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76" r:id="rId2"/>
    <p:sldId id="277" r:id="rId3"/>
    <p:sldId id="278" r:id="rId4"/>
    <p:sldId id="279" r:id="rId5"/>
    <p:sldId id="283" r:id="rId6"/>
    <p:sldId id="284" r:id="rId7"/>
    <p:sldId id="285" r:id="rId8"/>
    <p:sldId id="288" r:id="rId9"/>
    <p:sldId id="287"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90670" autoAdjust="0"/>
  </p:normalViewPr>
  <p:slideViewPr>
    <p:cSldViewPr>
      <p:cViewPr>
        <p:scale>
          <a:sx n="90" d="100"/>
          <a:sy n="90" d="100"/>
        </p:scale>
        <p:origin x="-618" y="-66"/>
      </p:cViewPr>
      <p:guideLst>
        <p:guide orient="horz" pos="2160"/>
        <p:guide pos="3839"/>
      </p:guideLst>
    </p:cSldViewPr>
  </p:slideViewPr>
  <p:notesTextViewPr>
    <p:cViewPr>
      <p:scale>
        <a:sx n="1" d="1"/>
        <a:sy n="1" d="1"/>
      </p:scale>
      <p:origin x="0" y="0"/>
    </p:cViewPr>
  </p:notesTextViewPr>
  <p:notesViewPr>
    <p:cSldViewPr>
      <p:cViewPr varScale="1">
        <p:scale>
          <a:sx n="62" d="100"/>
          <a:sy n="62"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A1B9A01-734B-41F8-8D80-C03B2F11ED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A72CB47A-6D78-4C6E-BED0-BD3B28B38B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6FA231-EB6A-4355-8166-B7869CFF0AF7}" type="datetimeFigureOut">
              <a:rPr lang="en-IN" smtClean="0"/>
              <a:pPr/>
              <a:t>15-07-2022</a:t>
            </a:fld>
            <a:endParaRPr lang="en-IN"/>
          </a:p>
        </p:txBody>
      </p:sp>
      <p:sp>
        <p:nvSpPr>
          <p:cNvPr id="4" name="Footer Placeholder 3">
            <a:extLst>
              <a:ext uri="{FF2B5EF4-FFF2-40B4-BE49-F238E27FC236}">
                <a16:creationId xmlns="" xmlns:a16="http://schemas.microsoft.com/office/drawing/2014/main" id="{3EE91286-728A-4D66-9910-C2BCEE7D1F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BB583FB0-AAA9-4D74-9AE8-C60ACA8361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745725-B8A2-40B6-BDE4-85ED9AE71A32}" type="slidenum">
              <a:rPr lang="en-IN" smtClean="0"/>
              <a:pPr/>
              <a:t>‹#›</a:t>
            </a:fld>
            <a:endParaRPr lang="en-IN"/>
          </a:p>
        </p:txBody>
      </p:sp>
    </p:spTree>
    <p:extLst>
      <p:ext uri="{BB962C8B-B14F-4D97-AF65-F5344CB8AC3E}">
        <p14:creationId xmlns:p14="http://schemas.microsoft.com/office/powerpoint/2010/main" val="2213053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7/15/2022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270134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163766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2142604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1786339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595339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2463615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468297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3"/>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 xmlns:a16="http://schemas.microsoft.com/office/drawing/2014/main" id="{96FFF253-DE86-4DED-BB88-A8F22EBCB25A}"/>
              </a:ext>
            </a:extLst>
          </p:cNvPr>
          <p:cNvSpPr/>
          <p:nvPr userDrawn="1"/>
        </p:nvSpPr>
        <p:spPr>
          <a:xfrm rot="5400000">
            <a:off x="268377" y="1504439"/>
            <a:ext cx="5085184" cy="5621937"/>
          </a:xfrm>
          <a:custGeom>
            <a:avLst/>
            <a:gdLst>
              <a:gd name="connsiteX0" fmla="*/ 0 w 5547012"/>
              <a:gd name="connsiteY0" fmla="*/ 3474131 h 6132512"/>
              <a:gd name="connsiteX1" fmla="*/ 100171 w 5547012"/>
              <a:gd name="connsiteY1" fmla="*/ 3065410 h 6132512"/>
              <a:gd name="connsiteX2" fmla="*/ 1632209 w 5547012"/>
              <a:gd name="connsiteY2" fmla="*/ 408721 h 6132512"/>
              <a:gd name="connsiteX3" fmla="*/ 2339303 w 5547012"/>
              <a:gd name="connsiteY3" fmla="*/ 0 h 6132512"/>
              <a:gd name="connsiteX4" fmla="*/ 5403378 w 5547012"/>
              <a:gd name="connsiteY4" fmla="*/ 0 h 6132512"/>
              <a:gd name="connsiteX5" fmla="*/ 5502721 w 5547012"/>
              <a:gd name="connsiteY5" fmla="*/ 8535 h 6132512"/>
              <a:gd name="connsiteX6" fmla="*/ 5547012 w 5547012"/>
              <a:gd name="connsiteY6" fmla="*/ 19149 h 6132512"/>
              <a:gd name="connsiteX7" fmla="*/ 5547012 w 5547012"/>
              <a:gd name="connsiteY7" fmla="*/ 6132512 h 6132512"/>
              <a:gd name="connsiteX8" fmla="*/ 1397485 w 5547012"/>
              <a:gd name="connsiteY8" fmla="*/ 6132512 h 6132512"/>
              <a:gd name="connsiteX9" fmla="*/ 1362531 w 5547012"/>
              <a:gd name="connsiteY9" fmla="*/ 6071898 h 6132512"/>
              <a:gd name="connsiteX10" fmla="*/ 100171 w 5547012"/>
              <a:gd name="connsiteY10" fmla="*/ 3882853 h 6132512"/>
              <a:gd name="connsiteX11" fmla="*/ 0 w 5547012"/>
              <a:gd name="connsiteY11" fmla="*/ 3474131 h 613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47012" h="6132512">
                <a:moveTo>
                  <a:pt x="0" y="3474131"/>
                </a:moveTo>
                <a:cubicBezTo>
                  <a:pt x="-1" y="3326756"/>
                  <a:pt x="33390" y="3179381"/>
                  <a:pt x="100171" y="3065410"/>
                </a:cubicBezTo>
                <a:cubicBezTo>
                  <a:pt x="1632209" y="408721"/>
                  <a:pt x="1632209" y="408721"/>
                  <a:pt x="1632209" y="408721"/>
                </a:cubicBezTo>
                <a:cubicBezTo>
                  <a:pt x="1757914" y="188640"/>
                  <a:pt x="2080035" y="0"/>
                  <a:pt x="2339303" y="0"/>
                </a:cubicBezTo>
                <a:cubicBezTo>
                  <a:pt x="5403378" y="0"/>
                  <a:pt x="5403378" y="0"/>
                  <a:pt x="5403378" y="0"/>
                </a:cubicBezTo>
                <a:cubicBezTo>
                  <a:pt x="5435786" y="0"/>
                  <a:pt x="5469054" y="2948"/>
                  <a:pt x="5502721" y="8535"/>
                </a:cubicBezTo>
                <a:lnTo>
                  <a:pt x="5547012" y="19149"/>
                </a:lnTo>
                <a:lnTo>
                  <a:pt x="5547012" y="6132512"/>
                </a:lnTo>
                <a:lnTo>
                  <a:pt x="1397485" y="6132512"/>
                </a:lnTo>
                <a:lnTo>
                  <a:pt x="1362531" y="6071898"/>
                </a:lnTo>
                <a:cubicBezTo>
                  <a:pt x="100171" y="3882853"/>
                  <a:pt x="100171" y="3882853"/>
                  <a:pt x="100171" y="3882853"/>
                </a:cubicBezTo>
                <a:cubicBezTo>
                  <a:pt x="33390" y="3768883"/>
                  <a:pt x="-1" y="3621507"/>
                  <a:pt x="0" y="34741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Picture Placeholder 21">
            <a:extLst>
              <a:ext uri="{FF2B5EF4-FFF2-40B4-BE49-F238E27FC236}">
                <a16:creationId xmlns="" xmlns:a16="http://schemas.microsoft.com/office/drawing/2014/main" id="{C3BBFD4D-8A5A-4FC9-AC62-66484C49629B}"/>
              </a:ext>
            </a:extLst>
          </p:cNvPr>
          <p:cNvSpPr>
            <a:spLocks noGrp="1"/>
          </p:cNvSpPr>
          <p:nvPr>
            <p:ph type="pic" sz="quarter" idx="13"/>
          </p:nvPr>
        </p:nvSpPr>
        <p:spPr>
          <a:xfrm>
            <a:off x="0" y="2064168"/>
            <a:ext cx="5367955" cy="4793831"/>
          </a:xfrm>
          <a:custGeom>
            <a:avLst/>
            <a:gdLst>
              <a:gd name="connsiteX0" fmla="*/ 2655220 w 5855464"/>
              <a:gd name="connsiteY0" fmla="*/ 0 h 5229199"/>
              <a:gd name="connsiteX1" fmla="*/ 3031720 w 5855464"/>
              <a:gd name="connsiteY1" fmla="*/ 92274 h 5229199"/>
              <a:gd name="connsiteX2" fmla="*/ 5478965 w 5855464"/>
              <a:gd name="connsiteY2" fmla="*/ 1503532 h 5229199"/>
              <a:gd name="connsiteX3" fmla="*/ 5855464 w 5855464"/>
              <a:gd name="connsiteY3" fmla="*/ 2154882 h 5229199"/>
              <a:gd name="connsiteX4" fmla="*/ 5855464 w 5855464"/>
              <a:gd name="connsiteY4" fmla="*/ 4977398 h 5229199"/>
              <a:gd name="connsiteX5" fmla="*/ 5825145 w 5855464"/>
              <a:gd name="connsiteY5" fmla="*/ 5162625 h 5229199"/>
              <a:gd name="connsiteX6" fmla="*/ 5799940 w 5855464"/>
              <a:gd name="connsiteY6" fmla="*/ 5229199 h 5229199"/>
              <a:gd name="connsiteX7" fmla="*/ 0 w 5855464"/>
              <a:gd name="connsiteY7" fmla="*/ 5229199 h 5229199"/>
              <a:gd name="connsiteX8" fmla="*/ 0 w 5855464"/>
              <a:gd name="connsiteY8" fmla="*/ 1406349 h 5229199"/>
              <a:gd name="connsiteX9" fmla="*/ 53810 w 5855464"/>
              <a:gd name="connsiteY9" fmla="*/ 1375318 h 5229199"/>
              <a:gd name="connsiteX10" fmla="*/ 2278720 w 5855464"/>
              <a:gd name="connsiteY10" fmla="*/ 92274 h 5229199"/>
              <a:gd name="connsiteX11" fmla="*/ 2655220 w 5855464"/>
              <a:gd name="connsiteY11" fmla="*/ 0 h 522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55464" h="5229199">
                <a:moveTo>
                  <a:pt x="2655220" y="0"/>
                </a:moveTo>
                <a:cubicBezTo>
                  <a:pt x="2790978" y="0"/>
                  <a:pt x="2926734" y="30759"/>
                  <a:pt x="3031720" y="92274"/>
                </a:cubicBezTo>
                <a:cubicBezTo>
                  <a:pt x="5478965" y="1503532"/>
                  <a:pt x="5478965" y="1503532"/>
                  <a:pt x="5478965" y="1503532"/>
                </a:cubicBezTo>
                <a:cubicBezTo>
                  <a:pt x="5681695" y="1619328"/>
                  <a:pt x="5855464" y="1916055"/>
                  <a:pt x="5855464" y="2154882"/>
                </a:cubicBezTo>
                <a:cubicBezTo>
                  <a:pt x="5855464" y="4977398"/>
                  <a:pt x="5855464" y="4977398"/>
                  <a:pt x="5855464" y="4977398"/>
                </a:cubicBezTo>
                <a:cubicBezTo>
                  <a:pt x="5855464" y="5037105"/>
                  <a:pt x="5844604" y="5099978"/>
                  <a:pt x="5825145" y="5162625"/>
                </a:cubicBezTo>
                <a:lnTo>
                  <a:pt x="5799940" y="5229199"/>
                </a:lnTo>
                <a:lnTo>
                  <a:pt x="0" y="5229199"/>
                </a:lnTo>
                <a:lnTo>
                  <a:pt x="0" y="1406349"/>
                </a:lnTo>
                <a:lnTo>
                  <a:pt x="53810" y="1375318"/>
                </a:lnTo>
                <a:cubicBezTo>
                  <a:pt x="2278720" y="92274"/>
                  <a:pt x="2278720" y="92274"/>
                  <a:pt x="2278720" y="92274"/>
                </a:cubicBezTo>
                <a:cubicBezTo>
                  <a:pt x="2383707" y="30759"/>
                  <a:pt x="2519464" y="0"/>
                  <a:pt x="2655220" y="0"/>
                </a:cubicBezTo>
                <a:close/>
              </a:path>
            </a:pathLst>
          </a:custGeom>
          <a:solidFill>
            <a:schemeClr val="accent1"/>
          </a:solidFill>
        </p:spPr>
        <p:txBody>
          <a:bodyPr wrap="square" anchor="ctr">
            <a:noAutofit/>
          </a:bodyPr>
          <a:lstStyle>
            <a:lvl1pPr marL="0" indent="0" algn="ctr">
              <a:buFontTx/>
              <a:buNone/>
              <a:defRPr>
                <a:solidFill>
                  <a:schemeClr val="bg1"/>
                </a:solidFill>
              </a:defRPr>
            </a:lvl1pPr>
          </a:lstStyle>
          <a:p>
            <a:endParaRPr lang="en-IN"/>
          </a:p>
        </p:txBody>
      </p:sp>
      <p:sp>
        <p:nvSpPr>
          <p:cNvPr id="2" name="Title 1"/>
          <p:cNvSpPr>
            <a:spLocks noGrp="1"/>
          </p:cNvSpPr>
          <p:nvPr>
            <p:ph type="ctrTitle"/>
          </p:nvPr>
        </p:nvSpPr>
        <p:spPr>
          <a:xfrm>
            <a:off x="6744600" y="3629263"/>
            <a:ext cx="4833434" cy="1158196"/>
          </a:xfrm>
        </p:spPr>
        <p:txBody>
          <a:bodyPr anchor="ctr">
            <a:noAutofit/>
          </a:bodyPr>
          <a:lstStyle>
            <a:lvl1pPr algn="l">
              <a:lnSpc>
                <a:spcPct val="80000"/>
              </a:lnSpc>
              <a:defRPr lang="en-US" sz="8800" b="1" kern="1200" smtClean="0">
                <a:solidFill>
                  <a:schemeClr val="bg1"/>
                </a:solidFill>
                <a:latin typeface="+mn-lt"/>
                <a:ea typeface="+mj-ea"/>
                <a:cs typeface="+mj-cs"/>
              </a:defRPr>
            </a:lvl1pPr>
          </a:lstStyle>
          <a:p>
            <a:r>
              <a:rPr lang="en-US" dirty="0"/>
              <a:t>Click to edit</a:t>
            </a:r>
          </a:p>
        </p:txBody>
      </p:sp>
      <p:sp>
        <p:nvSpPr>
          <p:cNvPr id="3" name="Subtitle 2"/>
          <p:cNvSpPr>
            <a:spLocks noGrp="1"/>
          </p:cNvSpPr>
          <p:nvPr>
            <p:ph type="subTitle" idx="1"/>
          </p:nvPr>
        </p:nvSpPr>
        <p:spPr>
          <a:xfrm>
            <a:off x="6744600" y="4725144"/>
            <a:ext cx="4833434" cy="680115"/>
          </a:xfrm>
        </p:spPr>
        <p:txBody>
          <a:bodyPr>
            <a:normAutofit/>
          </a:bodyPr>
          <a:lstStyle>
            <a:lvl1pPr marL="0" indent="0" algn="l">
              <a:buNone/>
              <a:defRPr lang="en-US" sz="2800" kern="1200" smtClean="0">
                <a:solidFill>
                  <a:schemeClr val="bg1"/>
                </a:solidFill>
                <a:latin typeface="Segoe UI Light" panose="020B0502040204020203" pitchFamily="34" charset="0"/>
                <a:ea typeface="+mj-ea"/>
                <a:cs typeface="Segoe UI Light" panose="020B0502040204020203" pitchFamily="34" charset="0"/>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23" name="Footer Placeholder 2">
            <a:extLst>
              <a:ext uri="{FF2B5EF4-FFF2-40B4-BE49-F238E27FC236}">
                <a16:creationId xmlns="" xmlns:a16="http://schemas.microsoft.com/office/drawing/2014/main" id="{08B96454-38B7-4B99-B6E5-A76805C2069B}"/>
              </a:ext>
            </a:extLst>
          </p:cNvPr>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24" name="Freeform: Shape 23">
            <a:extLst>
              <a:ext uri="{FF2B5EF4-FFF2-40B4-BE49-F238E27FC236}">
                <a16:creationId xmlns="" xmlns:a16="http://schemas.microsoft.com/office/drawing/2014/main" id="{9B54476C-8A7C-484B-B2F0-683BA6DC0E50}"/>
              </a:ext>
            </a:extLst>
          </p:cNvPr>
          <p:cNvSpPr/>
          <p:nvPr userDrawn="1"/>
        </p:nvSpPr>
        <p:spPr>
          <a:xfrm>
            <a:off x="0" y="0"/>
            <a:ext cx="2152139" cy="1554466"/>
          </a:xfrm>
          <a:custGeom>
            <a:avLst/>
            <a:gdLst>
              <a:gd name="connsiteX0" fmla="*/ 0 w 2152139"/>
              <a:gd name="connsiteY0" fmla="*/ 0 h 1554466"/>
              <a:gd name="connsiteX1" fmla="*/ 2152139 w 2152139"/>
              <a:gd name="connsiteY1" fmla="*/ 0 h 1554466"/>
              <a:gd name="connsiteX2" fmla="*/ 2152139 w 2152139"/>
              <a:gd name="connsiteY2" fmla="*/ 57407 h 1554466"/>
              <a:gd name="connsiteX3" fmla="*/ 2152139 w 2152139"/>
              <a:gd name="connsiteY3" fmla="*/ 676082 h 1554466"/>
              <a:gd name="connsiteX4" fmla="*/ 1998281 w 2152139"/>
              <a:gd name="connsiteY4" fmla="*/ 942259 h 1554466"/>
              <a:gd name="connsiteX5" fmla="*/ 998202 w 2152139"/>
              <a:gd name="connsiteY5" fmla="*/ 1518976 h 1554466"/>
              <a:gd name="connsiteX6" fmla="*/ 690485 w 2152139"/>
              <a:gd name="connsiteY6" fmla="*/ 1518976 h 1554466"/>
              <a:gd name="connsiteX7" fmla="*/ 15383 w 2152139"/>
              <a:gd name="connsiteY7" fmla="*/ 1129664 h 1554466"/>
              <a:gd name="connsiteX8" fmla="*/ 0 w 2152139"/>
              <a:gd name="connsiteY8" fmla="*/ 1120793 h 1554466"/>
              <a:gd name="connsiteX9" fmla="*/ 0 w 2152139"/>
              <a:gd name="connsiteY9" fmla="*/ 0 h 155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2139" h="1554466">
                <a:moveTo>
                  <a:pt x="0" y="0"/>
                </a:moveTo>
                <a:lnTo>
                  <a:pt x="2152139" y="0"/>
                </a:lnTo>
                <a:lnTo>
                  <a:pt x="2152139" y="57407"/>
                </a:lnTo>
                <a:cubicBezTo>
                  <a:pt x="2152139" y="676082"/>
                  <a:pt x="2152139" y="676082"/>
                  <a:pt x="2152139" y="676082"/>
                </a:cubicBezTo>
                <a:cubicBezTo>
                  <a:pt x="2152139" y="773680"/>
                  <a:pt x="2081128" y="891981"/>
                  <a:pt x="1998281" y="942259"/>
                </a:cubicBezTo>
                <a:cubicBezTo>
                  <a:pt x="998202" y="1518976"/>
                  <a:pt x="998202" y="1518976"/>
                  <a:pt x="998202" y="1518976"/>
                </a:cubicBezTo>
                <a:cubicBezTo>
                  <a:pt x="912396" y="1566296"/>
                  <a:pt x="776291" y="1566296"/>
                  <a:pt x="690485" y="1518976"/>
                </a:cubicBezTo>
                <a:cubicBezTo>
                  <a:pt x="377960" y="1338752"/>
                  <a:pt x="163100" y="1214848"/>
                  <a:pt x="15383" y="1129664"/>
                </a:cubicBezTo>
                <a:lnTo>
                  <a:pt x="0" y="1120793"/>
                </a:lnTo>
                <a:lnTo>
                  <a:pt x="0" y="0"/>
                </a:lnTo>
                <a:close/>
              </a:path>
            </a:pathLst>
          </a:custGeom>
          <a:solidFill>
            <a:schemeClr val="accent1"/>
          </a:solidFill>
          <a:ln>
            <a:noFill/>
          </a:ln>
          <a:effectLst>
            <a:outerShdw blurRad="419100" dist="1778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5" name="Freeform: Shape 24">
            <a:extLst>
              <a:ext uri="{FF2B5EF4-FFF2-40B4-BE49-F238E27FC236}">
                <a16:creationId xmlns="" xmlns:a16="http://schemas.microsoft.com/office/drawing/2014/main" id="{BF32DB42-D181-4604-B11C-4C3C0018FEC5}"/>
              </a:ext>
            </a:extLst>
          </p:cNvPr>
          <p:cNvSpPr/>
          <p:nvPr userDrawn="1"/>
        </p:nvSpPr>
        <p:spPr>
          <a:xfrm flipH="1">
            <a:off x="11170728" y="0"/>
            <a:ext cx="1018097" cy="735360"/>
          </a:xfrm>
          <a:custGeom>
            <a:avLst/>
            <a:gdLst>
              <a:gd name="connsiteX0" fmla="*/ 0 w 2152139"/>
              <a:gd name="connsiteY0" fmla="*/ 0 h 1554466"/>
              <a:gd name="connsiteX1" fmla="*/ 2152139 w 2152139"/>
              <a:gd name="connsiteY1" fmla="*/ 0 h 1554466"/>
              <a:gd name="connsiteX2" fmla="*/ 2152139 w 2152139"/>
              <a:gd name="connsiteY2" fmla="*/ 57407 h 1554466"/>
              <a:gd name="connsiteX3" fmla="*/ 2152139 w 2152139"/>
              <a:gd name="connsiteY3" fmla="*/ 676082 h 1554466"/>
              <a:gd name="connsiteX4" fmla="*/ 1998281 w 2152139"/>
              <a:gd name="connsiteY4" fmla="*/ 942259 h 1554466"/>
              <a:gd name="connsiteX5" fmla="*/ 998202 w 2152139"/>
              <a:gd name="connsiteY5" fmla="*/ 1518976 h 1554466"/>
              <a:gd name="connsiteX6" fmla="*/ 690485 w 2152139"/>
              <a:gd name="connsiteY6" fmla="*/ 1518976 h 1554466"/>
              <a:gd name="connsiteX7" fmla="*/ 15383 w 2152139"/>
              <a:gd name="connsiteY7" fmla="*/ 1129664 h 1554466"/>
              <a:gd name="connsiteX8" fmla="*/ 0 w 2152139"/>
              <a:gd name="connsiteY8" fmla="*/ 1120793 h 1554466"/>
              <a:gd name="connsiteX9" fmla="*/ 0 w 2152139"/>
              <a:gd name="connsiteY9" fmla="*/ 0 h 155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2139" h="1554466">
                <a:moveTo>
                  <a:pt x="0" y="0"/>
                </a:moveTo>
                <a:lnTo>
                  <a:pt x="2152139" y="0"/>
                </a:lnTo>
                <a:lnTo>
                  <a:pt x="2152139" y="57407"/>
                </a:lnTo>
                <a:cubicBezTo>
                  <a:pt x="2152139" y="676082"/>
                  <a:pt x="2152139" y="676082"/>
                  <a:pt x="2152139" y="676082"/>
                </a:cubicBezTo>
                <a:cubicBezTo>
                  <a:pt x="2152139" y="773680"/>
                  <a:pt x="2081128" y="891981"/>
                  <a:pt x="1998281" y="942259"/>
                </a:cubicBezTo>
                <a:cubicBezTo>
                  <a:pt x="998202" y="1518976"/>
                  <a:pt x="998202" y="1518976"/>
                  <a:pt x="998202" y="1518976"/>
                </a:cubicBezTo>
                <a:cubicBezTo>
                  <a:pt x="912396" y="1566296"/>
                  <a:pt x="776291" y="1566296"/>
                  <a:pt x="690485" y="1518976"/>
                </a:cubicBezTo>
                <a:cubicBezTo>
                  <a:pt x="377960" y="1338752"/>
                  <a:pt x="163100" y="1214848"/>
                  <a:pt x="15383" y="1129664"/>
                </a:cubicBezTo>
                <a:lnTo>
                  <a:pt x="0" y="1120793"/>
                </a:lnTo>
                <a:lnTo>
                  <a:pt x="0" y="0"/>
                </a:lnTo>
                <a:close/>
              </a:path>
            </a:pathLst>
          </a:custGeom>
          <a:solidFill>
            <a:schemeClr val="accent1"/>
          </a:solidFill>
          <a:ln>
            <a:noFill/>
          </a:ln>
          <a:effectLst>
            <a:outerShdw blurRad="419100" dist="1778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7/15/2022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8" name="Picture Placeholder 7">
            <a:extLst>
              <a:ext uri="{FF2B5EF4-FFF2-40B4-BE49-F238E27FC236}">
                <a16:creationId xmlns="" xmlns:a16="http://schemas.microsoft.com/office/drawing/2014/main" id="{A223DEA3-1FA4-4D2A-A63C-96FCEED278FC}"/>
              </a:ext>
            </a:extLst>
          </p:cNvPr>
          <p:cNvSpPr>
            <a:spLocks noGrp="1"/>
          </p:cNvSpPr>
          <p:nvPr>
            <p:ph type="pic" sz="quarter" idx="13"/>
          </p:nvPr>
        </p:nvSpPr>
        <p:spPr>
          <a:xfrm>
            <a:off x="1301750" y="692696"/>
            <a:ext cx="3994150" cy="4751231"/>
          </a:xfrm>
          <a:custGeom>
            <a:avLst/>
            <a:gdLst>
              <a:gd name="connsiteX0" fmla="*/ 3205506 w 3994150"/>
              <a:gd name="connsiteY0" fmla="*/ 0 h 4751231"/>
              <a:gd name="connsiteX1" fmla="*/ 3272928 w 3994150"/>
              <a:gd name="connsiteY1" fmla="*/ 16524 h 4751231"/>
              <a:gd name="connsiteX2" fmla="*/ 3711169 w 3994150"/>
              <a:gd name="connsiteY2" fmla="*/ 269245 h 4751231"/>
              <a:gd name="connsiteX3" fmla="*/ 3778590 w 3994150"/>
              <a:gd name="connsiteY3" fmla="*/ 385886 h 4751231"/>
              <a:gd name="connsiteX4" fmla="*/ 3778590 w 3994150"/>
              <a:gd name="connsiteY4" fmla="*/ 891328 h 4751231"/>
              <a:gd name="connsiteX5" fmla="*/ 3711169 w 3994150"/>
              <a:gd name="connsiteY5" fmla="*/ 1007968 h 4751231"/>
              <a:gd name="connsiteX6" fmla="*/ 3634027 w 3994150"/>
              <a:gd name="connsiteY6" fmla="*/ 1052453 h 4751231"/>
              <a:gd name="connsiteX7" fmla="*/ 3579773 w 3994150"/>
              <a:gd name="connsiteY7" fmla="*/ 1083740 h 4751231"/>
              <a:gd name="connsiteX8" fmla="*/ 3631314 w 3994150"/>
              <a:gd name="connsiteY8" fmla="*/ 1113463 h 4751231"/>
              <a:gd name="connsiteX9" fmla="*/ 3759200 w 3994150"/>
              <a:gd name="connsiteY9" fmla="*/ 1187211 h 4751231"/>
              <a:gd name="connsiteX10" fmla="*/ 3994150 w 3994150"/>
              <a:gd name="connsiteY10" fmla="*/ 1593678 h 4751231"/>
              <a:gd name="connsiteX11" fmla="*/ 3994150 w 3994150"/>
              <a:gd name="connsiteY11" fmla="*/ 3355036 h 4751231"/>
              <a:gd name="connsiteX12" fmla="*/ 3759200 w 3994150"/>
              <a:gd name="connsiteY12" fmla="*/ 3761503 h 4751231"/>
              <a:gd name="connsiteX13" fmla="*/ 3490379 w 3994150"/>
              <a:gd name="connsiteY13" fmla="*/ 3916525 h 4751231"/>
              <a:gd name="connsiteX14" fmla="*/ 3417175 w 3994150"/>
              <a:gd name="connsiteY14" fmla="*/ 3958740 h 4751231"/>
              <a:gd name="connsiteX15" fmla="*/ 3425922 w 3994150"/>
              <a:gd name="connsiteY15" fmla="*/ 3963784 h 4751231"/>
              <a:gd name="connsiteX16" fmla="*/ 3443758 w 3994150"/>
              <a:gd name="connsiteY16" fmla="*/ 3974069 h 4751231"/>
              <a:gd name="connsiteX17" fmla="*/ 3495791 w 3994150"/>
              <a:gd name="connsiteY17" fmla="*/ 4064088 h 4751231"/>
              <a:gd name="connsiteX18" fmla="*/ 3495791 w 3994150"/>
              <a:gd name="connsiteY18" fmla="*/ 4454169 h 4751231"/>
              <a:gd name="connsiteX19" fmla="*/ 3443758 w 3994150"/>
              <a:gd name="connsiteY19" fmla="*/ 4544188 h 4751231"/>
              <a:gd name="connsiteX20" fmla="*/ 3105540 w 3994150"/>
              <a:gd name="connsiteY20" fmla="*/ 4739229 h 4751231"/>
              <a:gd name="connsiteX21" fmla="*/ 3001473 w 3994150"/>
              <a:gd name="connsiteY21" fmla="*/ 4739229 h 4751231"/>
              <a:gd name="connsiteX22" fmla="*/ 2663255 w 3994150"/>
              <a:gd name="connsiteY22" fmla="*/ 4544188 h 4751231"/>
              <a:gd name="connsiteX23" fmla="*/ 2611221 w 3994150"/>
              <a:gd name="connsiteY23" fmla="*/ 4454169 h 4751231"/>
              <a:gd name="connsiteX24" fmla="*/ 2611221 w 3994150"/>
              <a:gd name="connsiteY24" fmla="*/ 4423511 h 4751231"/>
              <a:gd name="connsiteX25" fmla="*/ 2604870 w 3994150"/>
              <a:gd name="connsiteY25" fmla="*/ 4427173 h 4751231"/>
              <a:gd name="connsiteX26" fmla="*/ 2232025 w 3994150"/>
              <a:gd name="connsiteY26" fmla="*/ 4642182 h 4751231"/>
              <a:gd name="connsiteX27" fmla="*/ 1762125 w 3994150"/>
              <a:gd name="connsiteY27" fmla="*/ 4642182 h 4751231"/>
              <a:gd name="connsiteX28" fmla="*/ 234950 w 3994150"/>
              <a:gd name="connsiteY28" fmla="*/ 3761503 h 4751231"/>
              <a:gd name="connsiteX29" fmla="*/ 0 w 3994150"/>
              <a:gd name="connsiteY29" fmla="*/ 3355036 h 4751231"/>
              <a:gd name="connsiteX30" fmla="*/ 0 w 3994150"/>
              <a:gd name="connsiteY30" fmla="*/ 1593678 h 4751231"/>
              <a:gd name="connsiteX31" fmla="*/ 234950 w 3994150"/>
              <a:gd name="connsiteY31" fmla="*/ 1187211 h 4751231"/>
              <a:gd name="connsiteX32" fmla="*/ 1762125 w 3994150"/>
              <a:gd name="connsiteY32" fmla="*/ 306532 h 4751231"/>
              <a:gd name="connsiteX33" fmla="*/ 1997075 w 3994150"/>
              <a:gd name="connsiteY33" fmla="*/ 248949 h 4751231"/>
              <a:gd name="connsiteX34" fmla="*/ 2232025 w 3994150"/>
              <a:gd name="connsiteY34" fmla="*/ 306532 h 4751231"/>
              <a:gd name="connsiteX35" fmla="*/ 2622534 w 3994150"/>
              <a:gd name="connsiteY35" fmla="*/ 531728 h 4751231"/>
              <a:gd name="connsiteX36" fmla="*/ 2632422 w 3994150"/>
              <a:gd name="connsiteY36" fmla="*/ 537430 h 4751231"/>
              <a:gd name="connsiteX37" fmla="*/ 2632422 w 3994150"/>
              <a:gd name="connsiteY37" fmla="*/ 385886 h 4751231"/>
              <a:gd name="connsiteX38" fmla="*/ 2699844 w 3994150"/>
              <a:gd name="connsiteY38" fmla="*/ 269245 h 4751231"/>
              <a:gd name="connsiteX39" fmla="*/ 3138085 w 3994150"/>
              <a:gd name="connsiteY39" fmla="*/ 16524 h 4751231"/>
              <a:gd name="connsiteX40" fmla="*/ 3205506 w 3994150"/>
              <a:gd name="connsiteY40" fmla="*/ 0 h 475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94150" h="4751231">
                <a:moveTo>
                  <a:pt x="3205506" y="0"/>
                </a:moveTo>
                <a:cubicBezTo>
                  <a:pt x="3229817" y="0"/>
                  <a:pt x="3254127" y="5508"/>
                  <a:pt x="3272928" y="16524"/>
                </a:cubicBezTo>
                <a:cubicBezTo>
                  <a:pt x="3711169" y="269245"/>
                  <a:pt x="3711169" y="269245"/>
                  <a:pt x="3711169" y="269245"/>
                </a:cubicBezTo>
                <a:cubicBezTo>
                  <a:pt x="3747473" y="289981"/>
                  <a:pt x="3778590" y="343117"/>
                  <a:pt x="3778590" y="385886"/>
                </a:cubicBezTo>
                <a:cubicBezTo>
                  <a:pt x="3778590" y="891328"/>
                  <a:pt x="3778590" y="891328"/>
                  <a:pt x="3778590" y="891328"/>
                </a:cubicBezTo>
                <a:cubicBezTo>
                  <a:pt x="3778590" y="934096"/>
                  <a:pt x="3747473" y="985936"/>
                  <a:pt x="3711169" y="1007968"/>
                </a:cubicBezTo>
                <a:cubicBezTo>
                  <a:pt x="3683779" y="1023763"/>
                  <a:pt x="3658101" y="1038571"/>
                  <a:pt x="3634027" y="1052453"/>
                </a:cubicBezTo>
                <a:lnTo>
                  <a:pt x="3579773" y="1083740"/>
                </a:lnTo>
                <a:lnTo>
                  <a:pt x="3631314" y="1113463"/>
                </a:lnTo>
                <a:cubicBezTo>
                  <a:pt x="3759200" y="1187211"/>
                  <a:pt x="3759200" y="1187211"/>
                  <a:pt x="3759200" y="1187211"/>
                </a:cubicBezTo>
                <a:cubicBezTo>
                  <a:pt x="3885712" y="1259472"/>
                  <a:pt x="3994150" y="1444640"/>
                  <a:pt x="3994150" y="1593678"/>
                </a:cubicBezTo>
                <a:cubicBezTo>
                  <a:pt x="3994150" y="3355036"/>
                  <a:pt x="3994150" y="3355036"/>
                  <a:pt x="3994150" y="3355036"/>
                </a:cubicBezTo>
                <a:cubicBezTo>
                  <a:pt x="3994150" y="3504074"/>
                  <a:pt x="3885712" y="3684726"/>
                  <a:pt x="3759200" y="3761503"/>
                </a:cubicBezTo>
                <a:cubicBezTo>
                  <a:pt x="3663752" y="3816546"/>
                  <a:pt x="3574269" y="3868148"/>
                  <a:pt x="3490379" y="3916525"/>
                </a:cubicBezTo>
                <a:lnTo>
                  <a:pt x="3417175" y="3958740"/>
                </a:lnTo>
                <a:lnTo>
                  <a:pt x="3425922" y="3963784"/>
                </a:lnTo>
                <a:cubicBezTo>
                  <a:pt x="3443758" y="3974069"/>
                  <a:pt x="3443758" y="3974069"/>
                  <a:pt x="3443758" y="3974069"/>
                </a:cubicBezTo>
                <a:cubicBezTo>
                  <a:pt x="3471776" y="3990073"/>
                  <a:pt x="3495791" y="4031081"/>
                  <a:pt x="3495791" y="4064088"/>
                </a:cubicBezTo>
                <a:cubicBezTo>
                  <a:pt x="3495791" y="4454169"/>
                  <a:pt x="3495791" y="4454169"/>
                  <a:pt x="3495791" y="4454169"/>
                </a:cubicBezTo>
                <a:cubicBezTo>
                  <a:pt x="3495791" y="4487176"/>
                  <a:pt x="3471776" y="4527185"/>
                  <a:pt x="3443758" y="4544188"/>
                </a:cubicBezTo>
                <a:cubicBezTo>
                  <a:pt x="3105540" y="4739229"/>
                  <a:pt x="3105540" y="4739229"/>
                  <a:pt x="3105540" y="4739229"/>
                </a:cubicBezTo>
                <a:cubicBezTo>
                  <a:pt x="3076521" y="4755232"/>
                  <a:pt x="3030491" y="4755232"/>
                  <a:pt x="3001473" y="4739229"/>
                </a:cubicBezTo>
                <a:cubicBezTo>
                  <a:pt x="2663255" y="4544188"/>
                  <a:pt x="2663255" y="4544188"/>
                  <a:pt x="2663255" y="4544188"/>
                </a:cubicBezTo>
                <a:cubicBezTo>
                  <a:pt x="2635237" y="4527185"/>
                  <a:pt x="2611221" y="4487176"/>
                  <a:pt x="2611221" y="4454169"/>
                </a:cubicBezTo>
                <a:lnTo>
                  <a:pt x="2611221" y="4423511"/>
                </a:lnTo>
                <a:lnTo>
                  <a:pt x="2604870" y="4427173"/>
                </a:lnTo>
                <a:cubicBezTo>
                  <a:pt x="2232025" y="4642182"/>
                  <a:pt x="2232025" y="4642182"/>
                  <a:pt x="2232025" y="4642182"/>
                </a:cubicBezTo>
                <a:cubicBezTo>
                  <a:pt x="2100995" y="4714443"/>
                  <a:pt x="1893155" y="4714443"/>
                  <a:pt x="1762125" y="4642182"/>
                </a:cubicBezTo>
                <a:cubicBezTo>
                  <a:pt x="234950" y="3761503"/>
                  <a:pt x="234950" y="3761503"/>
                  <a:pt x="234950" y="3761503"/>
                </a:cubicBezTo>
                <a:cubicBezTo>
                  <a:pt x="108438" y="3684726"/>
                  <a:pt x="0" y="3504074"/>
                  <a:pt x="0" y="3355036"/>
                </a:cubicBezTo>
                <a:lnTo>
                  <a:pt x="0" y="1593678"/>
                </a:lnTo>
                <a:cubicBezTo>
                  <a:pt x="0" y="1444640"/>
                  <a:pt x="108438" y="1259472"/>
                  <a:pt x="234950" y="1187211"/>
                </a:cubicBezTo>
                <a:cubicBezTo>
                  <a:pt x="1762125" y="306532"/>
                  <a:pt x="1762125" y="306532"/>
                  <a:pt x="1762125" y="306532"/>
                </a:cubicBezTo>
                <a:cubicBezTo>
                  <a:pt x="1827640" y="268144"/>
                  <a:pt x="1912357" y="248949"/>
                  <a:pt x="1997075" y="248949"/>
                </a:cubicBezTo>
                <a:cubicBezTo>
                  <a:pt x="2081792" y="248949"/>
                  <a:pt x="2166510" y="268144"/>
                  <a:pt x="2232025" y="306532"/>
                </a:cubicBezTo>
                <a:cubicBezTo>
                  <a:pt x="2375198" y="389096"/>
                  <a:pt x="2504948" y="463919"/>
                  <a:pt x="2622534" y="531728"/>
                </a:cubicBezTo>
                <a:lnTo>
                  <a:pt x="2632422" y="537430"/>
                </a:lnTo>
                <a:lnTo>
                  <a:pt x="2632422" y="385886"/>
                </a:lnTo>
                <a:cubicBezTo>
                  <a:pt x="2632422" y="343117"/>
                  <a:pt x="2663540" y="289981"/>
                  <a:pt x="2699844" y="269245"/>
                </a:cubicBezTo>
                <a:cubicBezTo>
                  <a:pt x="3138085" y="16524"/>
                  <a:pt x="3138085" y="16524"/>
                  <a:pt x="3138085" y="16524"/>
                </a:cubicBezTo>
                <a:cubicBezTo>
                  <a:pt x="3156885" y="5508"/>
                  <a:pt x="3181196" y="0"/>
                  <a:pt x="3205506" y="0"/>
                </a:cubicBez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6" name="Freeform 5">
            <a:extLst>
              <a:ext uri="{FF2B5EF4-FFF2-40B4-BE49-F238E27FC236}">
                <a16:creationId xmlns="" xmlns:a16="http://schemas.microsoft.com/office/drawing/2014/main" id="{DC9E62CF-6DD2-4A85-97F9-2080869EA801}"/>
              </a:ext>
            </a:extLst>
          </p:cNvPr>
          <p:cNvSpPr>
            <a:spLocks/>
          </p:cNvSpPr>
          <p:nvPr userDrawn="1"/>
        </p:nvSpPr>
        <p:spPr bwMode="auto">
          <a:xfrm>
            <a:off x="604546"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a:p>
        </p:txBody>
      </p:sp>
      <p:cxnSp>
        <p:nvCxnSpPr>
          <p:cNvPr id="7" name="Straight Connector 6">
            <a:extLst>
              <a:ext uri="{FF2B5EF4-FFF2-40B4-BE49-F238E27FC236}">
                <a16:creationId xmlns="" xmlns:a16="http://schemas.microsoft.com/office/drawing/2014/main" id="{97179C98-250B-48B8-90ED-4A27E77043CC}"/>
              </a:ext>
            </a:extLst>
          </p:cNvPr>
          <p:cNvCxnSpPr>
            <a:cxnSpLocks/>
          </p:cNvCxnSpPr>
          <p:nvPr userDrawn="1"/>
        </p:nvCxnSpPr>
        <p:spPr>
          <a:xfrm>
            <a:off x="1197868" y="6309320"/>
            <a:ext cx="71234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57"/>
            <a:ext cx="375722" cy="365125"/>
          </a:xfrm>
        </p:spPr>
        <p:txBody>
          <a:bodyPr/>
          <a:lstStyle>
            <a:lvl1pPr algn="ctr">
              <a:defRPr>
                <a:solidFill>
                  <a:schemeClr val="bg1"/>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418042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o We Are ?">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8ED2DCD-D716-4AF1-95ED-F93DDD4F3714}"/>
              </a:ext>
            </a:extLst>
          </p:cNvPr>
          <p:cNvSpPr/>
          <p:nvPr userDrawn="1"/>
        </p:nvSpPr>
        <p:spPr>
          <a:xfrm>
            <a:off x="0" y="0"/>
            <a:ext cx="164798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6" name="Freeform 5">
            <a:extLst>
              <a:ext uri="{FF2B5EF4-FFF2-40B4-BE49-F238E27FC236}">
                <a16:creationId xmlns="" xmlns:a16="http://schemas.microsoft.com/office/drawing/2014/main" id="{DC9E62CF-6DD2-4A85-97F9-2080869EA801}"/>
              </a:ext>
            </a:extLst>
          </p:cNvPr>
          <p:cNvSpPr>
            <a:spLocks/>
          </p:cNvSpPr>
          <p:nvPr userDrawn="1"/>
        </p:nvSpPr>
        <p:spPr bwMode="auto">
          <a:xfrm>
            <a:off x="1980180"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a:p>
        </p:txBody>
      </p:sp>
      <p:cxnSp>
        <p:nvCxnSpPr>
          <p:cNvPr id="7" name="Straight Connector 6">
            <a:extLst>
              <a:ext uri="{FF2B5EF4-FFF2-40B4-BE49-F238E27FC236}">
                <a16:creationId xmlns="" xmlns:a16="http://schemas.microsoft.com/office/drawing/2014/main" id="{97179C98-250B-48B8-90ED-4A27E77043CC}"/>
              </a:ext>
            </a:extLst>
          </p:cNvPr>
          <p:cNvCxnSpPr>
            <a:cxnSpLocks/>
          </p:cNvCxnSpPr>
          <p:nvPr userDrawn="1"/>
        </p:nvCxnSpPr>
        <p:spPr>
          <a:xfrm>
            <a:off x="2554664" y="6309320"/>
            <a:ext cx="5766606" cy="0"/>
          </a:xfrm>
          <a:prstGeom prst="line">
            <a:avLst/>
          </a:prstGeom>
          <a:ln>
            <a:solidFill>
              <a:schemeClr val="bg1">
                <a:lumMod val="85000"/>
                <a:alpha val="23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1989956" y="6126757"/>
            <a:ext cx="375722" cy="365125"/>
          </a:xfrm>
        </p:spPr>
        <p:txBody>
          <a:bodyPr/>
          <a:lstStyle>
            <a:lvl1pPr algn="ctr">
              <a:defRPr>
                <a:solidFill>
                  <a:schemeClr val="bg1"/>
                </a:solidFill>
              </a:defRPr>
            </a:lvl1pPr>
          </a:lstStyle>
          <a:p>
            <a:fld id="{96E69268-9C8B-4EBF-A9EE-DC5DC2D48DC3}" type="slidenum">
              <a:rPr lang="en-US" smtClean="0"/>
              <a:pPr/>
              <a:t>‹#›</a:t>
            </a:fld>
            <a:endParaRPr lang="en-US"/>
          </a:p>
        </p:txBody>
      </p:sp>
      <p:sp>
        <p:nvSpPr>
          <p:cNvPr id="9" name="Freeform 5">
            <a:extLst>
              <a:ext uri="{FF2B5EF4-FFF2-40B4-BE49-F238E27FC236}">
                <a16:creationId xmlns="" xmlns:a16="http://schemas.microsoft.com/office/drawing/2014/main" id="{F42688DD-50B5-497F-9526-0838C32F6C6A}"/>
              </a:ext>
            </a:extLst>
          </p:cNvPr>
          <p:cNvSpPr>
            <a:spLocks/>
          </p:cNvSpPr>
          <p:nvPr userDrawn="1"/>
        </p:nvSpPr>
        <p:spPr bwMode="auto">
          <a:xfrm>
            <a:off x="549796" y="764704"/>
            <a:ext cx="4243174" cy="4764294"/>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bg1"/>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4" name="Picture Placeholder 13">
            <a:extLst>
              <a:ext uri="{FF2B5EF4-FFF2-40B4-BE49-F238E27FC236}">
                <a16:creationId xmlns="" xmlns:a16="http://schemas.microsoft.com/office/drawing/2014/main" id="{FFF1EC54-1D36-4F4A-8476-887639F00830}"/>
              </a:ext>
            </a:extLst>
          </p:cNvPr>
          <p:cNvSpPr>
            <a:spLocks noGrp="1"/>
          </p:cNvSpPr>
          <p:nvPr>
            <p:ph type="pic" sz="quarter" idx="13"/>
          </p:nvPr>
        </p:nvSpPr>
        <p:spPr>
          <a:xfrm>
            <a:off x="846179" y="1115030"/>
            <a:ext cx="3650406" cy="4064673"/>
          </a:xfrm>
          <a:custGeom>
            <a:avLst/>
            <a:gdLst>
              <a:gd name="connsiteX0" fmla="*/ 1825203 w 3650406"/>
              <a:gd name="connsiteY0" fmla="*/ 0 h 4064673"/>
              <a:gd name="connsiteX1" fmla="*/ 2039933 w 3650406"/>
              <a:gd name="connsiteY1" fmla="*/ 52627 h 4064673"/>
              <a:gd name="connsiteX2" fmla="*/ 3435676 w 3650406"/>
              <a:gd name="connsiteY2" fmla="*/ 857513 h 4064673"/>
              <a:gd name="connsiteX3" fmla="*/ 3650406 w 3650406"/>
              <a:gd name="connsiteY3" fmla="*/ 1228999 h 4064673"/>
              <a:gd name="connsiteX4" fmla="*/ 3650406 w 3650406"/>
              <a:gd name="connsiteY4" fmla="*/ 2838771 h 4064673"/>
              <a:gd name="connsiteX5" fmla="*/ 3435676 w 3650406"/>
              <a:gd name="connsiteY5" fmla="*/ 3210256 h 4064673"/>
              <a:gd name="connsiteX6" fmla="*/ 2039933 w 3650406"/>
              <a:gd name="connsiteY6" fmla="*/ 4015142 h 4064673"/>
              <a:gd name="connsiteX7" fmla="*/ 1610473 w 3650406"/>
              <a:gd name="connsiteY7" fmla="*/ 4015142 h 4064673"/>
              <a:gd name="connsiteX8" fmla="*/ 214730 w 3650406"/>
              <a:gd name="connsiteY8" fmla="*/ 3210256 h 4064673"/>
              <a:gd name="connsiteX9" fmla="*/ 0 w 3650406"/>
              <a:gd name="connsiteY9" fmla="*/ 2838771 h 4064673"/>
              <a:gd name="connsiteX10" fmla="*/ 0 w 3650406"/>
              <a:gd name="connsiteY10" fmla="*/ 1228999 h 4064673"/>
              <a:gd name="connsiteX11" fmla="*/ 214730 w 3650406"/>
              <a:gd name="connsiteY11" fmla="*/ 857513 h 4064673"/>
              <a:gd name="connsiteX12" fmla="*/ 1610473 w 3650406"/>
              <a:gd name="connsiteY12" fmla="*/ 52627 h 4064673"/>
              <a:gd name="connsiteX13" fmla="*/ 1825203 w 3650406"/>
              <a:gd name="connsiteY13" fmla="*/ 0 h 40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50406" h="4064673">
                <a:moveTo>
                  <a:pt x="1825203" y="0"/>
                </a:moveTo>
                <a:cubicBezTo>
                  <a:pt x="1902630" y="0"/>
                  <a:pt x="1980056" y="17543"/>
                  <a:pt x="2039933" y="52627"/>
                </a:cubicBezTo>
                <a:cubicBezTo>
                  <a:pt x="3435676" y="857513"/>
                  <a:pt x="3435676" y="857513"/>
                  <a:pt x="3435676" y="857513"/>
                </a:cubicBezTo>
                <a:cubicBezTo>
                  <a:pt x="3551300" y="923555"/>
                  <a:pt x="3650406" y="1092788"/>
                  <a:pt x="3650406" y="1228999"/>
                </a:cubicBezTo>
                <a:cubicBezTo>
                  <a:pt x="3650406" y="2838771"/>
                  <a:pt x="3650406" y="2838771"/>
                  <a:pt x="3650406" y="2838771"/>
                </a:cubicBezTo>
                <a:cubicBezTo>
                  <a:pt x="3650406" y="2974982"/>
                  <a:pt x="3551300" y="3140087"/>
                  <a:pt x="3435676" y="3210256"/>
                </a:cubicBezTo>
                <a:cubicBezTo>
                  <a:pt x="2039933" y="4015142"/>
                  <a:pt x="2039933" y="4015142"/>
                  <a:pt x="2039933" y="4015142"/>
                </a:cubicBezTo>
                <a:cubicBezTo>
                  <a:pt x="1920180" y="4081184"/>
                  <a:pt x="1730227" y="4081184"/>
                  <a:pt x="1610473" y="4015142"/>
                </a:cubicBezTo>
                <a:cubicBezTo>
                  <a:pt x="214730" y="3210256"/>
                  <a:pt x="214730" y="3210256"/>
                  <a:pt x="214730" y="3210256"/>
                </a:cubicBezTo>
                <a:cubicBezTo>
                  <a:pt x="99106" y="3140087"/>
                  <a:pt x="0" y="2974982"/>
                  <a:pt x="0" y="2838771"/>
                </a:cubicBezTo>
                <a:lnTo>
                  <a:pt x="0" y="1228999"/>
                </a:lnTo>
                <a:cubicBezTo>
                  <a:pt x="0" y="1092788"/>
                  <a:pt x="99106" y="923555"/>
                  <a:pt x="214730" y="857513"/>
                </a:cubicBezTo>
                <a:cubicBezTo>
                  <a:pt x="1610473" y="52627"/>
                  <a:pt x="1610473" y="52627"/>
                  <a:pt x="1610473" y="52627"/>
                </a:cubicBezTo>
                <a:cubicBezTo>
                  <a:pt x="1670350" y="17543"/>
                  <a:pt x="1747777" y="0"/>
                  <a:pt x="1825203" y="0"/>
                </a:cubicBezTo>
                <a:close/>
              </a:path>
            </a:pathLst>
          </a:custGeom>
          <a:solidFill>
            <a:schemeClr val="bg1">
              <a:lumMod val="95000"/>
            </a:schemeClr>
          </a:solidFill>
        </p:spPr>
        <p:txBody>
          <a:bodyPr wrap="square" anchor="ctr">
            <a:noAutofit/>
          </a:bodyPr>
          <a:lstStyle>
            <a:lvl1pPr marL="0" indent="0" algn="ctr">
              <a:buFontTx/>
              <a:buNone/>
              <a:defRPr sz="2000"/>
            </a:lvl1pPr>
          </a:lstStyle>
          <a:p>
            <a:endParaRPr lang="en-IN"/>
          </a:p>
        </p:txBody>
      </p:sp>
    </p:spTree>
    <p:extLst>
      <p:ext uri="{BB962C8B-B14F-4D97-AF65-F5344CB8AC3E}">
        <p14:creationId xmlns:p14="http://schemas.microsoft.com/office/powerpoint/2010/main" val="51713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CEO">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6" name="Freeform 5">
            <a:extLst>
              <a:ext uri="{FF2B5EF4-FFF2-40B4-BE49-F238E27FC236}">
                <a16:creationId xmlns="" xmlns:a16="http://schemas.microsoft.com/office/drawing/2014/main" id="{DC9E62CF-6DD2-4A85-97F9-2080869EA801}"/>
              </a:ext>
            </a:extLst>
          </p:cNvPr>
          <p:cNvSpPr>
            <a:spLocks/>
          </p:cNvSpPr>
          <p:nvPr userDrawn="1"/>
        </p:nvSpPr>
        <p:spPr bwMode="auto">
          <a:xfrm>
            <a:off x="604546"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a:p>
        </p:txBody>
      </p:sp>
      <p:cxnSp>
        <p:nvCxnSpPr>
          <p:cNvPr id="7" name="Straight Connector 6">
            <a:extLst>
              <a:ext uri="{FF2B5EF4-FFF2-40B4-BE49-F238E27FC236}">
                <a16:creationId xmlns="" xmlns:a16="http://schemas.microsoft.com/office/drawing/2014/main" id="{97179C98-250B-48B8-90ED-4A27E77043CC}"/>
              </a:ext>
            </a:extLst>
          </p:cNvPr>
          <p:cNvCxnSpPr>
            <a:cxnSpLocks/>
          </p:cNvCxnSpPr>
          <p:nvPr userDrawn="1"/>
        </p:nvCxnSpPr>
        <p:spPr>
          <a:xfrm>
            <a:off x="1197868" y="6309320"/>
            <a:ext cx="71234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57"/>
            <a:ext cx="375722" cy="365125"/>
          </a:xfrm>
        </p:spPr>
        <p:txBody>
          <a:bodyPr/>
          <a:lstStyle>
            <a:lvl1pPr algn="ctr">
              <a:defRPr>
                <a:solidFill>
                  <a:schemeClr val="bg1"/>
                </a:solidFill>
              </a:defRPr>
            </a:lvl1pPr>
          </a:lstStyle>
          <a:p>
            <a:fld id="{96E69268-9C8B-4EBF-A9EE-DC5DC2D48DC3}" type="slidenum">
              <a:rPr lang="en-US" smtClean="0"/>
              <a:pPr/>
              <a:t>‹#›</a:t>
            </a:fld>
            <a:endParaRPr lang="en-US"/>
          </a:p>
        </p:txBody>
      </p:sp>
      <p:sp>
        <p:nvSpPr>
          <p:cNvPr id="12" name="Picture Placeholder 11">
            <a:extLst>
              <a:ext uri="{FF2B5EF4-FFF2-40B4-BE49-F238E27FC236}">
                <a16:creationId xmlns="" xmlns:a16="http://schemas.microsoft.com/office/drawing/2014/main" id="{30DAAFE8-A56A-413F-B838-9210B479946B}"/>
              </a:ext>
            </a:extLst>
          </p:cNvPr>
          <p:cNvSpPr>
            <a:spLocks noGrp="1"/>
          </p:cNvSpPr>
          <p:nvPr>
            <p:ph type="pic" sz="quarter" idx="13"/>
          </p:nvPr>
        </p:nvSpPr>
        <p:spPr>
          <a:xfrm>
            <a:off x="6382444" y="980727"/>
            <a:ext cx="4473824" cy="4473824"/>
          </a:xfrm>
          <a:custGeom>
            <a:avLst/>
            <a:gdLst>
              <a:gd name="connsiteX0" fmla="*/ 2236912 w 4473824"/>
              <a:gd name="connsiteY0" fmla="*/ 0 h 4473824"/>
              <a:gd name="connsiteX1" fmla="*/ 4473824 w 4473824"/>
              <a:gd name="connsiteY1" fmla="*/ 2236912 h 4473824"/>
              <a:gd name="connsiteX2" fmla="*/ 2236912 w 4473824"/>
              <a:gd name="connsiteY2" fmla="*/ 4473824 h 4473824"/>
              <a:gd name="connsiteX3" fmla="*/ 0 w 4473824"/>
              <a:gd name="connsiteY3" fmla="*/ 2236912 h 4473824"/>
              <a:gd name="connsiteX4" fmla="*/ 2236912 w 4473824"/>
              <a:gd name="connsiteY4" fmla="*/ 0 h 447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3824" h="4473824">
                <a:moveTo>
                  <a:pt x="2236912" y="0"/>
                </a:moveTo>
                <a:cubicBezTo>
                  <a:pt x="3472324" y="0"/>
                  <a:pt x="4473824" y="1001500"/>
                  <a:pt x="4473824" y="2236912"/>
                </a:cubicBezTo>
                <a:cubicBezTo>
                  <a:pt x="4473824" y="3472324"/>
                  <a:pt x="3472324" y="4473824"/>
                  <a:pt x="2236912" y="4473824"/>
                </a:cubicBezTo>
                <a:cubicBezTo>
                  <a:pt x="1001500" y="4473824"/>
                  <a:pt x="0" y="3472324"/>
                  <a:pt x="0" y="2236912"/>
                </a:cubicBezTo>
                <a:cubicBezTo>
                  <a:pt x="0" y="1001500"/>
                  <a:pt x="1001500" y="0"/>
                  <a:pt x="2236912" y="0"/>
                </a:cubicBezTo>
                <a:close/>
              </a:path>
            </a:pathLst>
          </a:custGeom>
        </p:spPr>
        <p:txBody>
          <a:bodyPr wrap="square" anchor="ctr">
            <a:noAutofit/>
          </a:bodyPr>
          <a:lstStyle>
            <a:lvl1pPr marL="0" indent="0" algn="ctr">
              <a:buFontTx/>
              <a:buNone/>
              <a:defRPr/>
            </a:lvl1pPr>
          </a:lstStyle>
          <a:p>
            <a:endParaRPr lang="en-IN"/>
          </a:p>
        </p:txBody>
      </p:sp>
    </p:spTree>
    <p:extLst>
      <p:ext uri="{BB962C8B-B14F-4D97-AF65-F5344CB8AC3E}">
        <p14:creationId xmlns:p14="http://schemas.microsoft.com/office/powerpoint/2010/main" val="50377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488AF23-63A8-4416-A310-E8F7809364A8}"/>
              </a:ext>
            </a:extLst>
          </p:cNvPr>
          <p:cNvSpPr/>
          <p:nvPr userDrawn="1"/>
        </p:nvSpPr>
        <p:spPr>
          <a:xfrm>
            <a:off x="3430117" y="1940932"/>
            <a:ext cx="8758708" cy="34160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6" name="Freeform 5">
            <a:extLst>
              <a:ext uri="{FF2B5EF4-FFF2-40B4-BE49-F238E27FC236}">
                <a16:creationId xmlns="" xmlns:a16="http://schemas.microsoft.com/office/drawing/2014/main" id="{DC9E62CF-6DD2-4A85-97F9-2080869EA801}"/>
              </a:ext>
            </a:extLst>
          </p:cNvPr>
          <p:cNvSpPr>
            <a:spLocks/>
          </p:cNvSpPr>
          <p:nvPr userDrawn="1"/>
        </p:nvSpPr>
        <p:spPr bwMode="auto">
          <a:xfrm>
            <a:off x="604546"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a:p>
        </p:txBody>
      </p:sp>
      <p:cxnSp>
        <p:nvCxnSpPr>
          <p:cNvPr id="7" name="Straight Connector 6">
            <a:extLst>
              <a:ext uri="{FF2B5EF4-FFF2-40B4-BE49-F238E27FC236}">
                <a16:creationId xmlns="" xmlns:a16="http://schemas.microsoft.com/office/drawing/2014/main" id="{97179C98-250B-48B8-90ED-4A27E77043CC}"/>
              </a:ext>
            </a:extLst>
          </p:cNvPr>
          <p:cNvCxnSpPr>
            <a:cxnSpLocks/>
          </p:cNvCxnSpPr>
          <p:nvPr userDrawn="1"/>
        </p:nvCxnSpPr>
        <p:spPr>
          <a:xfrm>
            <a:off x="1197868" y="6309320"/>
            <a:ext cx="71234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57"/>
            <a:ext cx="375722" cy="365125"/>
          </a:xfrm>
        </p:spPr>
        <p:txBody>
          <a:bodyPr/>
          <a:lstStyle>
            <a:lvl1pPr algn="ctr">
              <a:defRPr>
                <a:solidFill>
                  <a:schemeClr val="bg1"/>
                </a:solidFill>
              </a:defRPr>
            </a:lvl1pPr>
          </a:lstStyle>
          <a:p>
            <a:fld id="{96E69268-9C8B-4EBF-A9EE-DC5DC2D48DC3}" type="slidenum">
              <a:rPr lang="en-US" smtClean="0"/>
              <a:pPr/>
              <a:t>‹#›</a:t>
            </a:fld>
            <a:endParaRPr lang="en-US"/>
          </a:p>
        </p:txBody>
      </p:sp>
      <p:sp>
        <p:nvSpPr>
          <p:cNvPr id="16" name="Picture Placeholder 15">
            <a:extLst>
              <a:ext uri="{FF2B5EF4-FFF2-40B4-BE49-F238E27FC236}">
                <a16:creationId xmlns="" xmlns:a16="http://schemas.microsoft.com/office/drawing/2014/main" id="{356A9886-F4DE-4CA0-9EAA-32417FA1C3B3}"/>
              </a:ext>
            </a:extLst>
          </p:cNvPr>
          <p:cNvSpPr>
            <a:spLocks noGrp="1"/>
          </p:cNvSpPr>
          <p:nvPr>
            <p:ph type="pic" sz="quarter" idx="13"/>
          </p:nvPr>
        </p:nvSpPr>
        <p:spPr>
          <a:xfrm>
            <a:off x="619382" y="1066644"/>
            <a:ext cx="4243174" cy="4724711"/>
          </a:xfrm>
          <a:custGeom>
            <a:avLst/>
            <a:gdLst>
              <a:gd name="connsiteX0" fmla="*/ 2121587 w 4243174"/>
              <a:gd name="connsiteY0" fmla="*/ 0 h 4724711"/>
              <a:gd name="connsiteX1" fmla="*/ 2371185 w 4243174"/>
              <a:gd name="connsiteY1" fmla="*/ 61173 h 4724711"/>
              <a:gd name="connsiteX2" fmla="*/ 3993575 w 4243174"/>
              <a:gd name="connsiteY2" fmla="*/ 996759 h 4724711"/>
              <a:gd name="connsiteX3" fmla="*/ 4243174 w 4243174"/>
              <a:gd name="connsiteY3" fmla="*/ 1428569 h 4724711"/>
              <a:gd name="connsiteX4" fmla="*/ 4243174 w 4243174"/>
              <a:gd name="connsiteY4" fmla="*/ 3299741 h 4724711"/>
              <a:gd name="connsiteX5" fmla="*/ 3993575 w 4243174"/>
              <a:gd name="connsiteY5" fmla="*/ 3731551 h 4724711"/>
              <a:gd name="connsiteX6" fmla="*/ 2371185 w 4243174"/>
              <a:gd name="connsiteY6" fmla="*/ 4667137 h 4724711"/>
              <a:gd name="connsiteX7" fmla="*/ 1871989 w 4243174"/>
              <a:gd name="connsiteY7" fmla="*/ 4667137 h 4724711"/>
              <a:gd name="connsiteX8" fmla="*/ 249599 w 4243174"/>
              <a:gd name="connsiteY8" fmla="*/ 3731551 h 4724711"/>
              <a:gd name="connsiteX9" fmla="*/ 0 w 4243174"/>
              <a:gd name="connsiteY9" fmla="*/ 3299741 h 4724711"/>
              <a:gd name="connsiteX10" fmla="*/ 0 w 4243174"/>
              <a:gd name="connsiteY10" fmla="*/ 1428569 h 4724711"/>
              <a:gd name="connsiteX11" fmla="*/ 249599 w 4243174"/>
              <a:gd name="connsiteY11" fmla="*/ 996759 h 4724711"/>
              <a:gd name="connsiteX12" fmla="*/ 1871989 w 4243174"/>
              <a:gd name="connsiteY12" fmla="*/ 61173 h 4724711"/>
              <a:gd name="connsiteX13" fmla="*/ 2121587 w 4243174"/>
              <a:gd name="connsiteY13" fmla="*/ 0 h 4724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3174" h="4724711">
                <a:moveTo>
                  <a:pt x="2121587" y="0"/>
                </a:moveTo>
                <a:cubicBezTo>
                  <a:pt x="2211586" y="0"/>
                  <a:pt x="2301586" y="20391"/>
                  <a:pt x="2371185" y="61173"/>
                </a:cubicBezTo>
                <a:cubicBezTo>
                  <a:pt x="3993575" y="996759"/>
                  <a:pt x="3993575" y="996759"/>
                  <a:pt x="3993575" y="996759"/>
                </a:cubicBezTo>
                <a:cubicBezTo>
                  <a:pt x="4127975" y="1073526"/>
                  <a:pt x="4243174" y="1270239"/>
                  <a:pt x="4243174" y="1428569"/>
                </a:cubicBezTo>
                <a:cubicBezTo>
                  <a:pt x="4243174" y="3299741"/>
                  <a:pt x="4243174" y="3299741"/>
                  <a:pt x="4243174" y="3299741"/>
                </a:cubicBezTo>
                <a:cubicBezTo>
                  <a:pt x="4243174" y="3458072"/>
                  <a:pt x="4127975" y="3649987"/>
                  <a:pt x="3993575" y="3731551"/>
                </a:cubicBezTo>
                <a:cubicBezTo>
                  <a:pt x="2371185" y="4667137"/>
                  <a:pt x="2371185" y="4667137"/>
                  <a:pt x="2371185" y="4667137"/>
                </a:cubicBezTo>
                <a:cubicBezTo>
                  <a:pt x="2231986" y="4743903"/>
                  <a:pt x="2011188" y="4743903"/>
                  <a:pt x="1871989" y="4667137"/>
                </a:cubicBezTo>
                <a:cubicBezTo>
                  <a:pt x="249599" y="3731551"/>
                  <a:pt x="249599" y="3731551"/>
                  <a:pt x="249599" y="3731551"/>
                </a:cubicBezTo>
                <a:cubicBezTo>
                  <a:pt x="115200" y="3649987"/>
                  <a:pt x="0" y="3458072"/>
                  <a:pt x="0" y="3299741"/>
                </a:cubicBezTo>
                <a:lnTo>
                  <a:pt x="0" y="1428569"/>
                </a:lnTo>
                <a:cubicBezTo>
                  <a:pt x="0" y="1270239"/>
                  <a:pt x="115200" y="1073526"/>
                  <a:pt x="249599" y="996759"/>
                </a:cubicBezTo>
                <a:cubicBezTo>
                  <a:pt x="1871989" y="61173"/>
                  <a:pt x="1871989" y="61173"/>
                  <a:pt x="1871989" y="61173"/>
                </a:cubicBezTo>
                <a:cubicBezTo>
                  <a:pt x="1941589" y="20391"/>
                  <a:pt x="2031588" y="0"/>
                  <a:pt x="2121587" y="0"/>
                </a:cubicBezTo>
                <a:close/>
              </a:path>
            </a:pathLst>
          </a:custGeom>
          <a:solidFill>
            <a:schemeClr val="bg1"/>
          </a:solidFill>
          <a:effectLst>
            <a:outerShdw blurRad="762000" dist="571500" dir="960000" algn="tl" rotWithShape="0">
              <a:prstClr val="black">
                <a:alpha val="30000"/>
              </a:prstClr>
            </a:outerShdw>
          </a:effectLst>
        </p:spPr>
        <p:txBody>
          <a:bodyPr wrap="square" anchor="ctr">
            <a:noAutofit/>
          </a:bodyPr>
          <a:lstStyle>
            <a:lvl1pPr marL="0" indent="0" algn="ctr">
              <a:buFontTx/>
              <a:buNone/>
              <a:defRPr/>
            </a:lvl1pPr>
          </a:lstStyle>
          <a:p>
            <a:endParaRPr lang="en-IN"/>
          </a:p>
        </p:txBody>
      </p:sp>
    </p:spTree>
    <p:extLst>
      <p:ext uri="{BB962C8B-B14F-4D97-AF65-F5344CB8AC3E}">
        <p14:creationId xmlns:p14="http://schemas.microsoft.com/office/powerpoint/2010/main" val="266124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ot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09015" y="6126296"/>
            <a:ext cx="3169019" cy="365125"/>
          </a:xfrm>
        </p:spPr>
        <p:txBody>
          <a:bodyPr/>
          <a:lstStyle>
            <a:lvl1pPr algn="r">
              <a:defRPr sz="1400"/>
            </a:lvl1pPr>
          </a:lstStyle>
          <a:p>
            <a:endParaRPr lang="en-US" dirty="0"/>
          </a:p>
        </p:txBody>
      </p:sp>
      <p:sp>
        <p:nvSpPr>
          <p:cNvPr id="6" name="Freeform 5">
            <a:extLst>
              <a:ext uri="{FF2B5EF4-FFF2-40B4-BE49-F238E27FC236}">
                <a16:creationId xmlns="" xmlns:a16="http://schemas.microsoft.com/office/drawing/2014/main" id="{DC9E62CF-6DD2-4A85-97F9-2080869EA801}"/>
              </a:ext>
            </a:extLst>
          </p:cNvPr>
          <p:cNvSpPr>
            <a:spLocks/>
          </p:cNvSpPr>
          <p:nvPr userDrawn="1"/>
        </p:nvSpPr>
        <p:spPr bwMode="auto">
          <a:xfrm>
            <a:off x="604546"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a:p>
        </p:txBody>
      </p:sp>
      <p:cxnSp>
        <p:nvCxnSpPr>
          <p:cNvPr id="7" name="Straight Connector 6">
            <a:extLst>
              <a:ext uri="{FF2B5EF4-FFF2-40B4-BE49-F238E27FC236}">
                <a16:creationId xmlns="" xmlns:a16="http://schemas.microsoft.com/office/drawing/2014/main" id="{97179C98-250B-48B8-90ED-4A27E77043CC}"/>
              </a:ext>
            </a:extLst>
          </p:cNvPr>
          <p:cNvCxnSpPr>
            <a:cxnSpLocks/>
          </p:cNvCxnSpPr>
          <p:nvPr userDrawn="1"/>
        </p:nvCxnSpPr>
        <p:spPr>
          <a:xfrm>
            <a:off x="1197868" y="6309320"/>
            <a:ext cx="71234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57"/>
            <a:ext cx="375722" cy="365125"/>
          </a:xfrm>
        </p:spPr>
        <p:txBody>
          <a:bodyPr/>
          <a:lstStyle>
            <a:lvl1pPr algn="ctr">
              <a:defRPr>
                <a:solidFill>
                  <a:schemeClr val="bg1"/>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2847664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0" name="Picture Placeholder 19">
            <a:extLst>
              <a:ext uri="{FF2B5EF4-FFF2-40B4-BE49-F238E27FC236}">
                <a16:creationId xmlns="" xmlns:a16="http://schemas.microsoft.com/office/drawing/2014/main" id="{DAE2FB39-989B-4230-9574-581A3A2844EC}"/>
              </a:ext>
            </a:extLst>
          </p:cNvPr>
          <p:cNvSpPr>
            <a:spLocks noGrp="1"/>
          </p:cNvSpPr>
          <p:nvPr>
            <p:ph type="pic" sz="quarter" idx="10"/>
          </p:nvPr>
        </p:nvSpPr>
        <p:spPr>
          <a:xfrm>
            <a:off x="6886499" y="-1"/>
            <a:ext cx="5302324" cy="5693474"/>
          </a:xfrm>
          <a:custGeom>
            <a:avLst/>
            <a:gdLst>
              <a:gd name="connsiteX0" fmla="*/ 146360 w 5302324"/>
              <a:gd name="connsiteY0" fmla="*/ 0 h 5693474"/>
              <a:gd name="connsiteX1" fmla="*/ 5302324 w 5302324"/>
              <a:gd name="connsiteY1" fmla="*/ 0 h 5693474"/>
              <a:gd name="connsiteX2" fmla="*/ 5302324 w 5302324"/>
              <a:gd name="connsiteY2" fmla="*/ 4725214 h 5693474"/>
              <a:gd name="connsiteX3" fmla="*/ 5170709 w 5302324"/>
              <a:gd name="connsiteY3" fmla="*/ 4801111 h 5693474"/>
              <a:gd name="connsiteX4" fmla="*/ 3782538 w 5302324"/>
              <a:gd name="connsiteY4" fmla="*/ 5601631 h 5693474"/>
              <a:gd name="connsiteX5" fmla="*/ 2986214 w 5302324"/>
              <a:gd name="connsiteY5" fmla="*/ 5601631 h 5693474"/>
              <a:gd name="connsiteX6" fmla="*/ 398163 w 5302324"/>
              <a:gd name="connsiteY6" fmla="*/ 4109174 h 5693474"/>
              <a:gd name="connsiteX7" fmla="*/ 0 w 5302324"/>
              <a:gd name="connsiteY7" fmla="*/ 3420349 h 5693474"/>
              <a:gd name="connsiteX8" fmla="*/ 0 w 5302324"/>
              <a:gd name="connsiteY8" fmla="*/ 435435 h 5693474"/>
              <a:gd name="connsiteX9" fmla="*/ 118683 w 5302324"/>
              <a:gd name="connsiteY9" fmla="*/ 42230 h 5693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02324" h="5693474">
                <a:moveTo>
                  <a:pt x="146360" y="0"/>
                </a:moveTo>
                <a:lnTo>
                  <a:pt x="5302324" y="0"/>
                </a:lnTo>
                <a:lnTo>
                  <a:pt x="5302324" y="4725214"/>
                </a:lnTo>
                <a:lnTo>
                  <a:pt x="5170709" y="4801111"/>
                </a:lnTo>
                <a:cubicBezTo>
                  <a:pt x="3782538" y="5601631"/>
                  <a:pt x="3782538" y="5601631"/>
                  <a:pt x="3782538" y="5601631"/>
                </a:cubicBezTo>
                <a:cubicBezTo>
                  <a:pt x="3560487" y="5724089"/>
                  <a:pt x="3208267" y="5724089"/>
                  <a:pt x="2986214" y="5601631"/>
                </a:cubicBezTo>
                <a:cubicBezTo>
                  <a:pt x="398163" y="4109174"/>
                  <a:pt x="398163" y="4109174"/>
                  <a:pt x="398163" y="4109174"/>
                </a:cubicBezTo>
                <a:cubicBezTo>
                  <a:pt x="183767" y="3979063"/>
                  <a:pt x="0" y="3672918"/>
                  <a:pt x="0" y="3420349"/>
                </a:cubicBezTo>
                <a:lnTo>
                  <a:pt x="0" y="435435"/>
                </a:lnTo>
                <a:cubicBezTo>
                  <a:pt x="0" y="309151"/>
                  <a:pt x="45942" y="167558"/>
                  <a:pt x="118683" y="42230"/>
                </a:cubicBezTo>
                <a:close/>
              </a:path>
            </a:pathLst>
          </a:custGeom>
          <a:solidFill>
            <a:schemeClr val="accent1"/>
          </a:solidFill>
          <a:effectLst>
            <a:outerShdw blurRad="622300" dist="444500" dir="8100000" algn="tr" rotWithShape="0">
              <a:prstClr val="black">
                <a:alpha val="20000"/>
              </a:prstClr>
            </a:outerShdw>
          </a:effectLst>
        </p:spPr>
        <p:txBody>
          <a:bodyPr wrap="square" anchor="ctr">
            <a:noAutofit/>
          </a:bodyPr>
          <a:lstStyle>
            <a:lvl1pPr marL="0" indent="0" algn="ctr">
              <a:buFontTx/>
              <a:buNone/>
              <a:defRPr/>
            </a:lvl1pPr>
          </a:lstStyle>
          <a:p>
            <a:endParaRPr lang="en-IN"/>
          </a:p>
        </p:txBody>
      </p:sp>
    </p:spTree>
    <p:extLst>
      <p:ext uri="{BB962C8B-B14F-4D97-AF65-F5344CB8AC3E}">
        <p14:creationId xmlns:p14="http://schemas.microsoft.com/office/powerpoint/2010/main" val="423803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696E4238-774D-4C98-AF94-7DE9E9D722DD}"/>
              </a:ext>
            </a:extLst>
          </p:cNvPr>
          <p:cNvSpPr/>
          <p:nvPr userDrawn="1"/>
        </p:nvSpPr>
        <p:spPr>
          <a:xfrm>
            <a:off x="0" y="-18472"/>
            <a:ext cx="2913221" cy="6894945"/>
          </a:xfrm>
          <a:custGeom>
            <a:avLst/>
            <a:gdLst>
              <a:gd name="connsiteX0" fmla="*/ 0 w 2926060"/>
              <a:gd name="connsiteY0" fmla="*/ 0 h 6925332"/>
              <a:gd name="connsiteX1" fmla="*/ 79979 w 2926060"/>
              <a:gd name="connsiteY1" fmla="*/ 24883 h 6925332"/>
              <a:gd name="connsiteX2" fmla="*/ 162224 w 2926060"/>
              <a:gd name="connsiteY2" fmla="*/ 64396 h 6925332"/>
              <a:gd name="connsiteX3" fmla="*/ 2557549 w 2926060"/>
              <a:gd name="connsiteY3" fmla="*/ 1445713 h 6925332"/>
              <a:gd name="connsiteX4" fmla="*/ 2926060 w 2926060"/>
              <a:gd name="connsiteY4" fmla="*/ 2083244 h 6925332"/>
              <a:gd name="connsiteX5" fmla="*/ 2926060 w 2926060"/>
              <a:gd name="connsiteY5" fmla="*/ 4845876 h 6925332"/>
              <a:gd name="connsiteX6" fmla="*/ 2557549 w 2926060"/>
              <a:gd name="connsiteY6" fmla="*/ 5483407 h 6925332"/>
              <a:gd name="connsiteX7" fmla="*/ 162224 w 2926060"/>
              <a:gd name="connsiteY7" fmla="*/ 6864723 h 6925332"/>
              <a:gd name="connsiteX8" fmla="*/ 79979 w 2926060"/>
              <a:gd name="connsiteY8" fmla="*/ 6901912 h 6925332"/>
              <a:gd name="connsiteX9" fmla="*/ 0 w 2926060"/>
              <a:gd name="connsiteY9" fmla="*/ 6925332 h 6925332"/>
              <a:gd name="connsiteX10" fmla="*/ 0 w 2926060"/>
              <a:gd name="connsiteY10" fmla="*/ 0 h 692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6060" h="6925332">
                <a:moveTo>
                  <a:pt x="0" y="0"/>
                </a:moveTo>
                <a:lnTo>
                  <a:pt x="79979" y="24883"/>
                </a:lnTo>
                <a:cubicBezTo>
                  <a:pt x="108962" y="36172"/>
                  <a:pt x="136534" y="49343"/>
                  <a:pt x="162224" y="64396"/>
                </a:cubicBezTo>
                <a:cubicBezTo>
                  <a:pt x="2557549" y="1445713"/>
                  <a:pt x="2557549" y="1445713"/>
                  <a:pt x="2557549" y="1445713"/>
                </a:cubicBezTo>
                <a:cubicBezTo>
                  <a:pt x="2755978" y="1559052"/>
                  <a:pt x="2926060" y="1849482"/>
                  <a:pt x="2926060" y="2083244"/>
                </a:cubicBezTo>
                <a:cubicBezTo>
                  <a:pt x="2926060" y="4845876"/>
                  <a:pt x="2926060" y="4845876"/>
                  <a:pt x="2926060" y="4845876"/>
                </a:cubicBezTo>
                <a:cubicBezTo>
                  <a:pt x="2926060" y="5079638"/>
                  <a:pt x="2755978" y="5362985"/>
                  <a:pt x="2557549" y="5483407"/>
                </a:cubicBezTo>
                <a:cubicBezTo>
                  <a:pt x="162224" y="6864723"/>
                  <a:pt x="162224" y="6864723"/>
                  <a:pt x="162224" y="6864723"/>
                </a:cubicBezTo>
                <a:cubicBezTo>
                  <a:pt x="136534" y="6878891"/>
                  <a:pt x="108962" y="6891287"/>
                  <a:pt x="79979" y="6901912"/>
                </a:cubicBezTo>
                <a:lnTo>
                  <a:pt x="0" y="6925332"/>
                </a:lnTo>
                <a:lnTo>
                  <a:pt x="0" y="0"/>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Freeform 5">
            <a:extLst>
              <a:ext uri="{FF2B5EF4-FFF2-40B4-BE49-F238E27FC236}">
                <a16:creationId xmlns="" xmlns:a16="http://schemas.microsoft.com/office/drawing/2014/main" id="{4C5414BD-9C7F-4EBE-B876-095C80D9C65A}"/>
              </a:ext>
            </a:extLst>
          </p:cNvPr>
          <p:cNvSpPr>
            <a:spLocks/>
          </p:cNvSpPr>
          <p:nvPr userDrawn="1"/>
        </p:nvSpPr>
        <p:spPr bwMode="auto">
          <a:xfrm>
            <a:off x="1917948" y="442315"/>
            <a:ext cx="3721162" cy="417817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195903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7/15/2022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Lst>
  <p:txStyles>
    <p:titleStyle>
      <a:lvl1pPr algn="l" defTabSz="1218987" rtl="0" eaLnBrk="1" latinLnBrk="0" hangingPunct="1">
        <a:spcBef>
          <a:spcPct val="0"/>
        </a:spcBef>
        <a:buNone/>
        <a:defRPr sz="3600"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ACF49F5-D91C-441A-B50E-A539C430339A}"/>
              </a:ext>
            </a:extLst>
          </p:cNvPr>
          <p:cNvSpPr>
            <a:spLocks noGrp="1"/>
          </p:cNvSpPr>
          <p:nvPr>
            <p:ph type="ctrTitle"/>
          </p:nvPr>
        </p:nvSpPr>
        <p:spPr>
          <a:xfrm>
            <a:off x="6744600" y="3629263"/>
            <a:ext cx="4833434" cy="1158196"/>
          </a:xfrm>
        </p:spPr>
        <p:txBody>
          <a:bodyPr/>
          <a:lstStyle/>
          <a:p>
            <a:endParaRPr lang="en-IN" sz="1600" dirty="0"/>
          </a:p>
        </p:txBody>
      </p:sp>
      <p:sp>
        <p:nvSpPr>
          <p:cNvPr id="4" name="Subtitle 3">
            <a:extLst>
              <a:ext uri="{FF2B5EF4-FFF2-40B4-BE49-F238E27FC236}">
                <a16:creationId xmlns="" xmlns:a16="http://schemas.microsoft.com/office/drawing/2014/main" id="{9535411F-939E-45CA-BF14-5286B8B95F59}"/>
              </a:ext>
            </a:extLst>
          </p:cNvPr>
          <p:cNvSpPr>
            <a:spLocks noGrp="1"/>
          </p:cNvSpPr>
          <p:nvPr>
            <p:ph type="subTitle" idx="1"/>
          </p:nvPr>
        </p:nvSpPr>
        <p:spPr>
          <a:xfrm>
            <a:off x="6744600" y="4530691"/>
            <a:ext cx="4833434" cy="680115"/>
          </a:xfrm>
        </p:spPr>
        <p:txBody>
          <a:bodyPr anchor="t"/>
          <a:lstStyle/>
          <a:p>
            <a:endParaRPr lang="en-IN" dirty="0"/>
          </a:p>
        </p:txBody>
      </p:sp>
      <p:sp>
        <p:nvSpPr>
          <p:cNvPr id="9" name="Title 2">
            <a:extLst>
              <a:ext uri="{FF2B5EF4-FFF2-40B4-BE49-F238E27FC236}">
                <a16:creationId xmlns="" xmlns:a16="http://schemas.microsoft.com/office/drawing/2014/main" id="{DCB50185-8359-4DE0-B701-3419335765DA}"/>
              </a:ext>
            </a:extLst>
          </p:cNvPr>
          <p:cNvSpPr txBox="1">
            <a:spLocks/>
          </p:cNvSpPr>
          <p:nvPr/>
        </p:nvSpPr>
        <p:spPr>
          <a:xfrm>
            <a:off x="6754432" y="2780928"/>
            <a:ext cx="4833434" cy="1158196"/>
          </a:xfrm>
          <a:prstGeom prst="rect">
            <a:avLst/>
          </a:prstGeom>
        </p:spPr>
        <p:txBody>
          <a:bodyPr vert="horz" lIns="0" tIns="60949" rIns="0" bIns="60949" rtlCol="0" anchor="ctr">
            <a:noAutofit/>
          </a:bodyPr>
          <a:lstStyle>
            <a:lvl1pPr algn="l" defTabSz="1218987" rtl="0" eaLnBrk="1" latinLnBrk="0" hangingPunct="1">
              <a:lnSpc>
                <a:spcPct val="80000"/>
              </a:lnSpc>
              <a:spcBef>
                <a:spcPct val="0"/>
              </a:spcBef>
              <a:buNone/>
              <a:defRPr lang="en-US" sz="8800" b="1" kern="1200" smtClean="0">
                <a:solidFill>
                  <a:schemeClr val="bg1"/>
                </a:solidFill>
                <a:latin typeface="+mn-lt"/>
                <a:ea typeface="+mj-ea"/>
                <a:cs typeface="+mj-cs"/>
              </a:defRPr>
            </a:lvl1pPr>
          </a:lstStyle>
          <a:p>
            <a:r>
              <a:rPr sz="4800" smtClean="0"/>
              <a:t>CREDIT CARD APPROVAL </a:t>
            </a:r>
          </a:p>
          <a:p>
            <a:r>
              <a:rPr sz="4800" smtClean="0"/>
              <a:t>SYSTEM</a:t>
            </a:r>
          </a:p>
          <a:p>
            <a:endParaRPr sz="4800"/>
          </a:p>
          <a:p>
            <a:endParaRPr sz="2000" smtClean="0"/>
          </a:p>
          <a:p>
            <a:r>
              <a:rPr lang="en-IN" sz="2000" dirty="0"/>
              <a:t>By – </a:t>
            </a:r>
            <a:br>
              <a:rPr lang="en-IN" sz="2000" dirty="0"/>
            </a:br>
            <a:r>
              <a:rPr lang="en-IN" sz="2000" dirty="0"/>
              <a:t>Ahimsa Jain(CSIT)</a:t>
            </a:r>
            <a:br>
              <a:rPr lang="en-IN" sz="2000" dirty="0"/>
            </a:br>
            <a:r>
              <a:rPr lang="en-IN" sz="2000" dirty="0" err="1"/>
              <a:t>Akshat</a:t>
            </a:r>
            <a:r>
              <a:rPr lang="en-IN" sz="2000" dirty="0"/>
              <a:t> </a:t>
            </a:r>
            <a:r>
              <a:rPr lang="en-IN" sz="2000" dirty="0" err="1"/>
              <a:t>Sethiya</a:t>
            </a:r>
            <a:r>
              <a:rPr lang="en-IN" sz="2000" dirty="0"/>
              <a:t>(CSE)</a:t>
            </a:r>
          </a:p>
          <a:p>
            <a:endParaRPr lang="en-IN" sz="4800" dirty="0"/>
          </a:p>
        </p:txBody>
      </p:sp>
      <p:pic>
        <p:nvPicPr>
          <p:cNvPr id="10" name="Picture Placeholder 9">
            <a:extLst>
              <a:ext uri="{FF2B5EF4-FFF2-40B4-BE49-F238E27FC236}">
                <a16:creationId xmlns="" xmlns:a16="http://schemas.microsoft.com/office/drawing/2014/main" id="{D98C97A8-094C-4774-815F-B46D411B6FC7}"/>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p:blipFill>
        <p:spPr>
          <a:xfrm>
            <a:off x="0" y="2064168"/>
            <a:ext cx="5367955" cy="4793831"/>
          </a:xfrm>
        </p:spPr>
      </p:pic>
      <p:sp>
        <p:nvSpPr>
          <p:cNvPr id="12" name="Freeform 5">
            <a:extLst>
              <a:ext uri="{FF2B5EF4-FFF2-40B4-BE49-F238E27FC236}">
                <a16:creationId xmlns="" xmlns:a16="http://schemas.microsoft.com/office/drawing/2014/main" id="{1D254187-EE9F-43D6-A14A-589356F80AB2}"/>
              </a:ext>
            </a:extLst>
          </p:cNvPr>
          <p:cNvSpPr>
            <a:spLocks/>
          </p:cNvSpPr>
          <p:nvPr/>
        </p:nvSpPr>
        <p:spPr bwMode="auto">
          <a:xfrm>
            <a:off x="5158308" y="5185255"/>
            <a:ext cx="1339478" cy="1503984"/>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686416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0">
            <a:extLst>
              <a:ext uri="{FF2B5EF4-FFF2-40B4-BE49-F238E27FC236}">
                <a16:creationId xmlns="" xmlns:a16="http://schemas.microsoft.com/office/drawing/2014/main" id="{7B7D16B8-A574-4CA0-BB12-C049E2C9C150}"/>
              </a:ext>
            </a:extLst>
          </p:cNvPr>
          <p:cNvSpPr txBox="1">
            <a:spLocks/>
          </p:cNvSpPr>
          <p:nvPr/>
        </p:nvSpPr>
        <p:spPr>
          <a:xfrm>
            <a:off x="6308727" y="1357298"/>
            <a:ext cx="4220040" cy="1813248"/>
          </a:xfrm>
          <a:prstGeom prst="rect">
            <a:avLst/>
          </a:prstGeom>
        </p:spPr>
        <p:txBody>
          <a:bodyP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US" sz="4800" b="1" dirty="0" smtClean="0">
                <a:solidFill>
                  <a:schemeClr val="tx1">
                    <a:lumMod val="75000"/>
                    <a:lumOff val="25000"/>
                  </a:schemeClr>
                </a:solidFill>
              </a:rPr>
              <a:t>Problem Statement</a:t>
            </a:r>
            <a:endParaRPr lang="en-IN" sz="4800" b="1" dirty="0">
              <a:solidFill>
                <a:schemeClr val="accent1"/>
              </a:solidFill>
            </a:endParaRPr>
          </a:p>
        </p:txBody>
      </p:sp>
      <p:sp>
        <p:nvSpPr>
          <p:cNvPr id="5" name="TextBox 4">
            <a:extLst>
              <a:ext uri="{FF2B5EF4-FFF2-40B4-BE49-F238E27FC236}">
                <a16:creationId xmlns="" xmlns:a16="http://schemas.microsoft.com/office/drawing/2014/main" id="{062D92FD-941E-4BFF-83D5-F122AFC11FD4}"/>
              </a:ext>
            </a:extLst>
          </p:cNvPr>
          <p:cNvSpPr txBox="1"/>
          <p:nvPr/>
        </p:nvSpPr>
        <p:spPr>
          <a:xfrm>
            <a:off x="6380164" y="2786058"/>
            <a:ext cx="5429288" cy="3323987"/>
          </a:xfrm>
          <a:prstGeom prst="rect">
            <a:avLst/>
          </a:prstGeom>
          <a:noFill/>
        </p:spPr>
        <p:txBody>
          <a:bodyPr wrap="square" lIns="0" tIns="0" rIns="0" bIns="0" rtlCol="0" anchor="t">
            <a:spAutoFit/>
          </a:bodyPr>
          <a:lstStyle/>
          <a:p>
            <a:pPr>
              <a:lnSpc>
                <a:spcPct val="120000"/>
              </a:lnSpc>
            </a:pPr>
            <a:r>
              <a:rPr lang="en-IN" sz="1800" dirty="0" smtClean="0"/>
              <a:t>Commercial banks receive </a:t>
            </a:r>
            <a:r>
              <a:rPr lang="en-IN" sz="1800" i="1" dirty="0" smtClean="0"/>
              <a:t>a lot</a:t>
            </a:r>
            <a:r>
              <a:rPr lang="en-IN" sz="1800" dirty="0" smtClean="0"/>
              <a:t> of applications for credit cards. Many of them get rejected for many reasons, like high loan balances, low income levels, or too many inquiries on an individual's credit report. Manually analyzing these applications is error-prone, and time-consuming .Luckily, this task can be automated with the power of machine learning . In this notebook, we will build an automatic credit card approval predictor using machine learning techniques, just like the real banks do</a:t>
            </a:r>
            <a:r>
              <a:rPr lang="en-IN" sz="1400" dirty="0" smtClean="0"/>
              <a:t>.</a:t>
            </a:r>
          </a:p>
        </p:txBody>
      </p:sp>
      <p:sp>
        <p:nvSpPr>
          <p:cNvPr id="17" name="Freeform 5">
            <a:extLst>
              <a:ext uri="{FF2B5EF4-FFF2-40B4-BE49-F238E27FC236}">
                <a16:creationId xmlns="" xmlns:a16="http://schemas.microsoft.com/office/drawing/2014/main" id="{DCE30EB8-9C1E-4414-8C0C-2612F5ADC492}"/>
              </a:ext>
            </a:extLst>
          </p:cNvPr>
          <p:cNvSpPr>
            <a:spLocks/>
          </p:cNvSpPr>
          <p:nvPr/>
        </p:nvSpPr>
        <p:spPr bwMode="auto">
          <a:xfrm>
            <a:off x="1621483" y="4789184"/>
            <a:ext cx="574766" cy="645355"/>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a:p>
        </p:txBody>
      </p:sp>
      <p:sp>
        <p:nvSpPr>
          <p:cNvPr id="18" name="Freeform 5">
            <a:extLst>
              <a:ext uri="{FF2B5EF4-FFF2-40B4-BE49-F238E27FC236}">
                <a16:creationId xmlns="" xmlns:a16="http://schemas.microsoft.com/office/drawing/2014/main" id="{41E8F017-6BF6-4688-B880-E21DEAE410EC}"/>
              </a:ext>
            </a:extLst>
          </p:cNvPr>
          <p:cNvSpPr>
            <a:spLocks/>
          </p:cNvSpPr>
          <p:nvPr/>
        </p:nvSpPr>
        <p:spPr bwMode="auto">
          <a:xfrm>
            <a:off x="1827120" y="1285726"/>
            <a:ext cx="445027" cy="49968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bg1">
              <a:lumMod val="75000"/>
            </a:schemeClr>
          </a:solidFill>
          <a:ln>
            <a:noFill/>
          </a:ln>
          <a:effectLst/>
        </p:spPr>
        <p:txBody>
          <a:bodyPr vert="horz" wrap="square" lIns="91440" tIns="45720" rIns="91440" bIns="45720" numCol="1" anchor="t" anchorCtr="0" compatLnSpc="1">
            <a:prstTxWarp prst="textNoShape">
              <a:avLst/>
            </a:prstTxWarp>
          </a:bodyPr>
          <a:lstStyle/>
          <a:p>
            <a:endParaRPr lang="en-IN"/>
          </a:p>
        </p:txBody>
      </p:sp>
      <p:sp>
        <p:nvSpPr>
          <p:cNvPr id="6" name="Footer Placeholder 5">
            <a:extLst>
              <a:ext uri="{FF2B5EF4-FFF2-40B4-BE49-F238E27FC236}">
                <a16:creationId xmlns="" xmlns:a16="http://schemas.microsoft.com/office/drawing/2014/main" id="{D732A1FF-1C88-4AAB-BB08-EF934CC27C86}"/>
              </a:ext>
            </a:extLst>
          </p:cNvPr>
          <p:cNvSpPr>
            <a:spLocks noGrp="1"/>
          </p:cNvSpPr>
          <p:nvPr>
            <p:ph type="ftr" sz="quarter" idx="11"/>
          </p:nvPr>
        </p:nvSpPr>
        <p:spPr/>
        <p:txBody>
          <a:bodyPr/>
          <a:lstStyle/>
          <a:p>
            <a:endParaRPr lang="en-US" dirty="0"/>
          </a:p>
        </p:txBody>
      </p:sp>
      <p:sp>
        <p:nvSpPr>
          <p:cNvPr id="14" name="Freeform 5">
            <a:extLst>
              <a:ext uri="{FF2B5EF4-FFF2-40B4-BE49-F238E27FC236}">
                <a16:creationId xmlns="" xmlns:a16="http://schemas.microsoft.com/office/drawing/2014/main" id="{1644C5BD-8B4C-4020-8177-944F9BA01C28}"/>
              </a:ext>
            </a:extLst>
          </p:cNvPr>
          <p:cNvSpPr>
            <a:spLocks/>
          </p:cNvSpPr>
          <p:nvPr/>
        </p:nvSpPr>
        <p:spPr bwMode="auto">
          <a:xfrm>
            <a:off x="2199821" y="1930818"/>
            <a:ext cx="2198008" cy="2467954"/>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bg1"/>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a:p>
        </p:txBody>
      </p:sp>
      <p:pic>
        <p:nvPicPr>
          <p:cNvPr id="15" name="Picture Placeholder 14" descr="IMAGE_1644244665.jpg"/>
          <p:cNvPicPr>
            <a:picLocks noGrp="1" noChangeAspect="1"/>
          </p:cNvPicPr>
          <p:nvPr>
            <p:ph type="pic" sz="quarter" idx="13"/>
          </p:nvPr>
        </p:nvPicPr>
        <p:blipFill>
          <a:blip r:embed="rId3"/>
          <a:srcRect l="26357" r="26357"/>
          <a:stretch>
            <a:fillRect/>
          </a:stretch>
        </p:blipFill>
        <p:spPr/>
      </p:pic>
    </p:spTree>
    <p:extLst>
      <p:ext uri="{BB962C8B-B14F-4D97-AF65-F5344CB8AC3E}">
        <p14:creationId xmlns:p14="http://schemas.microsoft.com/office/powerpoint/2010/main" val="896945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AB05C0F2-E766-498E-8552-69A2E813072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146E280D-D95C-4F54-87E3-9A8648B866CE}"/>
              </a:ext>
            </a:extLst>
          </p:cNvPr>
          <p:cNvSpPr>
            <a:spLocks noGrp="1"/>
          </p:cNvSpPr>
          <p:nvPr>
            <p:ph type="sldNum" sz="quarter" idx="12"/>
          </p:nvPr>
        </p:nvSpPr>
        <p:spPr/>
        <p:txBody>
          <a:bodyPr/>
          <a:lstStyle/>
          <a:p>
            <a:endParaRPr lang="en-US" dirty="0"/>
          </a:p>
        </p:txBody>
      </p:sp>
      <p:sp>
        <p:nvSpPr>
          <p:cNvPr id="6" name="Text Placeholder 10">
            <a:extLst>
              <a:ext uri="{FF2B5EF4-FFF2-40B4-BE49-F238E27FC236}">
                <a16:creationId xmlns="" xmlns:a16="http://schemas.microsoft.com/office/drawing/2014/main" id="{C1D673AE-67DC-4FF1-A48F-287DB3230DCE}"/>
              </a:ext>
            </a:extLst>
          </p:cNvPr>
          <p:cNvSpPr txBox="1">
            <a:spLocks/>
          </p:cNvSpPr>
          <p:nvPr/>
        </p:nvSpPr>
        <p:spPr>
          <a:xfrm>
            <a:off x="6022404" y="285728"/>
            <a:ext cx="4968552" cy="1143008"/>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l">
              <a:lnSpc>
                <a:spcPct val="90000"/>
              </a:lnSpc>
              <a:buNone/>
            </a:pPr>
            <a:r>
              <a:rPr lang="en-US" sz="3200" b="1" dirty="0" smtClean="0">
                <a:solidFill>
                  <a:schemeClr val="bg1"/>
                </a:solidFill>
              </a:rPr>
              <a:t>IMPORTANCE OF PROJECT</a:t>
            </a:r>
            <a:endParaRPr lang="en-IN" sz="3200" b="1" dirty="0">
              <a:solidFill>
                <a:schemeClr val="bg1"/>
              </a:solidFill>
            </a:endParaRPr>
          </a:p>
        </p:txBody>
      </p:sp>
      <p:sp>
        <p:nvSpPr>
          <p:cNvPr id="7" name="TextBox 6">
            <a:extLst>
              <a:ext uri="{FF2B5EF4-FFF2-40B4-BE49-F238E27FC236}">
                <a16:creationId xmlns="" xmlns:a16="http://schemas.microsoft.com/office/drawing/2014/main" id="{98ED3ACD-97D0-4AE3-BAED-D4AD722AA658}"/>
              </a:ext>
            </a:extLst>
          </p:cNvPr>
          <p:cNvSpPr txBox="1"/>
          <p:nvPr/>
        </p:nvSpPr>
        <p:spPr>
          <a:xfrm>
            <a:off x="6022405" y="1643050"/>
            <a:ext cx="4536503" cy="4109138"/>
          </a:xfrm>
          <a:prstGeom prst="rect">
            <a:avLst/>
          </a:prstGeom>
          <a:noFill/>
        </p:spPr>
        <p:txBody>
          <a:bodyPr wrap="square" lIns="0" tIns="0" rIns="0" bIns="0" rtlCol="0" anchor="t">
            <a:spAutoFit/>
          </a:bodyPr>
          <a:lstStyle/>
          <a:p>
            <a:pPr>
              <a:lnSpc>
                <a:spcPct val="120000"/>
              </a:lnSpc>
            </a:pPr>
            <a:r>
              <a:rPr lang="en-IN" sz="1600" dirty="0" smtClean="0">
                <a:solidFill>
                  <a:schemeClr val="bg1"/>
                </a:solidFill>
              </a:rPr>
              <a:t>● Credit card approval can very helpful for organisations that lend credit cards and due to increase in huge number of applicant there is need to automate the task and classify the applicants into if they are eligible for credit card or not. </a:t>
            </a:r>
          </a:p>
          <a:p>
            <a:pPr>
              <a:lnSpc>
                <a:spcPct val="120000"/>
              </a:lnSpc>
            </a:pPr>
            <a:r>
              <a:rPr lang="en-IN" sz="1600" dirty="0" smtClean="0">
                <a:solidFill>
                  <a:schemeClr val="bg1"/>
                </a:solidFill>
              </a:rPr>
              <a:t>● This helps to avoid organisation losses by avoiding potential defaulters.</a:t>
            </a:r>
          </a:p>
          <a:p>
            <a:pPr>
              <a:lnSpc>
                <a:spcPct val="120000"/>
              </a:lnSpc>
            </a:pPr>
            <a:r>
              <a:rPr lang="en-IN" sz="1600" dirty="0" smtClean="0">
                <a:solidFill>
                  <a:schemeClr val="bg1"/>
                </a:solidFill>
              </a:rPr>
              <a:t>● Here we are not just looking into bank balance but into their personal attributes like </a:t>
            </a:r>
            <a:r>
              <a:rPr lang="en-IN" sz="1600" dirty="0" err="1" smtClean="0">
                <a:solidFill>
                  <a:schemeClr val="bg1"/>
                </a:solidFill>
              </a:rPr>
              <a:t>gender,married,age,occupation</a:t>
            </a:r>
            <a:r>
              <a:rPr lang="en-IN" sz="1600" dirty="0" smtClean="0">
                <a:solidFill>
                  <a:schemeClr val="bg1"/>
                </a:solidFill>
              </a:rPr>
              <a:t> etc. We account for these personal attributes to evaluate if given is applicant is good customer. </a:t>
            </a:r>
          </a:p>
          <a:p>
            <a:pPr>
              <a:lnSpc>
                <a:spcPct val="120000"/>
              </a:lnSpc>
            </a:pPr>
            <a:r>
              <a:rPr lang="en-IN" sz="1600" dirty="0" smtClean="0">
                <a:solidFill>
                  <a:schemeClr val="bg1"/>
                </a:solidFill>
              </a:rPr>
              <a:t>● This gives benefit by cutting down costs on credit analysis and faster credit decisions.</a:t>
            </a:r>
            <a:endParaRPr lang="en-US" sz="1600" dirty="0">
              <a:solidFill>
                <a:schemeClr val="bg1"/>
              </a:solidFill>
              <a:latin typeface="Segoe UI" panose="020B0502040204020203" pitchFamily="34" charset="0"/>
              <a:ea typeface="Calibri Light" charset="0"/>
              <a:cs typeface="Segoe UI" panose="020B0502040204020203" pitchFamily="34" charset="0"/>
            </a:endParaRPr>
          </a:p>
        </p:txBody>
      </p:sp>
      <p:pic>
        <p:nvPicPr>
          <p:cNvPr id="9" name="Picture Placeholder 8" descr="download.jpg"/>
          <p:cNvPicPr>
            <a:picLocks noGrp="1" noChangeAspect="1"/>
          </p:cNvPicPr>
          <p:nvPr>
            <p:ph type="pic" sz="quarter" idx="13"/>
          </p:nvPr>
        </p:nvPicPr>
        <p:blipFill>
          <a:blip r:embed="rId3"/>
          <a:srcRect l="20239" r="20239"/>
          <a:stretch>
            <a:fillRect/>
          </a:stretch>
        </p:blipFill>
        <p:spPr>
          <a:xfrm>
            <a:off x="879438" y="1142984"/>
            <a:ext cx="3650406" cy="4064673"/>
          </a:xfrm>
        </p:spPr>
      </p:pic>
    </p:spTree>
    <p:extLst>
      <p:ext uri="{BB962C8B-B14F-4D97-AF65-F5344CB8AC3E}">
        <p14:creationId xmlns:p14="http://schemas.microsoft.com/office/powerpoint/2010/main" val="4065175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Shape 25">
            <a:extLst>
              <a:ext uri="{FF2B5EF4-FFF2-40B4-BE49-F238E27FC236}">
                <a16:creationId xmlns="" xmlns:a16="http://schemas.microsoft.com/office/drawing/2014/main" id="{EBEB2518-699C-4988-8C66-E5755E7AE298}"/>
              </a:ext>
            </a:extLst>
          </p:cNvPr>
          <p:cNvSpPr/>
          <p:nvPr/>
        </p:nvSpPr>
        <p:spPr>
          <a:xfrm>
            <a:off x="0" y="0"/>
            <a:ext cx="1649729" cy="2476500"/>
          </a:xfrm>
          <a:custGeom>
            <a:avLst/>
            <a:gdLst>
              <a:gd name="connsiteX0" fmla="*/ 0 w 2111882"/>
              <a:gd name="connsiteY0" fmla="*/ 0 h 3170264"/>
              <a:gd name="connsiteX1" fmla="*/ 2111882 w 2111882"/>
              <a:gd name="connsiteY1" fmla="*/ 0 h 3170264"/>
              <a:gd name="connsiteX2" fmla="*/ 2111882 w 2111882"/>
              <a:gd name="connsiteY2" fmla="*/ 83018 h 3170264"/>
              <a:gd name="connsiteX3" fmla="*/ 2111882 w 2111882"/>
              <a:gd name="connsiteY3" fmla="*/ 1763025 h 3170264"/>
              <a:gd name="connsiteX4" fmla="*/ 1865389 w 2111882"/>
              <a:gd name="connsiteY4" fmla="*/ 2189462 h 3170264"/>
              <a:gd name="connsiteX5" fmla="*/ 263187 w 2111882"/>
              <a:gd name="connsiteY5" fmla="*/ 3113406 h 3170264"/>
              <a:gd name="connsiteX6" fmla="*/ 16695 w 2111882"/>
              <a:gd name="connsiteY6" fmla="*/ 3170264 h 3170264"/>
              <a:gd name="connsiteX7" fmla="*/ 0 w 2111882"/>
              <a:gd name="connsiteY7" fmla="*/ 3168450 h 3170264"/>
              <a:gd name="connsiteX8" fmla="*/ 0 w 2111882"/>
              <a:gd name="connsiteY8" fmla="*/ 0 h 317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1882" h="3170264">
                <a:moveTo>
                  <a:pt x="0" y="0"/>
                </a:moveTo>
                <a:lnTo>
                  <a:pt x="2111882" y="0"/>
                </a:lnTo>
                <a:lnTo>
                  <a:pt x="2111882" y="83018"/>
                </a:lnTo>
                <a:cubicBezTo>
                  <a:pt x="2111882" y="1763025"/>
                  <a:pt x="2111882" y="1763025"/>
                  <a:pt x="2111882" y="1763025"/>
                </a:cubicBezTo>
                <a:cubicBezTo>
                  <a:pt x="2111882" y="1919385"/>
                  <a:pt x="1998116" y="2108912"/>
                  <a:pt x="1865389" y="2189462"/>
                </a:cubicBezTo>
                <a:cubicBezTo>
                  <a:pt x="263187" y="3113406"/>
                  <a:pt x="263187" y="3113406"/>
                  <a:pt x="263187" y="3113406"/>
                </a:cubicBezTo>
                <a:cubicBezTo>
                  <a:pt x="194454" y="3151312"/>
                  <a:pt x="105574" y="3170264"/>
                  <a:pt x="16695" y="3170264"/>
                </a:cubicBezTo>
                <a:lnTo>
                  <a:pt x="0" y="316845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 name="Footer Placeholder 5">
            <a:extLst>
              <a:ext uri="{FF2B5EF4-FFF2-40B4-BE49-F238E27FC236}">
                <a16:creationId xmlns="" xmlns:a16="http://schemas.microsoft.com/office/drawing/2014/main" id="{D732A1FF-1C88-4AAB-BB08-EF934CC27C86}"/>
              </a:ext>
            </a:extLst>
          </p:cNvPr>
          <p:cNvSpPr>
            <a:spLocks noGrp="1"/>
          </p:cNvSpPr>
          <p:nvPr>
            <p:ph type="ftr" sz="quarter" idx="11"/>
          </p:nvPr>
        </p:nvSpPr>
        <p:spPr>
          <a:xfrm>
            <a:off x="8409015" y="6126296"/>
            <a:ext cx="3169019" cy="365125"/>
          </a:xfrm>
        </p:spPr>
        <p:txBody>
          <a:bodyPr/>
          <a:lstStyle/>
          <a:p>
            <a:r>
              <a:rPr lang="en-US"/>
              <a:t>addcompanyhere.com</a:t>
            </a:r>
            <a:endParaRPr lang="en-US" dirty="0"/>
          </a:p>
        </p:txBody>
      </p:sp>
      <p:sp>
        <p:nvSpPr>
          <p:cNvPr id="7" name="Slide Number Placeholder 6">
            <a:extLst>
              <a:ext uri="{FF2B5EF4-FFF2-40B4-BE49-F238E27FC236}">
                <a16:creationId xmlns="" xmlns:a16="http://schemas.microsoft.com/office/drawing/2014/main" id="{9205BAEE-DEDF-420B-9C60-4ED438DEF89E}"/>
              </a:ext>
            </a:extLst>
          </p:cNvPr>
          <p:cNvSpPr>
            <a:spLocks noGrp="1"/>
          </p:cNvSpPr>
          <p:nvPr>
            <p:ph type="sldNum" sz="quarter" idx="12"/>
          </p:nvPr>
        </p:nvSpPr>
        <p:spPr>
          <a:xfrm>
            <a:off x="614322" y="6126757"/>
            <a:ext cx="375722" cy="365125"/>
          </a:xfrm>
        </p:spPr>
        <p:txBody>
          <a:bodyPr/>
          <a:lstStyle/>
          <a:p>
            <a:fld id="{96E69268-9C8B-4EBF-A9EE-DC5DC2D48DC3}" type="slidenum">
              <a:rPr lang="en-US" smtClean="0"/>
              <a:pPr/>
              <a:t>4</a:t>
            </a:fld>
            <a:endParaRPr lang="en-US"/>
          </a:p>
        </p:txBody>
      </p:sp>
      <p:grpSp>
        <p:nvGrpSpPr>
          <p:cNvPr id="21" name="Group 20">
            <a:extLst>
              <a:ext uri="{FF2B5EF4-FFF2-40B4-BE49-F238E27FC236}">
                <a16:creationId xmlns="" xmlns:a16="http://schemas.microsoft.com/office/drawing/2014/main" id="{CDD858CA-A3E7-478E-9C17-072B25F7141D}"/>
              </a:ext>
            </a:extLst>
          </p:cNvPr>
          <p:cNvGrpSpPr/>
          <p:nvPr/>
        </p:nvGrpSpPr>
        <p:grpSpPr>
          <a:xfrm>
            <a:off x="1241134" y="1966447"/>
            <a:ext cx="1024283" cy="829702"/>
            <a:chOff x="2909888" y="1477963"/>
            <a:chExt cx="1487488" cy="1204913"/>
          </a:xfrm>
          <a:solidFill>
            <a:schemeClr val="accent2"/>
          </a:solidFill>
        </p:grpSpPr>
        <p:sp>
          <p:nvSpPr>
            <p:cNvPr id="22" name="Freeform 5">
              <a:extLst>
                <a:ext uri="{FF2B5EF4-FFF2-40B4-BE49-F238E27FC236}">
                  <a16:creationId xmlns="" xmlns:a16="http://schemas.microsoft.com/office/drawing/2014/main" id="{93F41317-0FB4-4F32-96B5-358BE578A542}"/>
                </a:ext>
              </a:extLst>
            </p:cNvPr>
            <p:cNvSpPr>
              <a:spLocks/>
            </p:cNvSpPr>
            <p:nvPr/>
          </p:nvSpPr>
          <p:spPr bwMode="auto">
            <a:xfrm>
              <a:off x="2909888" y="1477963"/>
              <a:ext cx="747713" cy="1204913"/>
            </a:xfrm>
            <a:custGeom>
              <a:avLst/>
              <a:gdLst>
                <a:gd name="T0" fmla="*/ 129 w 197"/>
                <a:gd name="T1" fmla="*/ 144 h 318"/>
                <a:gd name="T2" fmla="*/ 101 w 197"/>
                <a:gd name="T3" fmla="*/ 140 h 318"/>
                <a:gd name="T4" fmla="*/ 66 w 197"/>
                <a:gd name="T5" fmla="*/ 147 h 318"/>
                <a:gd name="T6" fmla="*/ 139 w 197"/>
                <a:gd name="T7" fmla="*/ 53 h 318"/>
                <a:gd name="T8" fmla="*/ 147 w 197"/>
                <a:gd name="T9" fmla="*/ 46 h 318"/>
                <a:gd name="T10" fmla="*/ 156 w 197"/>
                <a:gd name="T11" fmla="*/ 13 h 318"/>
                <a:gd name="T12" fmla="*/ 155 w 197"/>
                <a:gd name="T13" fmla="*/ 5 h 318"/>
                <a:gd name="T14" fmla="*/ 148 w 197"/>
                <a:gd name="T15" fmla="*/ 0 h 318"/>
                <a:gd name="T16" fmla="*/ 138 w 197"/>
                <a:gd name="T17" fmla="*/ 0 h 318"/>
                <a:gd name="T18" fmla="*/ 16 w 197"/>
                <a:gd name="T19" fmla="*/ 128 h 318"/>
                <a:gd name="T20" fmla="*/ 31 w 197"/>
                <a:gd name="T21" fmla="*/ 281 h 318"/>
                <a:gd name="T22" fmla="*/ 105 w 197"/>
                <a:gd name="T23" fmla="*/ 318 h 318"/>
                <a:gd name="T24" fmla="*/ 105 w 197"/>
                <a:gd name="T25" fmla="*/ 318 h 318"/>
                <a:gd name="T26" fmla="*/ 191 w 197"/>
                <a:gd name="T27" fmla="*/ 253 h 318"/>
                <a:gd name="T28" fmla="*/ 183 w 197"/>
                <a:gd name="T29" fmla="*/ 186 h 318"/>
                <a:gd name="T30" fmla="*/ 129 w 197"/>
                <a:gd name="T31" fmla="*/ 144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 h="318">
                  <a:moveTo>
                    <a:pt x="129" y="144"/>
                  </a:moveTo>
                  <a:cubicBezTo>
                    <a:pt x="120" y="141"/>
                    <a:pt x="111" y="140"/>
                    <a:pt x="101" y="140"/>
                  </a:cubicBezTo>
                  <a:cubicBezTo>
                    <a:pt x="87" y="140"/>
                    <a:pt x="76" y="143"/>
                    <a:pt x="66" y="147"/>
                  </a:cubicBezTo>
                  <a:cubicBezTo>
                    <a:pt x="75" y="115"/>
                    <a:pt x="96" y="59"/>
                    <a:pt x="139" y="53"/>
                  </a:cubicBezTo>
                  <a:cubicBezTo>
                    <a:pt x="142" y="53"/>
                    <a:pt x="146" y="50"/>
                    <a:pt x="147" y="46"/>
                  </a:cubicBezTo>
                  <a:cubicBezTo>
                    <a:pt x="156" y="13"/>
                    <a:pt x="156" y="13"/>
                    <a:pt x="156" y="13"/>
                  </a:cubicBezTo>
                  <a:cubicBezTo>
                    <a:pt x="157" y="10"/>
                    <a:pt x="156" y="7"/>
                    <a:pt x="155" y="5"/>
                  </a:cubicBezTo>
                  <a:cubicBezTo>
                    <a:pt x="153" y="2"/>
                    <a:pt x="150" y="1"/>
                    <a:pt x="148" y="0"/>
                  </a:cubicBezTo>
                  <a:cubicBezTo>
                    <a:pt x="144" y="0"/>
                    <a:pt x="141" y="0"/>
                    <a:pt x="138" y="0"/>
                  </a:cubicBezTo>
                  <a:cubicBezTo>
                    <a:pt x="88" y="0"/>
                    <a:pt x="38" y="53"/>
                    <a:pt x="16" y="128"/>
                  </a:cubicBezTo>
                  <a:cubicBezTo>
                    <a:pt x="4" y="172"/>
                    <a:pt x="0" y="239"/>
                    <a:pt x="31" y="281"/>
                  </a:cubicBezTo>
                  <a:cubicBezTo>
                    <a:pt x="48" y="304"/>
                    <a:pt x="73" y="317"/>
                    <a:pt x="105" y="318"/>
                  </a:cubicBezTo>
                  <a:cubicBezTo>
                    <a:pt x="105" y="318"/>
                    <a:pt x="105" y="318"/>
                    <a:pt x="105" y="318"/>
                  </a:cubicBezTo>
                  <a:cubicBezTo>
                    <a:pt x="145" y="318"/>
                    <a:pt x="180" y="292"/>
                    <a:pt x="191" y="253"/>
                  </a:cubicBezTo>
                  <a:cubicBezTo>
                    <a:pt x="197" y="231"/>
                    <a:pt x="194" y="207"/>
                    <a:pt x="183" y="186"/>
                  </a:cubicBezTo>
                  <a:cubicBezTo>
                    <a:pt x="171" y="166"/>
                    <a:pt x="152" y="151"/>
                    <a:pt x="129" y="144"/>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chemeClr val="tx2"/>
                </a:solidFill>
              </a:endParaRPr>
            </a:p>
          </p:txBody>
        </p:sp>
        <p:sp>
          <p:nvSpPr>
            <p:cNvPr id="23" name="Freeform 6">
              <a:extLst>
                <a:ext uri="{FF2B5EF4-FFF2-40B4-BE49-F238E27FC236}">
                  <a16:creationId xmlns="" xmlns:a16="http://schemas.microsoft.com/office/drawing/2014/main" id="{B4500773-F17C-4D6D-B135-DC49B9997147}"/>
                </a:ext>
              </a:extLst>
            </p:cNvPr>
            <p:cNvSpPr>
              <a:spLocks/>
            </p:cNvSpPr>
            <p:nvPr/>
          </p:nvSpPr>
          <p:spPr bwMode="auto">
            <a:xfrm>
              <a:off x="3649663" y="1477963"/>
              <a:ext cx="747713" cy="1204913"/>
            </a:xfrm>
            <a:custGeom>
              <a:avLst/>
              <a:gdLst>
                <a:gd name="T0" fmla="*/ 182 w 197"/>
                <a:gd name="T1" fmla="*/ 186 h 318"/>
                <a:gd name="T2" fmla="*/ 129 w 197"/>
                <a:gd name="T3" fmla="*/ 144 h 318"/>
                <a:gd name="T4" fmla="*/ 101 w 197"/>
                <a:gd name="T5" fmla="*/ 140 h 318"/>
                <a:gd name="T6" fmla="*/ 66 w 197"/>
                <a:gd name="T7" fmla="*/ 147 h 318"/>
                <a:gd name="T8" fmla="*/ 138 w 197"/>
                <a:gd name="T9" fmla="*/ 53 h 318"/>
                <a:gd name="T10" fmla="*/ 146 w 197"/>
                <a:gd name="T11" fmla="*/ 46 h 318"/>
                <a:gd name="T12" fmla="*/ 155 w 197"/>
                <a:gd name="T13" fmla="*/ 13 h 318"/>
                <a:gd name="T14" fmla="*/ 154 w 197"/>
                <a:gd name="T15" fmla="*/ 5 h 318"/>
                <a:gd name="T16" fmla="*/ 147 w 197"/>
                <a:gd name="T17" fmla="*/ 0 h 318"/>
                <a:gd name="T18" fmla="*/ 138 w 197"/>
                <a:gd name="T19" fmla="*/ 0 h 318"/>
                <a:gd name="T20" fmla="*/ 16 w 197"/>
                <a:gd name="T21" fmla="*/ 128 h 318"/>
                <a:gd name="T22" fmla="*/ 30 w 197"/>
                <a:gd name="T23" fmla="*/ 281 h 318"/>
                <a:gd name="T24" fmla="*/ 105 w 197"/>
                <a:gd name="T25" fmla="*/ 318 h 318"/>
                <a:gd name="T26" fmla="*/ 105 w 197"/>
                <a:gd name="T27" fmla="*/ 318 h 318"/>
                <a:gd name="T28" fmla="*/ 190 w 197"/>
                <a:gd name="T29" fmla="*/ 253 h 318"/>
                <a:gd name="T30" fmla="*/ 182 w 197"/>
                <a:gd name="T31" fmla="*/ 18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 h="318">
                  <a:moveTo>
                    <a:pt x="182" y="186"/>
                  </a:moveTo>
                  <a:cubicBezTo>
                    <a:pt x="171" y="166"/>
                    <a:pt x="152" y="151"/>
                    <a:pt x="129" y="144"/>
                  </a:cubicBezTo>
                  <a:cubicBezTo>
                    <a:pt x="119" y="141"/>
                    <a:pt x="110" y="140"/>
                    <a:pt x="101" y="140"/>
                  </a:cubicBezTo>
                  <a:cubicBezTo>
                    <a:pt x="87" y="140"/>
                    <a:pt x="75" y="143"/>
                    <a:pt x="66" y="147"/>
                  </a:cubicBezTo>
                  <a:cubicBezTo>
                    <a:pt x="75" y="115"/>
                    <a:pt x="96" y="59"/>
                    <a:pt x="138" y="53"/>
                  </a:cubicBezTo>
                  <a:cubicBezTo>
                    <a:pt x="142" y="53"/>
                    <a:pt x="145" y="50"/>
                    <a:pt x="146" y="46"/>
                  </a:cubicBezTo>
                  <a:cubicBezTo>
                    <a:pt x="155" y="13"/>
                    <a:pt x="155" y="13"/>
                    <a:pt x="155" y="13"/>
                  </a:cubicBezTo>
                  <a:cubicBezTo>
                    <a:pt x="156" y="10"/>
                    <a:pt x="156" y="7"/>
                    <a:pt x="154" y="5"/>
                  </a:cubicBezTo>
                  <a:cubicBezTo>
                    <a:pt x="153" y="2"/>
                    <a:pt x="150" y="1"/>
                    <a:pt x="147" y="0"/>
                  </a:cubicBezTo>
                  <a:cubicBezTo>
                    <a:pt x="144" y="0"/>
                    <a:pt x="141" y="0"/>
                    <a:pt x="138" y="0"/>
                  </a:cubicBezTo>
                  <a:cubicBezTo>
                    <a:pt x="87" y="0"/>
                    <a:pt x="37" y="53"/>
                    <a:pt x="16" y="128"/>
                  </a:cubicBezTo>
                  <a:cubicBezTo>
                    <a:pt x="4" y="172"/>
                    <a:pt x="0" y="239"/>
                    <a:pt x="30" y="281"/>
                  </a:cubicBezTo>
                  <a:cubicBezTo>
                    <a:pt x="48" y="304"/>
                    <a:pt x="72" y="317"/>
                    <a:pt x="105" y="318"/>
                  </a:cubicBezTo>
                  <a:cubicBezTo>
                    <a:pt x="105" y="318"/>
                    <a:pt x="105" y="318"/>
                    <a:pt x="105" y="318"/>
                  </a:cubicBezTo>
                  <a:cubicBezTo>
                    <a:pt x="145" y="318"/>
                    <a:pt x="180" y="292"/>
                    <a:pt x="190" y="253"/>
                  </a:cubicBezTo>
                  <a:cubicBezTo>
                    <a:pt x="197" y="231"/>
                    <a:pt x="194" y="207"/>
                    <a:pt x="182" y="186"/>
                  </a:cubicBez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chemeClr val="tx2"/>
                </a:solidFill>
              </a:endParaRPr>
            </a:p>
          </p:txBody>
        </p:sp>
      </p:grpSp>
      <p:sp>
        <p:nvSpPr>
          <p:cNvPr id="10" name="Freeform 5">
            <a:extLst>
              <a:ext uri="{FF2B5EF4-FFF2-40B4-BE49-F238E27FC236}">
                <a16:creationId xmlns="" xmlns:a16="http://schemas.microsoft.com/office/drawing/2014/main" id="{8FDC3B3B-398D-4D49-BF54-26DF29D878BA}"/>
              </a:ext>
            </a:extLst>
          </p:cNvPr>
          <p:cNvSpPr>
            <a:spLocks/>
          </p:cNvSpPr>
          <p:nvPr/>
        </p:nvSpPr>
        <p:spPr bwMode="auto">
          <a:xfrm>
            <a:off x="5461625" y="836712"/>
            <a:ext cx="1958876" cy="2199453"/>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7" name="Freeform 5">
            <a:extLst>
              <a:ext uri="{FF2B5EF4-FFF2-40B4-BE49-F238E27FC236}">
                <a16:creationId xmlns="" xmlns:a16="http://schemas.microsoft.com/office/drawing/2014/main" id="{DCE30EB8-9C1E-4414-8C0C-2612F5ADC492}"/>
              </a:ext>
            </a:extLst>
          </p:cNvPr>
          <p:cNvSpPr>
            <a:spLocks/>
          </p:cNvSpPr>
          <p:nvPr/>
        </p:nvSpPr>
        <p:spPr bwMode="auto">
          <a:xfrm>
            <a:off x="10281502" y="1403449"/>
            <a:ext cx="574766" cy="645355"/>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en-IN"/>
          </a:p>
        </p:txBody>
      </p:sp>
      <p:sp>
        <p:nvSpPr>
          <p:cNvPr id="18" name="Freeform 5">
            <a:extLst>
              <a:ext uri="{FF2B5EF4-FFF2-40B4-BE49-F238E27FC236}">
                <a16:creationId xmlns="" xmlns:a16="http://schemas.microsoft.com/office/drawing/2014/main" id="{41E8F017-6BF6-4688-B880-E21DEAE410EC}"/>
              </a:ext>
            </a:extLst>
          </p:cNvPr>
          <p:cNvSpPr>
            <a:spLocks/>
          </p:cNvSpPr>
          <p:nvPr/>
        </p:nvSpPr>
        <p:spPr bwMode="auto">
          <a:xfrm>
            <a:off x="6975474" y="4797152"/>
            <a:ext cx="445027" cy="49968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en-IN"/>
          </a:p>
        </p:txBody>
      </p:sp>
      <p:sp>
        <p:nvSpPr>
          <p:cNvPr id="15" name="Text Placeholder 10">
            <a:extLst>
              <a:ext uri="{FF2B5EF4-FFF2-40B4-BE49-F238E27FC236}">
                <a16:creationId xmlns="" xmlns:a16="http://schemas.microsoft.com/office/drawing/2014/main" id="{CA78C570-96E9-4BCD-A737-7440538B440C}"/>
              </a:ext>
            </a:extLst>
          </p:cNvPr>
          <p:cNvSpPr txBox="1">
            <a:spLocks/>
          </p:cNvSpPr>
          <p:nvPr/>
        </p:nvSpPr>
        <p:spPr>
          <a:xfrm>
            <a:off x="5614298" y="1258271"/>
            <a:ext cx="1653530" cy="1356334"/>
          </a:xfrm>
          <a:prstGeom prst="rect">
            <a:avLst/>
          </a:prstGeom>
        </p:spPr>
        <p:txBody>
          <a:bodyPr lIns="0" tIns="0" rIns="0" bIns="0" anchor="ct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80000"/>
              </a:lnSpc>
              <a:buNone/>
            </a:pPr>
            <a:r>
              <a:rPr lang="en-IN" sz="3200" b="1" dirty="0" smtClean="0"/>
              <a:t>Data Source</a:t>
            </a:r>
            <a:endParaRPr lang="en-IN" sz="3200" b="1" dirty="0">
              <a:solidFill>
                <a:schemeClr val="bg1"/>
              </a:solidFill>
            </a:endParaRPr>
          </a:p>
        </p:txBody>
      </p:sp>
      <p:sp>
        <p:nvSpPr>
          <p:cNvPr id="14" name="Picture Placeholder 13"/>
          <p:cNvSpPr>
            <a:spLocks noGrp="1"/>
          </p:cNvSpPr>
          <p:nvPr>
            <p:ph type="pic" sz="quarter" idx="13"/>
          </p:nvPr>
        </p:nvSpPr>
        <p:spPr/>
      </p:sp>
      <p:sp>
        <p:nvSpPr>
          <p:cNvPr id="16" name="Rectangle 15"/>
          <p:cNvSpPr/>
          <p:nvPr/>
        </p:nvSpPr>
        <p:spPr>
          <a:xfrm>
            <a:off x="450809" y="3429000"/>
            <a:ext cx="6500859" cy="923330"/>
          </a:xfrm>
          <a:prstGeom prst="rect">
            <a:avLst/>
          </a:prstGeom>
        </p:spPr>
        <p:txBody>
          <a:bodyPr wrap="square">
            <a:spAutoFit/>
          </a:bodyPr>
          <a:lstStyle/>
          <a:p>
            <a:r>
              <a:rPr lang="en-IN" sz="1800" dirty="0" smtClean="0"/>
              <a:t>We are using the </a:t>
            </a:r>
            <a:r>
              <a:rPr lang="en-IN" sz="1800" dirty="0" smtClean="0"/>
              <a:t> </a:t>
            </a:r>
            <a:r>
              <a:rPr lang="en-IN" sz="1800" dirty="0" smtClean="0"/>
              <a:t>UCI Credit Approval Data Set to train the model</a:t>
            </a:r>
            <a:r>
              <a:rPr lang="en-IN" sz="1800" dirty="0" smtClean="0"/>
              <a:t>. </a:t>
            </a:r>
            <a:r>
              <a:rPr lang="en-IN" sz="1800" dirty="0" smtClean="0"/>
              <a:t>The data contains various variables such as Gender, Age, Education, Employed...</a:t>
            </a:r>
          </a:p>
        </p:txBody>
      </p:sp>
    </p:spTree>
    <p:extLst>
      <p:ext uri="{BB962C8B-B14F-4D97-AF65-F5344CB8AC3E}">
        <p14:creationId xmlns:p14="http://schemas.microsoft.com/office/powerpoint/2010/main" val="2738106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5">
            <a:extLst>
              <a:ext uri="{FF2B5EF4-FFF2-40B4-BE49-F238E27FC236}">
                <a16:creationId xmlns="" xmlns:a16="http://schemas.microsoft.com/office/drawing/2014/main" id="{1B6002FD-9CCD-4CF9-BF41-44881E3C646A}"/>
              </a:ext>
            </a:extLst>
          </p:cNvPr>
          <p:cNvSpPr>
            <a:spLocks/>
          </p:cNvSpPr>
          <p:nvPr/>
        </p:nvSpPr>
        <p:spPr bwMode="auto">
          <a:xfrm>
            <a:off x="7094091" y="3764198"/>
            <a:ext cx="2274470" cy="2553800"/>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en-IN"/>
          </a:p>
        </p:txBody>
      </p:sp>
      <p:cxnSp>
        <p:nvCxnSpPr>
          <p:cNvPr id="4" name="Straight Connector 3">
            <a:extLst>
              <a:ext uri="{FF2B5EF4-FFF2-40B4-BE49-F238E27FC236}">
                <a16:creationId xmlns="" xmlns:a16="http://schemas.microsoft.com/office/drawing/2014/main" id="{2D8BA8AA-3E2E-44D9-88D2-31E7D463EA7B}"/>
              </a:ext>
            </a:extLst>
          </p:cNvPr>
          <p:cNvCxnSpPr>
            <a:cxnSpLocks/>
          </p:cNvCxnSpPr>
          <p:nvPr/>
        </p:nvCxnSpPr>
        <p:spPr>
          <a:xfrm>
            <a:off x="2174192" y="4182533"/>
            <a:ext cx="0" cy="267546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 xmlns:a16="http://schemas.microsoft.com/office/drawing/2014/main" id="{3244F1DE-E51B-47CE-A5B7-FC69CAD4B2FF}"/>
              </a:ext>
            </a:extLst>
          </p:cNvPr>
          <p:cNvSpPr txBox="1"/>
          <p:nvPr/>
        </p:nvSpPr>
        <p:spPr>
          <a:xfrm>
            <a:off x="3430116" y="3764198"/>
            <a:ext cx="3168352" cy="369332"/>
          </a:xfrm>
          <a:prstGeom prst="rect">
            <a:avLst/>
          </a:prstGeom>
          <a:noFill/>
        </p:spPr>
        <p:txBody>
          <a:bodyPr wrap="none" lIns="0" tIns="0" rIns="0" bIns="0" rtlCol="0" anchor="ctr">
            <a:noAutofit/>
          </a:bodyPr>
          <a:lstStyle/>
          <a:p>
            <a:endParaRPr lang="en-IN" b="1" dirty="0">
              <a:solidFill>
                <a:schemeClr val="tx1">
                  <a:lumMod val="75000"/>
                  <a:lumOff val="25000"/>
                </a:schemeClr>
              </a:solidFill>
              <a:ea typeface="Open Sans" panose="020B0606030504020204" pitchFamily="34" charset="0"/>
              <a:cs typeface="Open Sans" panose="020B0606030504020204" pitchFamily="34" charset="0"/>
            </a:endParaRPr>
          </a:p>
        </p:txBody>
      </p:sp>
      <p:sp>
        <p:nvSpPr>
          <p:cNvPr id="29" name="Rectangle 28">
            <a:extLst>
              <a:ext uri="{FF2B5EF4-FFF2-40B4-BE49-F238E27FC236}">
                <a16:creationId xmlns="" xmlns:a16="http://schemas.microsoft.com/office/drawing/2014/main" id="{E1452825-34DB-4109-B0F6-8AFBC4CCE901}"/>
              </a:ext>
            </a:extLst>
          </p:cNvPr>
          <p:cNvSpPr/>
          <p:nvPr/>
        </p:nvSpPr>
        <p:spPr>
          <a:xfrm>
            <a:off x="736562" y="1714488"/>
            <a:ext cx="5286412" cy="2919262"/>
          </a:xfrm>
          <a:prstGeom prst="rect">
            <a:avLst/>
          </a:prstGeom>
        </p:spPr>
        <p:txBody>
          <a:bodyPr wrap="square" lIns="0" tIns="0" rIns="0" bIns="0">
            <a:noAutofit/>
          </a:bodyPr>
          <a:lstStyle/>
          <a:p>
            <a:r>
              <a:rPr lang="en-IN" sz="1600" dirty="0" smtClean="0"/>
              <a:t>The data set contains 690 instances of 16 variable.</a:t>
            </a:r>
          </a:p>
          <a:p>
            <a:r>
              <a:rPr lang="en-IN" sz="1600" dirty="0" smtClean="0"/>
              <a:t> Which are Gender, Age, Debt, Married, Bank Customer, Education, Ethnicity, Years Employed, Prior Default, Employed, Credit Score, Driving License, Citizenship, Zip Code, Income, Approved.</a:t>
            </a:r>
          </a:p>
          <a:p>
            <a:r>
              <a:rPr lang="en-IN" sz="1600" dirty="0" smtClean="0"/>
              <a:t>Approved is the label of the instance consisting + or - denoting whether the credit card request approved or not.</a:t>
            </a:r>
            <a:endParaRPr lang="en-IN" sz="1600" dirty="0">
              <a:solidFill>
                <a:schemeClr val="tx1">
                  <a:lumMod val="50000"/>
                  <a:lumOff val="50000"/>
                </a:schemeClr>
              </a:solidFill>
              <a:ea typeface="Open Sans" panose="020B0606030504020204" pitchFamily="34" charset="0"/>
              <a:cs typeface="Open Sans" panose="020B0606030504020204" pitchFamily="34" charset="0"/>
            </a:endParaRPr>
          </a:p>
        </p:txBody>
      </p:sp>
      <p:sp>
        <p:nvSpPr>
          <p:cNvPr id="32" name="Freeform 5">
            <a:extLst>
              <a:ext uri="{FF2B5EF4-FFF2-40B4-BE49-F238E27FC236}">
                <a16:creationId xmlns="" xmlns:a16="http://schemas.microsoft.com/office/drawing/2014/main" id="{7EDE6324-6075-4052-9CAD-DA5B7187261E}"/>
              </a:ext>
            </a:extLst>
          </p:cNvPr>
          <p:cNvSpPr>
            <a:spLocks/>
          </p:cNvSpPr>
          <p:nvPr/>
        </p:nvSpPr>
        <p:spPr bwMode="auto">
          <a:xfrm>
            <a:off x="1413892" y="3429000"/>
            <a:ext cx="1520601" cy="1707351"/>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a:outerShdw blurRad="254000" dist="279400" dir="8100000" algn="tr"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12" name="Text Placeholder 10">
            <a:extLst>
              <a:ext uri="{FF2B5EF4-FFF2-40B4-BE49-F238E27FC236}">
                <a16:creationId xmlns="" xmlns:a16="http://schemas.microsoft.com/office/drawing/2014/main" id="{5008D67E-4DAB-45C7-B325-8091F268D994}"/>
              </a:ext>
            </a:extLst>
          </p:cNvPr>
          <p:cNvSpPr txBox="1">
            <a:spLocks/>
          </p:cNvSpPr>
          <p:nvPr/>
        </p:nvSpPr>
        <p:spPr>
          <a:xfrm>
            <a:off x="560040" y="571072"/>
            <a:ext cx="5222056" cy="1401223"/>
          </a:xfrm>
          <a:prstGeom prst="rect">
            <a:avLst/>
          </a:prstGeom>
        </p:spPr>
        <p:txBody>
          <a:bodyPr lIns="0" tIns="0" rIns="0" bIns="0" anchor="t"/>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IN" sz="4000" b="1" dirty="0" smtClean="0"/>
              <a:t>Data Analysis and Pre-processing</a:t>
            </a:r>
            <a:endParaRPr lang="en-IN" sz="4000" b="1" dirty="0">
              <a:solidFill>
                <a:schemeClr val="tx1">
                  <a:lumMod val="75000"/>
                  <a:lumOff val="25000"/>
                </a:schemeClr>
              </a:solidFill>
            </a:endParaRPr>
          </a:p>
        </p:txBody>
      </p:sp>
      <p:sp>
        <p:nvSpPr>
          <p:cNvPr id="35" name="Freeform 5">
            <a:extLst>
              <a:ext uri="{FF2B5EF4-FFF2-40B4-BE49-F238E27FC236}">
                <a16:creationId xmlns="" xmlns:a16="http://schemas.microsoft.com/office/drawing/2014/main" id="{469DE99C-439F-4B8A-B924-36C94C36143C}"/>
              </a:ext>
            </a:extLst>
          </p:cNvPr>
          <p:cNvSpPr>
            <a:spLocks/>
          </p:cNvSpPr>
          <p:nvPr/>
        </p:nvSpPr>
        <p:spPr bwMode="auto">
          <a:xfrm>
            <a:off x="6222271" y="1212117"/>
            <a:ext cx="1328456" cy="1491606"/>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a:p>
        </p:txBody>
      </p:sp>
      <p:sp>
        <p:nvSpPr>
          <p:cNvPr id="53" name="Text Placeholder 10">
            <a:extLst>
              <a:ext uri="{FF2B5EF4-FFF2-40B4-BE49-F238E27FC236}">
                <a16:creationId xmlns="" xmlns:a16="http://schemas.microsoft.com/office/drawing/2014/main" id="{D9462F9C-EA70-4624-BF41-2921B0C5D95C}"/>
              </a:ext>
            </a:extLst>
          </p:cNvPr>
          <p:cNvSpPr txBox="1">
            <a:spLocks/>
          </p:cNvSpPr>
          <p:nvPr/>
        </p:nvSpPr>
        <p:spPr>
          <a:xfrm>
            <a:off x="6434360" y="1602736"/>
            <a:ext cx="904278" cy="710368"/>
          </a:xfrm>
          <a:prstGeom prst="rect">
            <a:avLst/>
          </a:prstGeom>
        </p:spPr>
        <p:txBody>
          <a:bodyPr lIns="0" tIns="0" rIns="0" bIns="0" anchor="ct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spcBef>
                <a:spcPts val="0"/>
              </a:spcBef>
              <a:buNone/>
            </a:pPr>
            <a:endParaRPr lang="en-IN" sz="8800" b="1" dirty="0">
              <a:solidFill>
                <a:schemeClr val="bg1"/>
              </a:solidFill>
            </a:endParaRPr>
          </a:p>
        </p:txBody>
      </p:sp>
    </p:spTree>
    <p:extLst>
      <p:ext uri="{BB962C8B-B14F-4D97-AF65-F5344CB8AC3E}">
        <p14:creationId xmlns:p14="http://schemas.microsoft.com/office/powerpoint/2010/main" val="1112146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a:extLst>
              <a:ext uri="{FF2B5EF4-FFF2-40B4-BE49-F238E27FC236}">
                <a16:creationId xmlns="" xmlns:a16="http://schemas.microsoft.com/office/drawing/2014/main" id="{B5F9C4EC-252E-4975-9D6A-B0EB417AB5E7}"/>
              </a:ext>
            </a:extLst>
          </p:cNvPr>
          <p:cNvSpPr>
            <a:spLocks/>
          </p:cNvSpPr>
          <p:nvPr/>
        </p:nvSpPr>
        <p:spPr bwMode="auto">
          <a:xfrm>
            <a:off x="7094091" y="3764198"/>
            <a:ext cx="2274470" cy="2553800"/>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en-IN"/>
          </a:p>
        </p:txBody>
      </p:sp>
      <p:cxnSp>
        <p:nvCxnSpPr>
          <p:cNvPr id="4" name="Straight Connector 3">
            <a:extLst>
              <a:ext uri="{FF2B5EF4-FFF2-40B4-BE49-F238E27FC236}">
                <a16:creationId xmlns="" xmlns:a16="http://schemas.microsoft.com/office/drawing/2014/main" id="{2D8BA8AA-3E2E-44D9-88D2-31E7D463EA7B}"/>
              </a:ext>
            </a:extLst>
          </p:cNvPr>
          <p:cNvCxnSpPr>
            <a:cxnSpLocks/>
          </p:cNvCxnSpPr>
          <p:nvPr/>
        </p:nvCxnSpPr>
        <p:spPr>
          <a:xfrm>
            <a:off x="2174192" y="-1"/>
            <a:ext cx="0" cy="68580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B0141317-95B7-45E2-B722-4EFAE3A3EAEF}"/>
              </a:ext>
            </a:extLst>
          </p:cNvPr>
          <p:cNvSpPr txBox="1"/>
          <p:nvPr/>
        </p:nvSpPr>
        <p:spPr>
          <a:xfrm>
            <a:off x="2236760" y="2214554"/>
            <a:ext cx="3000396" cy="785818"/>
          </a:xfrm>
          <a:prstGeom prst="rect">
            <a:avLst/>
          </a:prstGeom>
          <a:noFill/>
        </p:spPr>
        <p:txBody>
          <a:bodyPr wrap="none" lIns="0" tIns="0" rIns="0" bIns="0" rtlCol="0" anchor="ctr">
            <a:noAutofit/>
          </a:bodyPr>
          <a:lstStyle/>
          <a:p>
            <a:r>
              <a:rPr lang="en-IN" sz="3200" b="1" dirty="0" smtClean="0"/>
              <a:t>Correlation Matrix</a:t>
            </a:r>
            <a:endParaRPr lang="en-IN" sz="3200" b="1" dirty="0">
              <a:solidFill>
                <a:schemeClr val="tx1">
                  <a:lumMod val="75000"/>
                  <a:lumOff val="25000"/>
                </a:schemeClr>
              </a:solidFill>
              <a:ea typeface="Open Sans" panose="020B0606030504020204" pitchFamily="34" charset="0"/>
              <a:cs typeface="Open Sans" panose="020B0606030504020204" pitchFamily="34" charset="0"/>
            </a:endParaRPr>
          </a:p>
        </p:txBody>
      </p:sp>
      <p:sp>
        <p:nvSpPr>
          <p:cNvPr id="12" name="Rectangle 11">
            <a:extLst>
              <a:ext uri="{FF2B5EF4-FFF2-40B4-BE49-F238E27FC236}">
                <a16:creationId xmlns="" xmlns:a16="http://schemas.microsoft.com/office/drawing/2014/main" id="{EF143670-924A-4988-B25E-F12821401B3E}"/>
              </a:ext>
            </a:extLst>
          </p:cNvPr>
          <p:cNvSpPr/>
          <p:nvPr/>
        </p:nvSpPr>
        <p:spPr>
          <a:xfrm>
            <a:off x="2308198" y="3071810"/>
            <a:ext cx="3857652" cy="1990568"/>
          </a:xfrm>
          <a:prstGeom prst="rect">
            <a:avLst/>
          </a:prstGeom>
        </p:spPr>
        <p:txBody>
          <a:bodyPr wrap="square" lIns="0" tIns="0" rIns="0" bIns="0">
            <a:noAutofit/>
          </a:bodyPr>
          <a:lstStyle/>
          <a:p>
            <a:r>
              <a:rPr lang="en-IN" sz="1800" dirty="0" smtClean="0"/>
              <a:t>The correlation matrix tells us that some features like Married, </a:t>
            </a:r>
            <a:r>
              <a:rPr lang="en-IN" sz="1800" dirty="0" err="1" smtClean="0"/>
              <a:t>Gender,Citizenship</a:t>
            </a:r>
            <a:r>
              <a:rPr lang="en-IN" sz="1800" dirty="0" smtClean="0"/>
              <a:t> does not play any important role in the credit card approval. </a:t>
            </a:r>
          </a:p>
          <a:p>
            <a:r>
              <a:rPr lang="en-IN" sz="1800" dirty="0" smtClean="0"/>
              <a:t>We can simply drop these attributes.</a:t>
            </a:r>
          </a:p>
          <a:p>
            <a:endParaRPr lang="en-US" sz="1400" dirty="0" smtClean="0">
              <a:solidFill>
                <a:schemeClr val="tx1">
                  <a:lumMod val="50000"/>
                  <a:lumOff val="50000"/>
                </a:schemeClr>
              </a:solidFill>
              <a:ea typeface="Open Sans" panose="020B0606030504020204" pitchFamily="34" charset="0"/>
              <a:cs typeface="Open Sans" panose="020B0606030504020204" pitchFamily="34" charset="0"/>
            </a:endParaRPr>
          </a:p>
          <a:p>
            <a:endParaRPr lang="en-IN" sz="1400" dirty="0">
              <a:solidFill>
                <a:schemeClr val="tx1">
                  <a:lumMod val="50000"/>
                  <a:lumOff val="50000"/>
                </a:schemeClr>
              </a:solidFill>
              <a:ea typeface="Open Sans" panose="020B0606030504020204" pitchFamily="34" charset="0"/>
              <a:cs typeface="Open Sans" panose="020B0606030504020204" pitchFamily="34" charset="0"/>
            </a:endParaRPr>
          </a:p>
        </p:txBody>
      </p:sp>
      <p:sp>
        <p:nvSpPr>
          <p:cNvPr id="17" name="Freeform 5">
            <a:extLst>
              <a:ext uri="{FF2B5EF4-FFF2-40B4-BE49-F238E27FC236}">
                <a16:creationId xmlns="" xmlns:a16="http://schemas.microsoft.com/office/drawing/2014/main" id="{B1343A97-C19D-4183-AC6E-82176B7DFBFF}"/>
              </a:ext>
            </a:extLst>
          </p:cNvPr>
          <p:cNvSpPr>
            <a:spLocks/>
          </p:cNvSpPr>
          <p:nvPr/>
        </p:nvSpPr>
        <p:spPr bwMode="auto">
          <a:xfrm>
            <a:off x="6222271" y="1212117"/>
            <a:ext cx="1328456" cy="1491606"/>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a:p>
        </p:txBody>
      </p:sp>
      <p:sp>
        <p:nvSpPr>
          <p:cNvPr id="19" name="Text Placeholder 10">
            <a:extLst>
              <a:ext uri="{FF2B5EF4-FFF2-40B4-BE49-F238E27FC236}">
                <a16:creationId xmlns="" xmlns:a16="http://schemas.microsoft.com/office/drawing/2014/main" id="{15197A84-4465-4F61-B550-485895FFDCE2}"/>
              </a:ext>
            </a:extLst>
          </p:cNvPr>
          <p:cNvSpPr txBox="1">
            <a:spLocks/>
          </p:cNvSpPr>
          <p:nvPr/>
        </p:nvSpPr>
        <p:spPr>
          <a:xfrm>
            <a:off x="6434360" y="1602736"/>
            <a:ext cx="904278" cy="710368"/>
          </a:xfrm>
          <a:prstGeom prst="rect">
            <a:avLst/>
          </a:prstGeom>
        </p:spPr>
        <p:txBody>
          <a:bodyPr lIns="0" tIns="0" rIns="0" bIns="0" anchor="ct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spcBef>
                <a:spcPts val="0"/>
              </a:spcBef>
              <a:buNone/>
            </a:pPr>
            <a:endParaRPr lang="en-IN" sz="8800" b="1" dirty="0">
              <a:solidFill>
                <a:schemeClr val="bg1"/>
              </a:solidFill>
            </a:endParaRPr>
          </a:p>
        </p:txBody>
      </p:sp>
      <p:pic>
        <p:nvPicPr>
          <p:cNvPr id="30" name="Picture Placeholder 29" descr="Screenshot_4.jpg"/>
          <p:cNvPicPr>
            <a:picLocks noGrp="1" noChangeAspect="1"/>
          </p:cNvPicPr>
          <p:nvPr>
            <p:ph type="pic" sz="quarter" idx="10"/>
          </p:nvPr>
        </p:nvPicPr>
        <p:blipFill>
          <a:blip r:embed="rId3"/>
          <a:srcRect l="19696" r="19696"/>
          <a:stretch>
            <a:fillRect/>
          </a:stretch>
        </p:blipFill>
        <p:spPr>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3595498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2D8BA8AA-3E2E-44D9-88D2-31E7D463EA7B}"/>
              </a:ext>
            </a:extLst>
          </p:cNvPr>
          <p:cNvCxnSpPr>
            <a:cxnSpLocks/>
          </p:cNvCxnSpPr>
          <p:nvPr/>
        </p:nvCxnSpPr>
        <p:spPr>
          <a:xfrm rot="16200000" flipH="1">
            <a:off x="-1366412" y="3540603"/>
            <a:ext cx="7143777" cy="6256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B0141317-95B7-45E2-B722-4EFAE3A3EAEF}"/>
              </a:ext>
            </a:extLst>
          </p:cNvPr>
          <p:cNvSpPr txBox="1"/>
          <p:nvPr/>
        </p:nvSpPr>
        <p:spPr>
          <a:xfrm>
            <a:off x="2451074" y="1428736"/>
            <a:ext cx="3500462" cy="785818"/>
          </a:xfrm>
          <a:prstGeom prst="rect">
            <a:avLst/>
          </a:prstGeom>
          <a:noFill/>
        </p:spPr>
        <p:txBody>
          <a:bodyPr wrap="none" lIns="0" tIns="0" rIns="0" bIns="0" rtlCol="0" anchor="ctr">
            <a:noAutofit/>
          </a:bodyPr>
          <a:lstStyle/>
          <a:p>
            <a:r>
              <a:rPr lang="en-IN" sz="3200" b="1" dirty="0" smtClean="0"/>
              <a:t>Model Selection</a:t>
            </a:r>
            <a:endParaRPr lang="en-IN" sz="3200" b="1" dirty="0">
              <a:solidFill>
                <a:schemeClr val="tx1">
                  <a:lumMod val="75000"/>
                  <a:lumOff val="25000"/>
                </a:schemeClr>
              </a:solidFill>
              <a:ea typeface="Open Sans" panose="020B0606030504020204" pitchFamily="34" charset="0"/>
              <a:cs typeface="Open Sans" panose="020B0606030504020204" pitchFamily="34" charset="0"/>
            </a:endParaRPr>
          </a:p>
        </p:txBody>
      </p:sp>
      <p:sp>
        <p:nvSpPr>
          <p:cNvPr id="12" name="Rectangle 11">
            <a:extLst>
              <a:ext uri="{FF2B5EF4-FFF2-40B4-BE49-F238E27FC236}">
                <a16:creationId xmlns="" xmlns:a16="http://schemas.microsoft.com/office/drawing/2014/main" id="{EF143670-924A-4988-B25E-F12821401B3E}"/>
              </a:ext>
            </a:extLst>
          </p:cNvPr>
          <p:cNvSpPr/>
          <p:nvPr/>
        </p:nvSpPr>
        <p:spPr>
          <a:xfrm>
            <a:off x="3430116" y="4226376"/>
            <a:ext cx="3168352" cy="836002"/>
          </a:xfrm>
          <a:prstGeom prst="rect">
            <a:avLst/>
          </a:prstGeom>
        </p:spPr>
        <p:txBody>
          <a:bodyPr wrap="square" lIns="0" tIns="0" rIns="0" bIns="0">
            <a:noAutofit/>
          </a:bodyPr>
          <a:lstStyle/>
          <a:p>
            <a:endParaRPr lang="en-IN" sz="1400" dirty="0">
              <a:solidFill>
                <a:schemeClr val="tx1">
                  <a:lumMod val="50000"/>
                  <a:lumOff val="50000"/>
                </a:schemeClr>
              </a:solidFill>
              <a:ea typeface="Open Sans" panose="020B0606030504020204" pitchFamily="34" charset="0"/>
              <a:cs typeface="Open Sans" panose="020B0606030504020204" pitchFamily="34" charset="0"/>
            </a:endParaRPr>
          </a:p>
        </p:txBody>
      </p:sp>
      <p:sp>
        <p:nvSpPr>
          <p:cNvPr id="13" name="Text Placeholder 10">
            <a:extLst>
              <a:ext uri="{FF2B5EF4-FFF2-40B4-BE49-F238E27FC236}">
                <a16:creationId xmlns="" xmlns:a16="http://schemas.microsoft.com/office/drawing/2014/main" id="{AFE1A334-0372-4457-86A7-27B2997E6276}"/>
              </a:ext>
            </a:extLst>
          </p:cNvPr>
          <p:cNvSpPr txBox="1">
            <a:spLocks/>
          </p:cNvSpPr>
          <p:nvPr/>
        </p:nvSpPr>
        <p:spPr>
          <a:xfrm>
            <a:off x="6434360" y="1602736"/>
            <a:ext cx="904278" cy="710368"/>
          </a:xfrm>
          <a:prstGeom prst="rect">
            <a:avLst/>
          </a:prstGeom>
        </p:spPr>
        <p:txBody>
          <a:bodyPr lIns="0" tIns="0" rIns="0" bIns="0" anchor="ct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spcBef>
                <a:spcPts val="0"/>
              </a:spcBef>
              <a:buNone/>
            </a:pPr>
            <a:r>
              <a:rPr lang="en-IN" sz="4400" b="1" dirty="0">
                <a:solidFill>
                  <a:schemeClr val="bg1"/>
                </a:solidFill>
              </a:rPr>
              <a:t>03</a:t>
            </a:r>
            <a:endParaRPr lang="en-IN" sz="8800" b="1" dirty="0">
              <a:solidFill>
                <a:schemeClr val="bg1"/>
              </a:solidFill>
            </a:endParaRPr>
          </a:p>
        </p:txBody>
      </p:sp>
      <p:sp>
        <p:nvSpPr>
          <p:cNvPr id="14" name="Rectangle 13"/>
          <p:cNvSpPr/>
          <p:nvPr/>
        </p:nvSpPr>
        <p:spPr>
          <a:xfrm>
            <a:off x="2236760" y="2285992"/>
            <a:ext cx="4572033" cy="1631216"/>
          </a:xfrm>
          <a:prstGeom prst="rect">
            <a:avLst/>
          </a:prstGeom>
        </p:spPr>
        <p:txBody>
          <a:bodyPr wrap="square">
            <a:spAutoFit/>
          </a:bodyPr>
          <a:lstStyle/>
          <a:p>
            <a:r>
              <a:rPr lang="en-IN" sz="2000" dirty="0" smtClean="0"/>
              <a:t>Because the output is classification type so we can’t use Linear Regression </a:t>
            </a:r>
            <a:r>
              <a:rPr lang="en-IN" sz="2000" dirty="0" smtClean="0"/>
              <a:t>Here we have used</a:t>
            </a:r>
            <a:r>
              <a:rPr lang="en-IN" sz="2000" dirty="0" smtClean="0"/>
              <a:t> </a:t>
            </a:r>
            <a:r>
              <a:rPr lang="en-IN" sz="2000" dirty="0" smtClean="0"/>
              <a:t>Decision Tree Classifier, Logistic </a:t>
            </a:r>
            <a:r>
              <a:rPr lang="en-IN" sz="2000" dirty="0" smtClean="0"/>
              <a:t>Regression and Gradient Boosting Classifier. </a:t>
            </a:r>
            <a:endParaRPr lang="en-IN" sz="2000" dirty="0"/>
          </a:p>
        </p:txBody>
      </p:sp>
      <p:sp>
        <p:nvSpPr>
          <p:cNvPr id="19" name="Picture Placeholder 18"/>
          <p:cNvSpPr>
            <a:spLocks noGrp="1"/>
          </p:cNvSpPr>
          <p:nvPr>
            <p:ph type="pic" sz="quarter" idx="10"/>
          </p:nvPr>
        </p:nvSpPr>
        <p:spPr/>
      </p:sp>
    </p:spTree>
    <p:extLst>
      <p:ext uri="{BB962C8B-B14F-4D97-AF65-F5344CB8AC3E}">
        <p14:creationId xmlns:p14="http://schemas.microsoft.com/office/powerpoint/2010/main" val="57936756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Rectangle 2"/>
          <p:cNvSpPr/>
          <p:nvPr/>
        </p:nvSpPr>
        <p:spPr>
          <a:xfrm>
            <a:off x="333773" y="1052736"/>
            <a:ext cx="2664296" cy="461665"/>
          </a:xfrm>
          <a:prstGeom prst="rect">
            <a:avLst/>
          </a:prstGeom>
        </p:spPr>
        <p:txBody>
          <a:bodyPr wrap="square">
            <a:spAutoFit/>
          </a:bodyPr>
          <a:lstStyle/>
          <a:p>
            <a:r>
              <a:rPr lang="en-US" b="1" dirty="0" smtClean="0"/>
              <a:t>Conclusion –</a:t>
            </a:r>
          </a:p>
        </p:txBody>
      </p:sp>
      <p:sp>
        <p:nvSpPr>
          <p:cNvPr id="4" name="Rectangle 3"/>
          <p:cNvSpPr/>
          <p:nvPr/>
        </p:nvSpPr>
        <p:spPr>
          <a:xfrm>
            <a:off x="477789" y="1772816"/>
            <a:ext cx="6264696" cy="3293209"/>
          </a:xfrm>
          <a:prstGeom prst="rect">
            <a:avLst/>
          </a:prstGeom>
        </p:spPr>
        <p:txBody>
          <a:bodyPr wrap="square">
            <a:spAutoFit/>
          </a:bodyPr>
          <a:lstStyle/>
          <a:p>
            <a:r>
              <a:rPr lang="en-US" sz="2000" dirty="0"/>
              <a:t>We tried several models to get maximum accuracy. We used the</a:t>
            </a:r>
            <a:r>
              <a:rPr lang="en-US" sz="2000" b="1" dirty="0"/>
              <a:t> Decision Tree Classifier</a:t>
            </a:r>
            <a:r>
              <a:rPr lang="en-US" sz="2000" dirty="0"/>
              <a:t>, which gives an accuracy of </a:t>
            </a:r>
            <a:r>
              <a:rPr lang="en-US" sz="2000" dirty="0" smtClean="0"/>
              <a:t>85%.</a:t>
            </a:r>
            <a:endParaRPr lang="en-US" sz="2000" dirty="0"/>
          </a:p>
          <a:p>
            <a:r>
              <a:rPr lang="en-US" sz="2000" dirty="0"/>
              <a:t>Then we used </a:t>
            </a:r>
            <a:r>
              <a:rPr lang="en-US" sz="2000" b="1" dirty="0"/>
              <a:t>Logistic Regression </a:t>
            </a:r>
            <a:r>
              <a:rPr lang="en-US" sz="2000" dirty="0"/>
              <a:t>with optimal parameters and obtained an accuracy of </a:t>
            </a:r>
            <a:r>
              <a:rPr lang="en-US" sz="2000" dirty="0" smtClean="0"/>
              <a:t>86%.</a:t>
            </a:r>
            <a:endParaRPr lang="en-US" sz="2000" dirty="0"/>
          </a:p>
          <a:p>
            <a:r>
              <a:rPr lang="en-US" sz="2000" dirty="0"/>
              <a:t>We also implemented </a:t>
            </a:r>
            <a:r>
              <a:rPr lang="en-US" sz="2000" b="1" dirty="0"/>
              <a:t>Gradient Boosting Classifier</a:t>
            </a:r>
            <a:r>
              <a:rPr lang="en-US" sz="2000" dirty="0"/>
              <a:t> to improve accuracy further and got </a:t>
            </a:r>
            <a:r>
              <a:rPr lang="en-US" sz="2000" dirty="0" smtClean="0"/>
              <a:t>86.9% accuracy</a:t>
            </a:r>
            <a:r>
              <a:rPr lang="en-US" sz="2000" dirty="0"/>
              <a:t>.</a:t>
            </a:r>
            <a:endParaRPr lang="en-US" sz="2000" dirty="0"/>
          </a:p>
          <a:p>
            <a:r>
              <a:rPr lang="en-US" dirty="0"/>
              <a:t/>
            </a:r>
            <a:br>
              <a:rPr lang="en-US" dirty="0"/>
            </a:br>
            <a:endParaRPr lang="en-US" dirty="0"/>
          </a:p>
        </p:txBody>
      </p:sp>
    </p:spTree>
    <p:extLst>
      <p:ext uri="{BB962C8B-B14F-4D97-AF65-F5344CB8AC3E}">
        <p14:creationId xmlns:p14="http://schemas.microsoft.com/office/powerpoint/2010/main" val="3630583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0">
            <a:extLst>
              <a:ext uri="{FF2B5EF4-FFF2-40B4-BE49-F238E27FC236}">
                <a16:creationId xmlns="" xmlns:a16="http://schemas.microsoft.com/office/drawing/2014/main" id="{1207054B-91E2-4E68-88E7-A500D1EBE97B}"/>
              </a:ext>
            </a:extLst>
          </p:cNvPr>
          <p:cNvSpPr txBox="1">
            <a:spLocks/>
          </p:cNvSpPr>
          <p:nvPr/>
        </p:nvSpPr>
        <p:spPr>
          <a:xfrm>
            <a:off x="2363046" y="1878643"/>
            <a:ext cx="2830967" cy="1646690"/>
          </a:xfrm>
          <a:prstGeom prst="rect">
            <a:avLst/>
          </a:prstGeom>
        </p:spPr>
        <p:txBody>
          <a:bodyPr anchor="ct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80000"/>
              </a:lnSpc>
              <a:spcBef>
                <a:spcPts val="0"/>
              </a:spcBef>
              <a:buNone/>
            </a:pPr>
            <a:r>
              <a:rPr lang="en-IN" sz="7200" b="1" dirty="0">
                <a:solidFill>
                  <a:schemeClr val="bg1"/>
                </a:solidFill>
              </a:rPr>
              <a:t>Thank </a:t>
            </a:r>
          </a:p>
          <a:p>
            <a:pPr marL="0" indent="0" algn="ctr">
              <a:lnSpc>
                <a:spcPct val="80000"/>
              </a:lnSpc>
              <a:spcBef>
                <a:spcPts val="0"/>
              </a:spcBef>
              <a:buNone/>
            </a:pPr>
            <a:r>
              <a:rPr lang="en-IN" sz="7200" b="1" dirty="0">
                <a:solidFill>
                  <a:schemeClr val="bg1"/>
                </a:solidFill>
              </a:rPr>
              <a:t>You</a:t>
            </a:r>
          </a:p>
        </p:txBody>
      </p:sp>
      <p:grpSp>
        <p:nvGrpSpPr>
          <p:cNvPr id="3" name="Group 2">
            <a:extLst>
              <a:ext uri="{FF2B5EF4-FFF2-40B4-BE49-F238E27FC236}">
                <a16:creationId xmlns="" xmlns:a16="http://schemas.microsoft.com/office/drawing/2014/main" id="{EDAEFCD1-5765-4CDA-9A2C-075C97299AAB}"/>
              </a:ext>
            </a:extLst>
          </p:cNvPr>
          <p:cNvGrpSpPr/>
          <p:nvPr/>
        </p:nvGrpSpPr>
        <p:grpSpPr>
          <a:xfrm>
            <a:off x="6523040" y="1076136"/>
            <a:ext cx="4110636" cy="4459508"/>
            <a:chOff x="6016224" y="979802"/>
            <a:chExt cx="4110636" cy="4459508"/>
          </a:xfrm>
        </p:grpSpPr>
        <p:sp>
          <p:nvSpPr>
            <p:cNvPr id="4" name="Rectangle 3">
              <a:extLst>
                <a:ext uri="{FF2B5EF4-FFF2-40B4-BE49-F238E27FC236}">
                  <a16:creationId xmlns="" xmlns:a16="http://schemas.microsoft.com/office/drawing/2014/main" id="{CC2CE004-047D-4A23-B58B-55BB290301A9}"/>
                </a:ext>
              </a:extLst>
            </p:cNvPr>
            <p:cNvSpPr/>
            <p:nvPr/>
          </p:nvSpPr>
          <p:spPr>
            <a:xfrm>
              <a:off x="6819792" y="3136612"/>
              <a:ext cx="2612625" cy="338554"/>
            </a:xfrm>
            <a:prstGeom prst="rect">
              <a:avLst/>
            </a:prstGeom>
          </p:spPr>
          <p:txBody>
            <a:bodyPr wrap="square" anchor="ctr">
              <a:spAutoFit/>
            </a:bodyPr>
            <a:lstStyle/>
            <a:p>
              <a:pPr>
                <a:defRPr/>
              </a:pPr>
              <a:endParaRPr lang="en-US" sz="1600" kern="0" dirty="0">
                <a:solidFill>
                  <a:schemeClr val="bg1"/>
                </a:solidFill>
                <a:cs typeface="Arial" panose="020B0604020202020204" pitchFamily="34" charset="0"/>
              </a:endParaRPr>
            </a:p>
          </p:txBody>
        </p:sp>
        <p:sp>
          <p:nvSpPr>
            <p:cNvPr id="6" name="Rectangle 5">
              <a:extLst>
                <a:ext uri="{FF2B5EF4-FFF2-40B4-BE49-F238E27FC236}">
                  <a16:creationId xmlns="" xmlns:a16="http://schemas.microsoft.com/office/drawing/2014/main" id="{9D152A11-0BBB-419F-B92F-B295EEE666FF}"/>
                </a:ext>
              </a:extLst>
            </p:cNvPr>
            <p:cNvSpPr/>
            <p:nvPr/>
          </p:nvSpPr>
          <p:spPr>
            <a:xfrm>
              <a:off x="6016224" y="3904170"/>
              <a:ext cx="2637273" cy="400110"/>
            </a:xfrm>
            <a:prstGeom prst="rect">
              <a:avLst/>
            </a:prstGeom>
          </p:spPr>
          <p:txBody>
            <a:bodyPr wrap="square" anchor="ctr">
              <a:spAutoFit/>
            </a:bodyPr>
            <a:lstStyle/>
            <a:p>
              <a:pPr>
                <a:defRPr/>
              </a:pPr>
              <a:endParaRPr lang="en-US" sz="2000" kern="0" dirty="0">
                <a:solidFill>
                  <a:schemeClr val="bg1"/>
                </a:solidFill>
                <a:cs typeface="Arial" panose="020B0604020202020204" pitchFamily="34" charset="0"/>
              </a:endParaRPr>
            </a:p>
          </p:txBody>
        </p:sp>
        <p:sp>
          <p:nvSpPr>
            <p:cNvPr id="8" name="Rectangle 7">
              <a:extLst>
                <a:ext uri="{FF2B5EF4-FFF2-40B4-BE49-F238E27FC236}">
                  <a16:creationId xmlns="" xmlns:a16="http://schemas.microsoft.com/office/drawing/2014/main" id="{A641E72A-5154-4D74-80FF-FE8555C08DA5}"/>
                </a:ext>
              </a:extLst>
            </p:cNvPr>
            <p:cNvSpPr/>
            <p:nvPr/>
          </p:nvSpPr>
          <p:spPr>
            <a:xfrm>
              <a:off x="6795144" y="5100756"/>
              <a:ext cx="2637273" cy="338554"/>
            </a:xfrm>
            <a:prstGeom prst="rect">
              <a:avLst/>
            </a:prstGeom>
          </p:spPr>
          <p:txBody>
            <a:bodyPr wrap="square" anchor="ctr">
              <a:spAutoFit/>
            </a:bodyPr>
            <a:lstStyle/>
            <a:p>
              <a:pPr>
                <a:defRPr/>
              </a:pPr>
              <a:endParaRPr lang="en-US" sz="1600" kern="0" dirty="0">
                <a:solidFill>
                  <a:schemeClr val="bg1"/>
                </a:solidFill>
                <a:cs typeface="Arial" panose="020B0604020202020204" pitchFamily="34" charset="0"/>
              </a:endParaRPr>
            </a:p>
          </p:txBody>
        </p:sp>
        <p:sp>
          <p:nvSpPr>
            <p:cNvPr id="10" name="TextBox 9">
              <a:extLst>
                <a:ext uri="{FF2B5EF4-FFF2-40B4-BE49-F238E27FC236}">
                  <a16:creationId xmlns="" xmlns:a16="http://schemas.microsoft.com/office/drawing/2014/main" id="{C9684C33-CBE6-462C-9442-94BC150443B1}"/>
                </a:ext>
              </a:extLst>
            </p:cNvPr>
            <p:cNvSpPr txBox="1"/>
            <p:nvPr/>
          </p:nvSpPr>
          <p:spPr>
            <a:xfrm>
              <a:off x="6312976" y="979802"/>
              <a:ext cx="3813884" cy="234551"/>
            </a:xfrm>
            <a:prstGeom prst="rect">
              <a:avLst/>
            </a:prstGeom>
            <a:noFill/>
          </p:spPr>
          <p:txBody>
            <a:bodyPr wrap="square" lIns="0" tIns="0" rIns="0" bIns="0" rtlCol="0" anchor="t">
              <a:spAutoFit/>
            </a:bodyPr>
            <a:lstStyle/>
            <a:p>
              <a:pPr>
                <a:lnSpc>
                  <a:spcPct val="120000"/>
                </a:lnSpc>
              </a:pPr>
              <a:endParaRPr lang="en-US" sz="1400" dirty="0">
                <a:solidFill>
                  <a:schemeClr val="bg1"/>
                </a:solidFill>
                <a:ea typeface="Calibri Light" charset="0"/>
                <a:cs typeface="Segoe UI" panose="020B0502040204020203" pitchFamily="34" charset="0"/>
              </a:endParaRPr>
            </a:p>
          </p:txBody>
        </p:sp>
      </p:grpSp>
    </p:spTree>
    <p:extLst>
      <p:ext uri="{BB962C8B-B14F-4D97-AF65-F5344CB8AC3E}">
        <p14:creationId xmlns:p14="http://schemas.microsoft.com/office/powerpoint/2010/main" val="3454783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1">
      <a:dk1>
        <a:sysClr val="windowText" lastClr="000000"/>
      </a:dk1>
      <a:lt1>
        <a:sysClr val="window" lastClr="FFFFFF"/>
      </a:lt1>
      <a:dk2>
        <a:srgbClr val="1F497D"/>
      </a:dk2>
      <a:lt2>
        <a:srgbClr val="EEECE1"/>
      </a:lt2>
      <a:accent1>
        <a:srgbClr val="01B1ED"/>
      </a:accent1>
      <a:accent2>
        <a:srgbClr val="FF9119"/>
      </a:accent2>
      <a:accent3>
        <a:srgbClr val="252A2D"/>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6300</TotalTime>
  <Words>316</Words>
  <Application>Microsoft Office PowerPoint</Application>
  <PresentationFormat>Custom</PresentationFormat>
  <Paragraphs>40</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HP</cp:lastModifiedBy>
  <cp:revision>148</cp:revision>
  <dcterms:created xsi:type="dcterms:W3CDTF">2013-09-12T13:05:01Z</dcterms:created>
  <dcterms:modified xsi:type="dcterms:W3CDTF">2022-07-14T19:49:43Z</dcterms:modified>
</cp:coreProperties>
</file>