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88"/>
  </p:normalViewPr>
  <p:slideViewPr>
    <p:cSldViewPr snapToGrid="0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B093-611C-B5D3-D522-71648FD87A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-credit card fraud-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F11C8-93BA-DF11-4090-59948B1C2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-Ahinram mt</a:t>
            </a:r>
          </a:p>
        </p:txBody>
      </p:sp>
    </p:spTree>
    <p:extLst>
      <p:ext uri="{BB962C8B-B14F-4D97-AF65-F5344CB8AC3E}">
        <p14:creationId xmlns:p14="http://schemas.microsoft.com/office/powerpoint/2010/main" val="130480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E752-D7CE-A058-35DF-0A291839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62A48-0079-894A-0000-A39FBFCDE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</a:t>
            </a:r>
            <a:r>
              <a:rPr lang="en-US" dirty="0" err="1"/>
              <a:t>edc</a:t>
            </a:r>
            <a:r>
              <a:rPr lang="en-US" dirty="0"/>
              <a:t> analysis, it is found that, fraud transaction happens at all cost. </a:t>
            </a:r>
          </a:p>
          <a:p>
            <a:r>
              <a:rPr lang="en-US" dirty="0"/>
              <a:t>When performed the scatterplot, the understanding of the data was not much helpful. </a:t>
            </a:r>
          </a:p>
          <a:p>
            <a:r>
              <a:rPr lang="en-US" dirty="0"/>
              <a:t>Skewness, helped in understanding that columns are normally distributed.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32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148E-1158-4A5D-63C7-92EC97AB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&amp; </a:t>
            </a:r>
            <a:r>
              <a:rPr lang="en-US" dirty="0" err="1"/>
              <a:t>Hypertuning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F5172-E306-8AA3-7BF9-AD0B8C369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used are : </a:t>
            </a:r>
            <a:r>
              <a:rPr lang="en-IN" b="1" i="0" u="none" strike="noStrike" dirty="0">
                <a:effectLst/>
                <a:latin typeface="Söhne"/>
              </a:rPr>
              <a:t>Logistic Regression, Decision Trees, Random Forest, </a:t>
            </a:r>
            <a:r>
              <a:rPr lang="en-IN" b="1" i="0" u="none" strike="noStrike" dirty="0" err="1">
                <a:effectLst/>
                <a:latin typeface="Söhne"/>
              </a:rPr>
              <a:t>XGBoost</a:t>
            </a:r>
            <a:r>
              <a:rPr lang="en-IN" b="1" i="0" u="none" strike="noStrike" dirty="0">
                <a:effectLst/>
                <a:latin typeface="Söhne"/>
              </a:rPr>
              <a:t>, Collective Strengths.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9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D066-3BF2-EF1C-F243-477C0952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 &amp;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BAD4C-B4DC-7E79-0164-ED237A416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62199"/>
            <a:ext cx="9905998" cy="853967"/>
          </a:xfrm>
        </p:spPr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&amp; </a:t>
            </a:r>
            <a:r>
              <a:rPr lang="en-US" dirty="0" err="1"/>
              <a:t>adasyn</a:t>
            </a:r>
            <a:r>
              <a:rPr lang="en-US" dirty="0"/>
              <a:t> model had the best sensitivity rate towards predicting the fraud.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FA4C21-D39C-186C-EA6B-5732F68D8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540" y="3216166"/>
            <a:ext cx="4094872" cy="328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48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146A4-F4E6-F866-7AFA-2DF8A8127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from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95CC3-FC69-D31F-BC97-2928DA65F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u="none" strike="noStrike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Average number of transactions per month are: 77183</a:t>
            </a:r>
          </a:p>
          <a:p>
            <a:r>
              <a:rPr lang="en-IN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Average number of fraudulent transactions per month are: 402</a:t>
            </a:r>
          </a:p>
          <a:p>
            <a:r>
              <a:rPr lang="en-IN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Average amount per fraudulent transactions is: 530.0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68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A29B-1497-34F0-A909-D223DE08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15007"/>
            <a:ext cx="9905998" cy="1905000"/>
          </a:xfrm>
        </p:spPr>
        <p:txBody>
          <a:bodyPr/>
          <a:lstStyle/>
          <a:p>
            <a:pPr algn="l"/>
            <a:r>
              <a:rPr lang="en-IN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Compare the cost incurred per month by the bank before and after the 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CB090-680E-CD88-BA26-82D894F3D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Cost incurred per month before the model was deployed = </a:t>
            </a:r>
            <a:r>
              <a:rPr lang="en-IN" b="0" i="0" u="none" strike="noStrike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213060.0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</a:t>
            </a:r>
            <a:r>
              <a:rPr lang="en-IN" b="0" i="0" u="none" strike="noStrike" dirty="0">
                <a:solidFill>
                  <a:schemeClr val="tx1"/>
                </a:solidFill>
                <a:effectLst/>
                <a:latin typeface="Söhne"/>
              </a:rPr>
              <a:t>In a dataset of 402 transactions, a predictive model foresees that 95% will be identified as fraudulent, totalling around 382 transactions with a cost of $1.5 per transaction. However, 20 transactions are expected to be undetected, incurring a payment of $10,600 to customers. With a false positive rate of 0.054, an extra cost of $32.562 is imposed due to unnecessary payments. The total cost, considering customer payments and the added cost, amounts to $11,205.562. Despite these expenses, the model demonstrates substantial savings, with a final difference of USD $201,854.438 compared to the pre-model implementation scenario. This underscores the model's effectiveness in achieving considerable financial gains, emphasizing the nuanced trade-off between detection accuracy and associated costs.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13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1379</TotalTime>
  <Words>291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Courier New</vt:lpstr>
      <vt:lpstr>Roboto</vt:lpstr>
      <vt:lpstr>Söhne</vt:lpstr>
      <vt:lpstr>Mesh</vt:lpstr>
      <vt:lpstr>Capstone project  -credit card fraud-</vt:lpstr>
      <vt:lpstr>EDA </vt:lpstr>
      <vt:lpstr>Model building &amp; Hypertuning</vt:lpstr>
      <vt:lpstr>Best model &amp; why?</vt:lpstr>
      <vt:lpstr>Findings from the data</vt:lpstr>
      <vt:lpstr>Compare the cost incurred per month by the bank before and after the model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-credit card fraud-</dc:title>
  <dc:creator>Ahinram MT</dc:creator>
  <cp:lastModifiedBy>Ahinram MT</cp:lastModifiedBy>
  <cp:revision>1</cp:revision>
  <dcterms:created xsi:type="dcterms:W3CDTF">2023-12-07T15:41:34Z</dcterms:created>
  <dcterms:modified xsi:type="dcterms:W3CDTF">2023-12-08T14:41:31Z</dcterms:modified>
</cp:coreProperties>
</file>