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56CF-D8F0-4224-AB53-62404E6DF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B8699-370E-4F0D-B396-0CB895F55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4A652-8EDE-44DE-BB10-7455F5C8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94E3-FD7D-49B3-BC8C-CE5BAB9BA6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13590-E42F-44C5-AC05-0406B7A59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076C5-DE9D-4D32-8771-A2D576E0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9302-0F88-4247-B64E-68D197AB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8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B480-9273-4EF8-9655-10ADA21D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46964-4666-428E-9340-98C9188D1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229A8-E6DF-4ECB-AD37-2614242C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94E3-FD7D-49B3-BC8C-CE5BAB9BA6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8B7C2-9F3E-4F14-B35E-CE86EB79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E87B7-B6BF-4A13-884E-AB51676E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9302-0F88-4247-B64E-68D197AB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9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0F0B3-A5B0-4068-8D00-2910FA6F4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65D96-7051-4F59-82D6-E41D143B6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53908-7682-43EC-94B5-658F6EBC2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94E3-FD7D-49B3-BC8C-CE5BAB9BA6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71150-1EFF-4C72-A7C9-5CC3D8E2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2F586-BFEF-4339-9967-E7322621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9302-0F88-4247-B64E-68D197AB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0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F759-828C-4B0B-A24B-3C13B489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C4AA5-52FC-4953-93CD-2E0548478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34AA3-732F-417C-BBD2-4245DADB4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94E3-FD7D-49B3-BC8C-CE5BAB9BA6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B4319-43F9-4A1A-AF93-F527F711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6A283-56BC-4F49-91EB-6DD78448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9302-0F88-4247-B64E-68D197AB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9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D3EE-CF50-4D86-AB8C-B7160DAFB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E591D-23A6-4FAC-981D-7C3218A86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89F3-B1E5-4163-8C94-D50A61B4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94E3-FD7D-49B3-BC8C-CE5BAB9BA6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25953-3D73-4F8A-B34A-C70A3099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98FB2-81DB-4BF9-B717-D593A393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9302-0F88-4247-B64E-68D197AB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1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FA6C0-B943-461A-A94A-9F31ECAA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75C42-9558-4CBE-A40B-F7220836B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A599B-2689-4137-8AA5-E55D71C99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3BFD0-E16E-40E6-B1A4-2A03801D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94E3-FD7D-49B3-BC8C-CE5BAB9BA6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4DF8E-BC6E-4399-A6FA-E1143C4C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3C9A7-1717-4745-AE28-E5CB33DF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9302-0F88-4247-B64E-68D197AB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1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BDDD-A5F0-43EE-8E75-170FAB45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855A3-201E-4601-AD97-B077F6104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DA00F-78CC-49BF-90B3-98ED270A7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22F34-0572-4A17-AEDE-5C6785300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B08FF-1FE5-4AFD-87C1-0323DCA81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0211E-F8FC-4CB5-B479-259C0F44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94E3-FD7D-49B3-BC8C-CE5BAB9BA6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4D71FD-70EE-460B-B84F-88E9D5DA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0B901B-FAA6-4BA3-85D8-A8EFEE2A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9302-0F88-4247-B64E-68D197AB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8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9A95-774D-483B-8B8C-219103D19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40BEC-8CA3-4144-B83A-0BCC1123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94E3-FD7D-49B3-BC8C-CE5BAB9BA6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9BC21-D970-4A70-9246-82367336A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70A8D-CE0B-4ACC-8B6A-2A588429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9302-0F88-4247-B64E-68D197AB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0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D2D33A-19FA-4213-B0C7-F1F76C17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94E3-FD7D-49B3-BC8C-CE5BAB9BA6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ED972-02BF-4DEA-8B21-AC636E1FD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4E590-E667-4067-9A37-7A82935A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9302-0F88-4247-B64E-68D197AB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4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381C-D0E3-4732-85B3-0CA59A4D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1C07-E971-4C70-80B4-F62019F18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724BC-B66B-46C2-BF56-12C47F230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6C228-530E-4550-9285-7495464B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94E3-FD7D-49B3-BC8C-CE5BAB9BA6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0B9AD-9CEB-4CAE-A323-8BDBF6D8D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E9E6D-1458-4477-96A5-4612385B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9302-0F88-4247-B64E-68D197AB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9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B5FE-45EC-4A9F-AA10-95857927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011EBE-5F65-4E7D-BC68-9E0E0EEC4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4AB62-BBF5-4298-9595-CD3BB6352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D457F-25F8-4E4B-AC01-BDCCCE90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94E3-FD7D-49B3-BC8C-CE5BAB9BA6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C3A4B-C1FF-43B8-81D8-2284469F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021AA-4479-4ED6-8CFC-EACC15E2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9302-0F88-4247-B64E-68D197AB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2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FB0C0F-9CDB-4CBA-B02C-C3C30841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EF6B7-E849-4B1C-9E98-9128BF013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F4CF2-CED2-4DB9-9EAC-916F6BCA3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994E3-FD7D-49B3-BC8C-CE5BAB9BA6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D7BFF-403D-445E-8123-F2BCC1BF9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2153B-CBEC-4484-A155-DB65A9504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B9302-0F88-4247-B64E-68D197AB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0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96E7-731A-4BCB-8F44-661E4E95D7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Report</a:t>
            </a:r>
          </a:p>
        </p:txBody>
      </p:sp>
    </p:spTree>
    <p:extLst>
      <p:ext uri="{BB962C8B-B14F-4D97-AF65-F5344CB8AC3E}">
        <p14:creationId xmlns:p14="http://schemas.microsoft.com/office/powerpoint/2010/main" val="154945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948B8E46-82EB-4111-8AC0-2042179E2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69" y="727788"/>
            <a:ext cx="8421661" cy="5449175"/>
          </a:xfrm>
        </p:spPr>
      </p:pic>
    </p:spTree>
    <p:extLst>
      <p:ext uri="{BB962C8B-B14F-4D97-AF65-F5344CB8AC3E}">
        <p14:creationId xmlns:p14="http://schemas.microsoft.com/office/powerpoint/2010/main" val="250465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E6C425FF-1EFF-481D-810C-89CC4D567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69" y="662473"/>
            <a:ext cx="8421661" cy="5514490"/>
          </a:xfrm>
        </p:spPr>
      </p:pic>
    </p:spTree>
    <p:extLst>
      <p:ext uri="{BB962C8B-B14F-4D97-AF65-F5344CB8AC3E}">
        <p14:creationId xmlns:p14="http://schemas.microsoft.com/office/powerpoint/2010/main" val="2785171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8D4CDC4-9060-4A82-82FA-AF3AE8A42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53" y="763480"/>
            <a:ext cx="9898602" cy="5413483"/>
          </a:xfrm>
        </p:spPr>
      </p:pic>
    </p:spTree>
    <p:extLst>
      <p:ext uri="{BB962C8B-B14F-4D97-AF65-F5344CB8AC3E}">
        <p14:creationId xmlns:p14="http://schemas.microsoft.com/office/powerpoint/2010/main" val="88112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5E276A4-E6E5-46A0-8356-9A9356D9B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31" y="736846"/>
            <a:ext cx="10298097" cy="5877017"/>
          </a:xfrm>
        </p:spPr>
      </p:pic>
    </p:spTree>
    <p:extLst>
      <p:ext uri="{BB962C8B-B14F-4D97-AF65-F5344CB8AC3E}">
        <p14:creationId xmlns:p14="http://schemas.microsoft.com/office/powerpoint/2010/main" val="3103723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Progress Report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Abhishek Hingrajiya</dc:creator>
  <cp:lastModifiedBy>Abhishek Hingrajiya</cp:lastModifiedBy>
  <cp:revision>1</cp:revision>
  <dcterms:created xsi:type="dcterms:W3CDTF">2022-01-25T16:34:11Z</dcterms:created>
  <dcterms:modified xsi:type="dcterms:W3CDTF">2022-01-25T16:35:59Z</dcterms:modified>
</cp:coreProperties>
</file>