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1468-6E8E-BA4A-889B-1EF27558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FACFD-BA71-6547-ADF6-4B2DE72C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70B9-8C06-AC47-9414-AA66DA63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F25D-17E7-9741-AE59-4D84B0F5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78D4-9EFC-6847-B5BB-4F0B3848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BD82-A4EE-6940-8EB4-8151AB3B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7928-721E-AA4D-A2AC-EBE2E1FC4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375E-4E91-3649-87AF-1E8966C7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7ED9-B756-9142-9992-67EE4C1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8836-B0D5-AA43-B753-170A41CE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6F52F-50CB-BE4C-9693-8CDA89C77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32E51-4E7D-C945-AB74-5BBF4396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3B80-1130-5B45-970C-7A93ACA6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73A0-165D-6746-B265-78BD8C90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9A93-18A0-6A40-8E7B-14504D5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3062-2EEC-A044-99F8-7B1A52FB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F4F6-FA44-CD43-8623-86AB7BCE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AA69-D69D-8C4B-8965-08A97717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42B2-6239-3C4E-A381-F90A4B9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B45A-BD27-7648-AE91-A228118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ACF2-F83C-8A4E-8B72-1AC41317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CC3EE-0D0F-2F4D-B583-41B8B9F6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17A-B5A4-554C-88BC-7DA9FDC7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DDA2-32C9-774D-8316-DCF103E1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289A-D4E9-C54F-A15F-8BA07365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E98A-3522-0544-87EF-72A4BFE7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6AC9-1593-944F-9824-A456E02EA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86CF6-CC4A-5E40-A371-DE1C42B9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B80A-F590-514F-9F61-D7FB2AE6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2C0A5-A01F-A944-BFE6-9B895F74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71F4-9811-F541-A861-D6B49B3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D327-529C-2441-9602-91E61254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8028-D36E-FC40-90D1-53A320D6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773D-820C-784C-AC6C-957597887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C987F-7505-FE4B-9605-BD5A27617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D5E14-F549-A24C-874F-626DBBB3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325DE-5C20-8543-9DB7-0CBBD9B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B0589-751C-8A49-89DA-2B8E925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F75-A496-E342-9995-563203A1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946-8B8D-8540-B255-80F673E0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1789-6F1E-DE43-899D-497DBA06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A980-481C-244F-B3F1-7B12BFA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457F-8BF0-834E-BA2B-D1647360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E0D7-1B20-0846-B868-DD547887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E6581-47BA-1C49-AAE0-2B80A9C2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82A43-583B-0747-813D-1B4C6E62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61B-446C-274A-8A14-49D2540B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4D71-D816-3A4A-A71D-5FC5CCE7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13FB0-433A-5B49-A757-CF094E3B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4ECB4-6A2E-2243-9A82-48AF5055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AF8D-76EE-E54D-9A59-1F21F559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50CBC-DF90-F442-92D9-3F84C2B2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A306-842E-A142-B9A6-1DC71E2F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F05B6-4B57-5C4B-99E6-D624539BE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68BB-7AF9-A741-91C4-1569270B4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56223-CE27-7B4F-BA24-368EA21B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8D24-E764-B140-A3FA-9A17CC3A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C8FE-ADE1-D741-922E-4067CC2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218EF-8CA2-DB4A-BC29-AA52D93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6C138-3CD2-3D4F-909D-F4F3A521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37C6-D48B-C84E-AC3A-2226F2838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8174-0881-974F-A939-9FBB1044269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E306-BC57-A442-968F-BA4CFC2F0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02CF-840F-1B45-88B1-B825BFA3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DE8B-A5B2-374A-BC41-7F55B4CA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Pandas Library</a:t>
            </a:r>
          </a:p>
        </p:txBody>
      </p:sp>
    </p:spTree>
    <p:extLst>
      <p:ext uri="{BB962C8B-B14F-4D97-AF65-F5344CB8AC3E}">
        <p14:creationId xmlns:p14="http://schemas.microsoft.com/office/powerpoint/2010/main" val="68284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EF5-DDED-D94A-B799-F5BB56EE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Math with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084B-58E4-9540-8F6A-61AF9A2A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326"/>
            <a:ext cx="10515600" cy="4351338"/>
          </a:xfrm>
        </p:spPr>
        <p:txBody>
          <a:bodyPr/>
          <a:lstStyle/>
          <a:p>
            <a:r>
              <a:rPr lang="en-US" dirty="0"/>
              <a:t>Adding two columns: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A1B1491D-A8D7-B34E-A5CE-B3E31BA4236E}"/>
              </a:ext>
            </a:extLst>
          </p:cNvPr>
          <p:cNvSpPr>
            <a:spLocks noChangeAspect="1"/>
          </p:cNvSpPr>
          <p:nvPr/>
        </p:nvSpPr>
        <p:spPr>
          <a:xfrm>
            <a:off x="6300439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25C396EC-86BA-3D4A-861F-13443E5B79E3}"/>
              </a:ext>
            </a:extLst>
          </p:cNvPr>
          <p:cNvSpPr>
            <a:spLocks noChangeAspect="1"/>
          </p:cNvSpPr>
          <p:nvPr/>
        </p:nvSpPr>
        <p:spPr>
          <a:xfrm>
            <a:off x="6300439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DB9B37BB-C076-0E47-AF7D-C70C952E2A27}"/>
              </a:ext>
            </a:extLst>
          </p:cNvPr>
          <p:cNvSpPr>
            <a:spLocks noChangeAspect="1"/>
          </p:cNvSpPr>
          <p:nvPr/>
        </p:nvSpPr>
        <p:spPr>
          <a:xfrm>
            <a:off x="6300437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8AD6C2F0-0781-6A41-B38C-ACC7FCC60715}"/>
              </a:ext>
            </a:extLst>
          </p:cNvPr>
          <p:cNvSpPr>
            <a:spLocks noChangeAspect="1"/>
          </p:cNvSpPr>
          <p:nvPr/>
        </p:nvSpPr>
        <p:spPr>
          <a:xfrm>
            <a:off x="6300438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8EC08ED7-1F25-7442-AF5F-15FCF70413A1}"/>
              </a:ext>
            </a:extLst>
          </p:cNvPr>
          <p:cNvSpPr>
            <a:spLocks noChangeAspect="1"/>
          </p:cNvSpPr>
          <p:nvPr/>
        </p:nvSpPr>
        <p:spPr>
          <a:xfrm>
            <a:off x="6300436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14235-E650-E845-9012-975EA1671AAB}"/>
              </a:ext>
            </a:extLst>
          </p:cNvPr>
          <p:cNvSpPr txBox="1"/>
          <p:nvPr/>
        </p:nvSpPr>
        <p:spPr>
          <a:xfrm>
            <a:off x="2579450" y="2124228"/>
            <a:ext cx="1353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myData.x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0E67A-F247-7D4D-B3B5-351D0F16EE07}"/>
              </a:ext>
            </a:extLst>
          </p:cNvPr>
          <p:cNvSpPr txBox="1"/>
          <p:nvPr/>
        </p:nvSpPr>
        <p:spPr>
          <a:xfrm>
            <a:off x="4795024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CF28E-9C07-5A4B-B6C3-40D5CA764344}"/>
              </a:ext>
            </a:extLst>
          </p:cNvPr>
          <p:cNvSpPr txBox="1"/>
          <p:nvPr/>
        </p:nvSpPr>
        <p:spPr>
          <a:xfrm>
            <a:off x="8222235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B4F7B4-B2F6-3943-9366-82E3EDA187A8}"/>
              </a:ext>
            </a:extLst>
          </p:cNvPr>
          <p:cNvSpPr>
            <a:spLocks noChangeAspect="1"/>
          </p:cNvSpPr>
          <p:nvPr/>
        </p:nvSpPr>
        <p:spPr>
          <a:xfrm>
            <a:off x="9579824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4B71BCA5-9587-AC46-8A1E-2FE5AD5CC10A}"/>
              </a:ext>
            </a:extLst>
          </p:cNvPr>
          <p:cNvSpPr>
            <a:spLocks noChangeAspect="1"/>
          </p:cNvSpPr>
          <p:nvPr/>
        </p:nvSpPr>
        <p:spPr>
          <a:xfrm>
            <a:off x="9579824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94D83FB6-8660-0E4F-8528-7CE7B72B1C53}"/>
              </a:ext>
            </a:extLst>
          </p:cNvPr>
          <p:cNvSpPr>
            <a:spLocks noChangeAspect="1"/>
          </p:cNvSpPr>
          <p:nvPr/>
        </p:nvSpPr>
        <p:spPr>
          <a:xfrm>
            <a:off x="9579822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F5CA9065-5A0E-D646-94F3-6E156A8B1F5C}"/>
              </a:ext>
            </a:extLst>
          </p:cNvPr>
          <p:cNvSpPr>
            <a:spLocks noChangeAspect="1"/>
          </p:cNvSpPr>
          <p:nvPr/>
        </p:nvSpPr>
        <p:spPr>
          <a:xfrm>
            <a:off x="9579823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4BD1722A-A137-134F-848C-7827460D1998}"/>
              </a:ext>
            </a:extLst>
          </p:cNvPr>
          <p:cNvSpPr>
            <a:spLocks noChangeAspect="1"/>
          </p:cNvSpPr>
          <p:nvPr/>
        </p:nvSpPr>
        <p:spPr>
          <a:xfrm>
            <a:off x="9579821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D7A0882E-5A57-9044-BB41-61AA9AF20E26}"/>
              </a:ext>
            </a:extLst>
          </p:cNvPr>
          <p:cNvSpPr>
            <a:spLocks noChangeAspect="1"/>
          </p:cNvSpPr>
          <p:nvPr/>
        </p:nvSpPr>
        <p:spPr>
          <a:xfrm>
            <a:off x="2873227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843BA564-0AA1-F44D-A7A8-CB433591943A}"/>
              </a:ext>
            </a:extLst>
          </p:cNvPr>
          <p:cNvSpPr>
            <a:spLocks noChangeAspect="1"/>
          </p:cNvSpPr>
          <p:nvPr/>
        </p:nvSpPr>
        <p:spPr>
          <a:xfrm>
            <a:off x="2873227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270B70A-5900-0548-8F58-746820BE972D}"/>
              </a:ext>
            </a:extLst>
          </p:cNvPr>
          <p:cNvSpPr>
            <a:spLocks noChangeAspect="1"/>
          </p:cNvSpPr>
          <p:nvPr/>
        </p:nvSpPr>
        <p:spPr>
          <a:xfrm>
            <a:off x="2873225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2AC92169-AE28-D449-B591-7D4DCD8BBF54}"/>
              </a:ext>
            </a:extLst>
          </p:cNvPr>
          <p:cNvSpPr>
            <a:spLocks noChangeAspect="1"/>
          </p:cNvSpPr>
          <p:nvPr/>
        </p:nvSpPr>
        <p:spPr>
          <a:xfrm>
            <a:off x="2873226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F57750A2-1194-8A44-B062-70FAD9DE3116}"/>
              </a:ext>
            </a:extLst>
          </p:cNvPr>
          <p:cNvSpPr>
            <a:spLocks noChangeAspect="1"/>
          </p:cNvSpPr>
          <p:nvPr/>
        </p:nvSpPr>
        <p:spPr>
          <a:xfrm>
            <a:off x="2873224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C814B-A907-E344-B7A8-DB30F7785F93}"/>
              </a:ext>
            </a:extLst>
          </p:cNvPr>
          <p:cNvSpPr txBox="1"/>
          <p:nvPr/>
        </p:nvSpPr>
        <p:spPr>
          <a:xfrm>
            <a:off x="5909948" y="2124228"/>
            <a:ext cx="1348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93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EF5-DDED-D94A-B799-F5BB56EE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Math with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084B-58E4-9540-8F6A-61AF9A2A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a number and a column: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A1B1491D-A8D7-B34E-A5CE-B3E31BA4236E}"/>
              </a:ext>
            </a:extLst>
          </p:cNvPr>
          <p:cNvSpPr>
            <a:spLocks noChangeAspect="1"/>
          </p:cNvSpPr>
          <p:nvPr/>
        </p:nvSpPr>
        <p:spPr>
          <a:xfrm>
            <a:off x="3014035" y="277877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25C396EC-86BA-3D4A-861F-13443E5B79E3}"/>
              </a:ext>
            </a:extLst>
          </p:cNvPr>
          <p:cNvSpPr>
            <a:spLocks noChangeAspect="1"/>
          </p:cNvSpPr>
          <p:nvPr/>
        </p:nvSpPr>
        <p:spPr>
          <a:xfrm>
            <a:off x="3014035" y="355601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DB9B37BB-C076-0E47-AF7D-C70C952E2A27}"/>
              </a:ext>
            </a:extLst>
          </p:cNvPr>
          <p:cNvSpPr>
            <a:spLocks noChangeAspect="1"/>
          </p:cNvSpPr>
          <p:nvPr/>
        </p:nvSpPr>
        <p:spPr>
          <a:xfrm>
            <a:off x="3014033" y="511049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8AD6C2F0-0781-6A41-B38C-ACC7FCC60715}"/>
              </a:ext>
            </a:extLst>
          </p:cNvPr>
          <p:cNvSpPr>
            <a:spLocks noChangeAspect="1"/>
          </p:cNvSpPr>
          <p:nvPr/>
        </p:nvSpPr>
        <p:spPr>
          <a:xfrm>
            <a:off x="3014034" y="433325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8EC08ED7-1F25-7442-AF5F-15FCF70413A1}"/>
              </a:ext>
            </a:extLst>
          </p:cNvPr>
          <p:cNvSpPr>
            <a:spLocks noChangeAspect="1"/>
          </p:cNvSpPr>
          <p:nvPr/>
        </p:nvSpPr>
        <p:spPr>
          <a:xfrm>
            <a:off x="3014032" y="588031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14235-E650-E845-9012-975EA1671AAB}"/>
              </a:ext>
            </a:extLst>
          </p:cNvPr>
          <p:cNvSpPr txBox="1"/>
          <p:nvPr/>
        </p:nvSpPr>
        <p:spPr>
          <a:xfrm>
            <a:off x="2720258" y="2249636"/>
            <a:ext cx="136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myData.a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75C64-8DE9-584C-8BE0-B43781EE54EF}"/>
              </a:ext>
            </a:extLst>
          </p:cNvPr>
          <p:cNvSpPr txBox="1"/>
          <p:nvPr/>
        </p:nvSpPr>
        <p:spPr>
          <a:xfrm>
            <a:off x="6319812" y="43332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0E67A-F247-7D4D-B3B5-351D0F16EE07}"/>
              </a:ext>
            </a:extLst>
          </p:cNvPr>
          <p:cNvSpPr txBox="1"/>
          <p:nvPr/>
        </p:nvSpPr>
        <p:spPr>
          <a:xfrm>
            <a:off x="5032755" y="433325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CF28E-9C07-5A4B-B6C3-40D5CA764344}"/>
              </a:ext>
            </a:extLst>
          </p:cNvPr>
          <p:cNvSpPr txBox="1"/>
          <p:nvPr/>
        </p:nvSpPr>
        <p:spPr>
          <a:xfrm>
            <a:off x="8222235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B4F7B4-B2F6-3943-9366-82E3EDA187A8}"/>
              </a:ext>
            </a:extLst>
          </p:cNvPr>
          <p:cNvSpPr>
            <a:spLocks noChangeAspect="1"/>
          </p:cNvSpPr>
          <p:nvPr/>
        </p:nvSpPr>
        <p:spPr>
          <a:xfrm>
            <a:off x="9579824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4B71BCA5-9587-AC46-8A1E-2FE5AD5CC10A}"/>
              </a:ext>
            </a:extLst>
          </p:cNvPr>
          <p:cNvSpPr>
            <a:spLocks noChangeAspect="1"/>
          </p:cNvSpPr>
          <p:nvPr/>
        </p:nvSpPr>
        <p:spPr>
          <a:xfrm>
            <a:off x="9579824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94D83FB6-8660-0E4F-8528-7CE7B72B1C53}"/>
              </a:ext>
            </a:extLst>
          </p:cNvPr>
          <p:cNvSpPr>
            <a:spLocks noChangeAspect="1"/>
          </p:cNvSpPr>
          <p:nvPr/>
        </p:nvSpPr>
        <p:spPr>
          <a:xfrm>
            <a:off x="9579822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F5CA9065-5A0E-D646-94F3-6E156A8B1F5C}"/>
              </a:ext>
            </a:extLst>
          </p:cNvPr>
          <p:cNvSpPr>
            <a:spLocks noChangeAspect="1"/>
          </p:cNvSpPr>
          <p:nvPr/>
        </p:nvSpPr>
        <p:spPr>
          <a:xfrm>
            <a:off x="9579823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4BD1722A-A137-134F-848C-7827460D1998}"/>
              </a:ext>
            </a:extLst>
          </p:cNvPr>
          <p:cNvSpPr>
            <a:spLocks noChangeAspect="1"/>
          </p:cNvSpPr>
          <p:nvPr/>
        </p:nvSpPr>
        <p:spPr>
          <a:xfrm>
            <a:off x="9579821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983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EF5-DDED-D94A-B799-F5BB56EE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Math with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084B-58E4-9540-8F6A-61AF9A2A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326"/>
            <a:ext cx="10515600" cy="4351338"/>
          </a:xfrm>
        </p:spPr>
        <p:txBody>
          <a:bodyPr/>
          <a:lstStyle/>
          <a:p>
            <a:r>
              <a:rPr lang="en-US" dirty="0"/>
              <a:t>Subtracting two columns: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A1B1491D-A8D7-B34E-A5CE-B3E31BA4236E}"/>
              </a:ext>
            </a:extLst>
          </p:cNvPr>
          <p:cNvSpPr>
            <a:spLocks noChangeAspect="1"/>
          </p:cNvSpPr>
          <p:nvPr/>
        </p:nvSpPr>
        <p:spPr>
          <a:xfrm>
            <a:off x="6300439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25C396EC-86BA-3D4A-861F-13443E5B79E3}"/>
              </a:ext>
            </a:extLst>
          </p:cNvPr>
          <p:cNvSpPr>
            <a:spLocks noChangeAspect="1"/>
          </p:cNvSpPr>
          <p:nvPr/>
        </p:nvSpPr>
        <p:spPr>
          <a:xfrm>
            <a:off x="6300439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DB9B37BB-C076-0E47-AF7D-C70C952E2A27}"/>
              </a:ext>
            </a:extLst>
          </p:cNvPr>
          <p:cNvSpPr>
            <a:spLocks noChangeAspect="1"/>
          </p:cNvSpPr>
          <p:nvPr/>
        </p:nvSpPr>
        <p:spPr>
          <a:xfrm>
            <a:off x="6300437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8AD6C2F0-0781-6A41-B38C-ACC7FCC60715}"/>
              </a:ext>
            </a:extLst>
          </p:cNvPr>
          <p:cNvSpPr>
            <a:spLocks noChangeAspect="1"/>
          </p:cNvSpPr>
          <p:nvPr/>
        </p:nvSpPr>
        <p:spPr>
          <a:xfrm>
            <a:off x="6300438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8EC08ED7-1F25-7442-AF5F-15FCF70413A1}"/>
              </a:ext>
            </a:extLst>
          </p:cNvPr>
          <p:cNvSpPr>
            <a:spLocks noChangeAspect="1"/>
          </p:cNvSpPr>
          <p:nvPr/>
        </p:nvSpPr>
        <p:spPr>
          <a:xfrm>
            <a:off x="6300436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14235-E650-E845-9012-975EA1671AAB}"/>
              </a:ext>
            </a:extLst>
          </p:cNvPr>
          <p:cNvSpPr txBox="1"/>
          <p:nvPr/>
        </p:nvSpPr>
        <p:spPr>
          <a:xfrm>
            <a:off x="2579450" y="2124228"/>
            <a:ext cx="1353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myData.x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0E67A-F247-7D4D-B3B5-351D0F16EE07}"/>
              </a:ext>
            </a:extLst>
          </p:cNvPr>
          <p:cNvSpPr txBox="1"/>
          <p:nvPr/>
        </p:nvSpPr>
        <p:spPr>
          <a:xfrm>
            <a:off x="4795024" y="433325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CF28E-9C07-5A4B-B6C3-40D5CA764344}"/>
              </a:ext>
            </a:extLst>
          </p:cNvPr>
          <p:cNvSpPr txBox="1"/>
          <p:nvPr/>
        </p:nvSpPr>
        <p:spPr>
          <a:xfrm>
            <a:off x="8222235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B4F7B4-B2F6-3943-9366-82E3EDA187A8}"/>
              </a:ext>
            </a:extLst>
          </p:cNvPr>
          <p:cNvSpPr>
            <a:spLocks noChangeAspect="1"/>
          </p:cNvSpPr>
          <p:nvPr/>
        </p:nvSpPr>
        <p:spPr>
          <a:xfrm>
            <a:off x="9579824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4B71BCA5-9587-AC46-8A1E-2FE5AD5CC10A}"/>
              </a:ext>
            </a:extLst>
          </p:cNvPr>
          <p:cNvSpPr>
            <a:spLocks noChangeAspect="1"/>
          </p:cNvSpPr>
          <p:nvPr/>
        </p:nvSpPr>
        <p:spPr>
          <a:xfrm>
            <a:off x="9579824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94D83FB6-8660-0E4F-8528-7CE7B72B1C53}"/>
              </a:ext>
            </a:extLst>
          </p:cNvPr>
          <p:cNvSpPr>
            <a:spLocks noChangeAspect="1"/>
          </p:cNvSpPr>
          <p:nvPr/>
        </p:nvSpPr>
        <p:spPr>
          <a:xfrm>
            <a:off x="9579822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-6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F5CA9065-5A0E-D646-94F3-6E156A8B1F5C}"/>
              </a:ext>
            </a:extLst>
          </p:cNvPr>
          <p:cNvSpPr>
            <a:spLocks noChangeAspect="1"/>
          </p:cNvSpPr>
          <p:nvPr/>
        </p:nvSpPr>
        <p:spPr>
          <a:xfrm>
            <a:off x="9579823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4BD1722A-A137-134F-848C-7827460D1998}"/>
              </a:ext>
            </a:extLst>
          </p:cNvPr>
          <p:cNvSpPr>
            <a:spLocks noChangeAspect="1"/>
          </p:cNvSpPr>
          <p:nvPr/>
        </p:nvSpPr>
        <p:spPr>
          <a:xfrm>
            <a:off x="9579821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-11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D7A0882E-5A57-9044-BB41-61AA9AF20E26}"/>
              </a:ext>
            </a:extLst>
          </p:cNvPr>
          <p:cNvSpPr>
            <a:spLocks noChangeAspect="1"/>
          </p:cNvSpPr>
          <p:nvPr/>
        </p:nvSpPr>
        <p:spPr>
          <a:xfrm>
            <a:off x="2873227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843BA564-0AA1-F44D-A7A8-CB433591943A}"/>
              </a:ext>
            </a:extLst>
          </p:cNvPr>
          <p:cNvSpPr>
            <a:spLocks noChangeAspect="1"/>
          </p:cNvSpPr>
          <p:nvPr/>
        </p:nvSpPr>
        <p:spPr>
          <a:xfrm>
            <a:off x="2873227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270B70A-5900-0548-8F58-746820BE972D}"/>
              </a:ext>
            </a:extLst>
          </p:cNvPr>
          <p:cNvSpPr>
            <a:spLocks noChangeAspect="1"/>
          </p:cNvSpPr>
          <p:nvPr/>
        </p:nvSpPr>
        <p:spPr>
          <a:xfrm>
            <a:off x="2873225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2AC92169-AE28-D449-B591-7D4DCD8BBF54}"/>
              </a:ext>
            </a:extLst>
          </p:cNvPr>
          <p:cNvSpPr>
            <a:spLocks noChangeAspect="1"/>
          </p:cNvSpPr>
          <p:nvPr/>
        </p:nvSpPr>
        <p:spPr>
          <a:xfrm>
            <a:off x="2873226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F57750A2-1194-8A44-B062-70FAD9DE3116}"/>
              </a:ext>
            </a:extLst>
          </p:cNvPr>
          <p:cNvSpPr>
            <a:spLocks noChangeAspect="1"/>
          </p:cNvSpPr>
          <p:nvPr/>
        </p:nvSpPr>
        <p:spPr>
          <a:xfrm>
            <a:off x="2873224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C814B-A907-E344-B7A8-DB30F7785F93}"/>
              </a:ext>
            </a:extLst>
          </p:cNvPr>
          <p:cNvSpPr txBox="1"/>
          <p:nvPr/>
        </p:nvSpPr>
        <p:spPr>
          <a:xfrm>
            <a:off x="5909948" y="2124228"/>
            <a:ext cx="1348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032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EF5-DDED-D94A-B799-F5BB56EE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Math with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084B-58E4-9540-8F6A-61AF9A2A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7683" cy="4351338"/>
          </a:xfrm>
        </p:spPr>
        <p:txBody>
          <a:bodyPr/>
          <a:lstStyle/>
          <a:p>
            <a:r>
              <a:rPr lang="en-US" dirty="0"/>
              <a:t>Multiplying a number and a column: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A1B1491D-A8D7-B34E-A5CE-B3E31BA4236E}"/>
              </a:ext>
            </a:extLst>
          </p:cNvPr>
          <p:cNvSpPr>
            <a:spLocks noChangeAspect="1"/>
          </p:cNvSpPr>
          <p:nvPr/>
        </p:nvSpPr>
        <p:spPr>
          <a:xfrm>
            <a:off x="6300439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25C396EC-86BA-3D4A-861F-13443E5B79E3}"/>
              </a:ext>
            </a:extLst>
          </p:cNvPr>
          <p:cNvSpPr>
            <a:spLocks noChangeAspect="1"/>
          </p:cNvSpPr>
          <p:nvPr/>
        </p:nvSpPr>
        <p:spPr>
          <a:xfrm>
            <a:off x="6300439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DB9B37BB-C076-0E47-AF7D-C70C952E2A27}"/>
              </a:ext>
            </a:extLst>
          </p:cNvPr>
          <p:cNvSpPr>
            <a:spLocks noChangeAspect="1"/>
          </p:cNvSpPr>
          <p:nvPr/>
        </p:nvSpPr>
        <p:spPr>
          <a:xfrm>
            <a:off x="6300437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8AD6C2F0-0781-6A41-B38C-ACC7FCC60715}"/>
              </a:ext>
            </a:extLst>
          </p:cNvPr>
          <p:cNvSpPr>
            <a:spLocks noChangeAspect="1"/>
          </p:cNvSpPr>
          <p:nvPr/>
        </p:nvSpPr>
        <p:spPr>
          <a:xfrm>
            <a:off x="6300438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8EC08ED7-1F25-7442-AF5F-15FCF70413A1}"/>
              </a:ext>
            </a:extLst>
          </p:cNvPr>
          <p:cNvSpPr>
            <a:spLocks noChangeAspect="1"/>
          </p:cNvSpPr>
          <p:nvPr/>
        </p:nvSpPr>
        <p:spPr>
          <a:xfrm>
            <a:off x="6300436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14235-E650-E845-9012-975EA1671AAB}"/>
              </a:ext>
            </a:extLst>
          </p:cNvPr>
          <p:cNvSpPr txBox="1"/>
          <p:nvPr/>
        </p:nvSpPr>
        <p:spPr>
          <a:xfrm>
            <a:off x="6006662" y="2122626"/>
            <a:ext cx="136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myData.a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75C64-8DE9-584C-8BE0-B43781EE54EF}"/>
              </a:ext>
            </a:extLst>
          </p:cNvPr>
          <p:cNvSpPr txBox="1"/>
          <p:nvPr/>
        </p:nvSpPr>
        <p:spPr>
          <a:xfrm>
            <a:off x="3286404" y="43332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0E67A-F247-7D4D-B3B5-351D0F16EE07}"/>
              </a:ext>
            </a:extLst>
          </p:cNvPr>
          <p:cNvSpPr txBox="1"/>
          <p:nvPr/>
        </p:nvSpPr>
        <p:spPr>
          <a:xfrm>
            <a:off x="4795024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CF28E-9C07-5A4B-B6C3-40D5CA764344}"/>
              </a:ext>
            </a:extLst>
          </p:cNvPr>
          <p:cNvSpPr txBox="1"/>
          <p:nvPr/>
        </p:nvSpPr>
        <p:spPr>
          <a:xfrm>
            <a:off x="8222235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B4F7B4-B2F6-3943-9366-82E3EDA187A8}"/>
              </a:ext>
            </a:extLst>
          </p:cNvPr>
          <p:cNvSpPr>
            <a:spLocks noChangeAspect="1"/>
          </p:cNvSpPr>
          <p:nvPr/>
        </p:nvSpPr>
        <p:spPr>
          <a:xfrm>
            <a:off x="9579824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4B71BCA5-9587-AC46-8A1E-2FE5AD5CC10A}"/>
              </a:ext>
            </a:extLst>
          </p:cNvPr>
          <p:cNvSpPr>
            <a:spLocks noChangeAspect="1"/>
          </p:cNvSpPr>
          <p:nvPr/>
        </p:nvSpPr>
        <p:spPr>
          <a:xfrm>
            <a:off x="9579824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94D83FB6-8660-0E4F-8528-7CE7B72B1C53}"/>
              </a:ext>
            </a:extLst>
          </p:cNvPr>
          <p:cNvSpPr>
            <a:spLocks noChangeAspect="1"/>
          </p:cNvSpPr>
          <p:nvPr/>
        </p:nvSpPr>
        <p:spPr>
          <a:xfrm>
            <a:off x="9579822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F5CA9065-5A0E-D646-94F3-6E156A8B1F5C}"/>
              </a:ext>
            </a:extLst>
          </p:cNvPr>
          <p:cNvSpPr>
            <a:spLocks noChangeAspect="1"/>
          </p:cNvSpPr>
          <p:nvPr/>
        </p:nvSpPr>
        <p:spPr>
          <a:xfrm>
            <a:off x="9579823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4BD1722A-A137-134F-848C-7827460D1998}"/>
              </a:ext>
            </a:extLst>
          </p:cNvPr>
          <p:cNvSpPr>
            <a:spLocks noChangeAspect="1"/>
          </p:cNvSpPr>
          <p:nvPr/>
        </p:nvSpPr>
        <p:spPr>
          <a:xfrm>
            <a:off x="9579821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6203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EF5-DDED-D94A-B799-F5BB56EE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Math with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084B-58E4-9540-8F6A-61AF9A2A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326"/>
            <a:ext cx="10515600" cy="4351338"/>
          </a:xfrm>
        </p:spPr>
        <p:txBody>
          <a:bodyPr/>
          <a:lstStyle/>
          <a:p>
            <a:r>
              <a:rPr lang="en-US" dirty="0"/>
              <a:t>Multiplying two columns: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A1B1491D-A8D7-B34E-A5CE-B3E31BA4236E}"/>
              </a:ext>
            </a:extLst>
          </p:cNvPr>
          <p:cNvSpPr>
            <a:spLocks noChangeAspect="1"/>
          </p:cNvSpPr>
          <p:nvPr/>
        </p:nvSpPr>
        <p:spPr>
          <a:xfrm>
            <a:off x="6300439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25C396EC-86BA-3D4A-861F-13443E5B79E3}"/>
              </a:ext>
            </a:extLst>
          </p:cNvPr>
          <p:cNvSpPr>
            <a:spLocks noChangeAspect="1"/>
          </p:cNvSpPr>
          <p:nvPr/>
        </p:nvSpPr>
        <p:spPr>
          <a:xfrm>
            <a:off x="6300439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DB9B37BB-C076-0E47-AF7D-C70C952E2A27}"/>
              </a:ext>
            </a:extLst>
          </p:cNvPr>
          <p:cNvSpPr>
            <a:spLocks noChangeAspect="1"/>
          </p:cNvSpPr>
          <p:nvPr/>
        </p:nvSpPr>
        <p:spPr>
          <a:xfrm>
            <a:off x="6300437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8AD6C2F0-0781-6A41-B38C-ACC7FCC60715}"/>
              </a:ext>
            </a:extLst>
          </p:cNvPr>
          <p:cNvSpPr>
            <a:spLocks noChangeAspect="1"/>
          </p:cNvSpPr>
          <p:nvPr/>
        </p:nvSpPr>
        <p:spPr>
          <a:xfrm>
            <a:off x="6300438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8EC08ED7-1F25-7442-AF5F-15FCF70413A1}"/>
              </a:ext>
            </a:extLst>
          </p:cNvPr>
          <p:cNvSpPr>
            <a:spLocks noChangeAspect="1"/>
          </p:cNvSpPr>
          <p:nvPr/>
        </p:nvSpPr>
        <p:spPr>
          <a:xfrm>
            <a:off x="6300436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14235-E650-E845-9012-975EA1671AAB}"/>
              </a:ext>
            </a:extLst>
          </p:cNvPr>
          <p:cNvSpPr txBox="1"/>
          <p:nvPr/>
        </p:nvSpPr>
        <p:spPr>
          <a:xfrm>
            <a:off x="2579450" y="2124228"/>
            <a:ext cx="1353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myData.x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0E67A-F247-7D4D-B3B5-351D0F16EE07}"/>
              </a:ext>
            </a:extLst>
          </p:cNvPr>
          <p:cNvSpPr txBox="1"/>
          <p:nvPr/>
        </p:nvSpPr>
        <p:spPr>
          <a:xfrm>
            <a:off x="4795024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CF28E-9C07-5A4B-B6C3-40D5CA764344}"/>
              </a:ext>
            </a:extLst>
          </p:cNvPr>
          <p:cNvSpPr txBox="1"/>
          <p:nvPr/>
        </p:nvSpPr>
        <p:spPr>
          <a:xfrm>
            <a:off x="8222235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B4F7B4-B2F6-3943-9366-82E3EDA187A8}"/>
              </a:ext>
            </a:extLst>
          </p:cNvPr>
          <p:cNvSpPr>
            <a:spLocks noChangeAspect="1"/>
          </p:cNvSpPr>
          <p:nvPr/>
        </p:nvSpPr>
        <p:spPr>
          <a:xfrm>
            <a:off x="9579824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4B71BCA5-9587-AC46-8A1E-2FE5AD5CC10A}"/>
              </a:ext>
            </a:extLst>
          </p:cNvPr>
          <p:cNvSpPr>
            <a:spLocks noChangeAspect="1"/>
          </p:cNvSpPr>
          <p:nvPr/>
        </p:nvSpPr>
        <p:spPr>
          <a:xfrm>
            <a:off x="9579824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94D83FB6-8660-0E4F-8528-7CE7B72B1C53}"/>
              </a:ext>
            </a:extLst>
          </p:cNvPr>
          <p:cNvSpPr>
            <a:spLocks noChangeAspect="1"/>
          </p:cNvSpPr>
          <p:nvPr/>
        </p:nvSpPr>
        <p:spPr>
          <a:xfrm>
            <a:off x="9579822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F5CA9065-5A0E-D646-94F3-6E156A8B1F5C}"/>
              </a:ext>
            </a:extLst>
          </p:cNvPr>
          <p:cNvSpPr>
            <a:spLocks noChangeAspect="1"/>
          </p:cNvSpPr>
          <p:nvPr/>
        </p:nvSpPr>
        <p:spPr>
          <a:xfrm>
            <a:off x="9579823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4BD1722A-A137-134F-848C-7827460D1998}"/>
              </a:ext>
            </a:extLst>
          </p:cNvPr>
          <p:cNvSpPr>
            <a:spLocks noChangeAspect="1"/>
          </p:cNvSpPr>
          <p:nvPr/>
        </p:nvSpPr>
        <p:spPr>
          <a:xfrm>
            <a:off x="9579821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D7A0882E-5A57-9044-BB41-61AA9AF20E26}"/>
              </a:ext>
            </a:extLst>
          </p:cNvPr>
          <p:cNvSpPr>
            <a:spLocks noChangeAspect="1"/>
          </p:cNvSpPr>
          <p:nvPr/>
        </p:nvSpPr>
        <p:spPr>
          <a:xfrm>
            <a:off x="2873227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843BA564-0AA1-F44D-A7A8-CB433591943A}"/>
              </a:ext>
            </a:extLst>
          </p:cNvPr>
          <p:cNvSpPr>
            <a:spLocks noChangeAspect="1"/>
          </p:cNvSpPr>
          <p:nvPr/>
        </p:nvSpPr>
        <p:spPr>
          <a:xfrm>
            <a:off x="2873227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270B70A-5900-0548-8F58-746820BE972D}"/>
              </a:ext>
            </a:extLst>
          </p:cNvPr>
          <p:cNvSpPr>
            <a:spLocks noChangeAspect="1"/>
          </p:cNvSpPr>
          <p:nvPr/>
        </p:nvSpPr>
        <p:spPr>
          <a:xfrm>
            <a:off x="2873225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2AC92169-AE28-D449-B591-7D4DCD8BBF54}"/>
              </a:ext>
            </a:extLst>
          </p:cNvPr>
          <p:cNvSpPr>
            <a:spLocks noChangeAspect="1"/>
          </p:cNvSpPr>
          <p:nvPr/>
        </p:nvSpPr>
        <p:spPr>
          <a:xfrm>
            <a:off x="2873226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F57750A2-1194-8A44-B062-70FAD9DE3116}"/>
              </a:ext>
            </a:extLst>
          </p:cNvPr>
          <p:cNvSpPr>
            <a:spLocks noChangeAspect="1"/>
          </p:cNvSpPr>
          <p:nvPr/>
        </p:nvSpPr>
        <p:spPr>
          <a:xfrm>
            <a:off x="2873224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C814B-A907-E344-B7A8-DB30F7785F93}"/>
              </a:ext>
            </a:extLst>
          </p:cNvPr>
          <p:cNvSpPr txBox="1"/>
          <p:nvPr/>
        </p:nvSpPr>
        <p:spPr>
          <a:xfrm>
            <a:off x="5909948" y="2124228"/>
            <a:ext cx="1348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98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EF5-DDED-D94A-B799-F5BB56EE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Math with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084B-58E4-9540-8F6A-61AF9A2A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75" y="1546326"/>
            <a:ext cx="3577683" cy="4351338"/>
          </a:xfrm>
        </p:spPr>
        <p:txBody>
          <a:bodyPr/>
          <a:lstStyle/>
          <a:p>
            <a:r>
              <a:rPr lang="en-US" dirty="0"/>
              <a:t>Dividing a column by a number: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A1B1491D-A8D7-B34E-A5CE-B3E31BA4236E}"/>
              </a:ext>
            </a:extLst>
          </p:cNvPr>
          <p:cNvSpPr>
            <a:spLocks noChangeAspect="1"/>
          </p:cNvSpPr>
          <p:nvPr/>
        </p:nvSpPr>
        <p:spPr>
          <a:xfrm>
            <a:off x="2873227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25C396EC-86BA-3D4A-861F-13443E5B79E3}"/>
              </a:ext>
            </a:extLst>
          </p:cNvPr>
          <p:cNvSpPr>
            <a:spLocks noChangeAspect="1"/>
          </p:cNvSpPr>
          <p:nvPr/>
        </p:nvSpPr>
        <p:spPr>
          <a:xfrm>
            <a:off x="2873227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DB9B37BB-C076-0E47-AF7D-C70C952E2A27}"/>
              </a:ext>
            </a:extLst>
          </p:cNvPr>
          <p:cNvSpPr>
            <a:spLocks noChangeAspect="1"/>
          </p:cNvSpPr>
          <p:nvPr/>
        </p:nvSpPr>
        <p:spPr>
          <a:xfrm>
            <a:off x="2873225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8AD6C2F0-0781-6A41-B38C-ACC7FCC60715}"/>
              </a:ext>
            </a:extLst>
          </p:cNvPr>
          <p:cNvSpPr>
            <a:spLocks noChangeAspect="1"/>
          </p:cNvSpPr>
          <p:nvPr/>
        </p:nvSpPr>
        <p:spPr>
          <a:xfrm>
            <a:off x="2873226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8EC08ED7-1F25-7442-AF5F-15FCF70413A1}"/>
              </a:ext>
            </a:extLst>
          </p:cNvPr>
          <p:cNvSpPr>
            <a:spLocks noChangeAspect="1"/>
          </p:cNvSpPr>
          <p:nvPr/>
        </p:nvSpPr>
        <p:spPr>
          <a:xfrm>
            <a:off x="2873224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14235-E650-E845-9012-975EA1671AAB}"/>
              </a:ext>
            </a:extLst>
          </p:cNvPr>
          <p:cNvSpPr txBox="1"/>
          <p:nvPr/>
        </p:nvSpPr>
        <p:spPr>
          <a:xfrm>
            <a:off x="2579450" y="2122626"/>
            <a:ext cx="135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75C64-8DE9-584C-8BE0-B43781EE54EF}"/>
              </a:ext>
            </a:extLst>
          </p:cNvPr>
          <p:cNvSpPr txBox="1"/>
          <p:nvPr/>
        </p:nvSpPr>
        <p:spPr>
          <a:xfrm>
            <a:off x="6083501" y="42759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0E67A-F247-7D4D-B3B5-351D0F16EE07}"/>
              </a:ext>
            </a:extLst>
          </p:cNvPr>
          <p:cNvSpPr txBox="1"/>
          <p:nvPr/>
        </p:nvSpPr>
        <p:spPr>
          <a:xfrm>
            <a:off x="4795024" y="433325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CF28E-9C07-5A4B-B6C3-40D5CA764344}"/>
              </a:ext>
            </a:extLst>
          </p:cNvPr>
          <p:cNvSpPr txBox="1"/>
          <p:nvPr/>
        </p:nvSpPr>
        <p:spPr>
          <a:xfrm>
            <a:off x="8222235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B4F7B4-B2F6-3943-9366-82E3EDA187A8}"/>
              </a:ext>
            </a:extLst>
          </p:cNvPr>
          <p:cNvSpPr>
            <a:spLocks noChangeAspect="1"/>
          </p:cNvSpPr>
          <p:nvPr/>
        </p:nvSpPr>
        <p:spPr>
          <a:xfrm>
            <a:off x="9579824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4B71BCA5-9587-AC46-8A1E-2FE5AD5CC10A}"/>
              </a:ext>
            </a:extLst>
          </p:cNvPr>
          <p:cNvSpPr>
            <a:spLocks noChangeAspect="1"/>
          </p:cNvSpPr>
          <p:nvPr/>
        </p:nvSpPr>
        <p:spPr>
          <a:xfrm>
            <a:off x="9579824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94D83FB6-8660-0E4F-8528-7CE7B72B1C53}"/>
              </a:ext>
            </a:extLst>
          </p:cNvPr>
          <p:cNvSpPr>
            <a:spLocks noChangeAspect="1"/>
          </p:cNvSpPr>
          <p:nvPr/>
        </p:nvSpPr>
        <p:spPr>
          <a:xfrm>
            <a:off x="9579822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3.5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F5CA9065-5A0E-D646-94F3-6E156A8B1F5C}"/>
              </a:ext>
            </a:extLst>
          </p:cNvPr>
          <p:cNvSpPr>
            <a:spLocks noChangeAspect="1"/>
          </p:cNvSpPr>
          <p:nvPr/>
        </p:nvSpPr>
        <p:spPr>
          <a:xfrm>
            <a:off x="9579823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4BD1722A-A137-134F-848C-7827460D1998}"/>
              </a:ext>
            </a:extLst>
          </p:cNvPr>
          <p:cNvSpPr>
            <a:spLocks noChangeAspect="1"/>
          </p:cNvSpPr>
          <p:nvPr/>
        </p:nvSpPr>
        <p:spPr>
          <a:xfrm>
            <a:off x="9579821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289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EF5-DDED-D94A-B799-F5BB56EE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Math with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084B-58E4-9540-8F6A-61AF9A2A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326"/>
            <a:ext cx="10515600" cy="4351338"/>
          </a:xfrm>
        </p:spPr>
        <p:txBody>
          <a:bodyPr/>
          <a:lstStyle/>
          <a:p>
            <a:r>
              <a:rPr lang="en-US" dirty="0"/>
              <a:t>Dividing a column by another column: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A1B1491D-A8D7-B34E-A5CE-B3E31BA4236E}"/>
              </a:ext>
            </a:extLst>
          </p:cNvPr>
          <p:cNvSpPr>
            <a:spLocks noChangeAspect="1"/>
          </p:cNvSpPr>
          <p:nvPr/>
        </p:nvSpPr>
        <p:spPr>
          <a:xfrm>
            <a:off x="6300439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25C396EC-86BA-3D4A-861F-13443E5B79E3}"/>
              </a:ext>
            </a:extLst>
          </p:cNvPr>
          <p:cNvSpPr>
            <a:spLocks noChangeAspect="1"/>
          </p:cNvSpPr>
          <p:nvPr/>
        </p:nvSpPr>
        <p:spPr>
          <a:xfrm>
            <a:off x="6300439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DB9B37BB-C076-0E47-AF7D-C70C952E2A27}"/>
              </a:ext>
            </a:extLst>
          </p:cNvPr>
          <p:cNvSpPr>
            <a:spLocks noChangeAspect="1"/>
          </p:cNvSpPr>
          <p:nvPr/>
        </p:nvSpPr>
        <p:spPr>
          <a:xfrm>
            <a:off x="6300437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8AD6C2F0-0781-6A41-B38C-ACC7FCC60715}"/>
              </a:ext>
            </a:extLst>
          </p:cNvPr>
          <p:cNvSpPr>
            <a:spLocks noChangeAspect="1"/>
          </p:cNvSpPr>
          <p:nvPr/>
        </p:nvSpPr>
        <p:spPr>
          <a:xfrm>
            <a:off x="6300438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8EC08ED7-1F25-7442-AF5F-15FCF70413A1}"/>
              </a:ext>
            </a:extLst>
          </p:cNvPr>
          <p:cNvSpPr>
            <a:spLocks noChangeAspect="1"/>
          </p:cNvSpPr>
          <p:nvPr/>
        </p:nvSpPr>
        <p:spPr>
          <a:xfrm>
            <a:off x="6300436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14235-E650-E845-9012-975EA1671AAB}"/>
              </a:ext>
            </a:extLst>
          </p:cNvPr>
          <p:cNvSpPr txBox="1"/>
          <p:nvPr/>
        </p:nvSpPr>
        <p:spPr>
          <a:xfrm>
            <a:off x="2579450" y="2124228"/>
            <a:ext cx="1353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myData.x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0E67A-F247-7D4D-B3B5-351D0F16EE07}"/>
              </a:ext>
            </a:extLst>
          </p:cNvPr>
          <p:cNvSpPr txBox="1"/>
          <p:nvPr/>
        </p:nvSpPr>
        <p:spPr>
          <a:xfrm>
            <a:off x="4795024" y="433325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CF28E-9C07-5A4B-B6C3-40D5CA764344}"/>
              </a:ext>
            </a:extLst>
          </p:cNvPr>
          <p:cNvSpPr txBox="1"/>
          <p:nvPr/>
        </p:nvSpPr>
        <p:spPr>
          <a:xfrm>
            <a:off x="8222235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B4F7B4-B2F6-3943-9366-82E3EDA187A8}"/>
              </a:ext>
            </a:extLst>
          </p:cNvPr>
          <p:cNvSpPr>
            <a:spLocks noChangeAspect="1"/>
          </p:cNvSpPr>
          <p:nvPr/>
        </p:nvSpPr>
        <p:spPr>
          <a:xfrm>
            <a:off x="9579824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4B71BCA5-9587-AC46-8A1E-2FE5AD5CC10A}"/>
              </a:ext>
            </a:extLst>
          </p:cNvPr>
          <p:cNvSpPr>
            <a:spLocks noChangeAspect="1"/>
          </p:cNvSpPr>
          <p:nvPr/>
        </p:nvSpPr>
        <p:spPr>
          <a:xfrm>
            <a:off x="9579824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94D83FB6-8660-0E4F-8528-7CE7B72B1C53}"/>
              </a:ext>
            </a:extLst>
          </p:cNvPr>
          <p:cNvSpPr>
            <a:spLocks noChangeAspect="1"/>
          </p:cNvSpPr>
          <p:nvPr/>
        </p:nvSpPr>
        <p:spPr>
          <a:xfrm>
            <a:off x="9579822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F5CA9065-5A0E-D646-94F3-6E156A8B1F5C}"/>
              </a:ext>
            </a:extLst>
          </p:cNvPr>
          <p:cNvSpPr>
            <a:spLocks noChangeAspect="1"/>
          </p:cNvSpPr>
          <p:nvPr/>
        </p:nvSpPr>
        <p:spPr>
          <a:xfrm>
            <a:off x="9579823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4BD1722A-A137-134F-848C-7827460D1998}"/>
              </a:ext>
            </a:extLst>
          </p:cNvPr>
          <p:cNvSpPr>
            <a:spLocks noChangeAspect="1"/>
          </p:cNvSpPr>
          <p:nvPr/>
        </p:nvSpPr>
        <p:spPr>
          <a:xfrm>
            <a:off x="9579821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D7A0882E-5A57-9044-BB41-61AA9AF20E26}"/>
              </a:ext>
            </a:extLst>
          </p:cNvPr>
          <p:cNvSpPr>
            <a:spLocks noChangeAspect="1"/>
          </p:cNvSpPr>
          <p:nvPr/>
        </p:nvSpPr>
        <p:spPr>
          <a:xfrm>
            <a:off x="2873227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843BA564-0AA1-F44D-A7A8-CB433591943A}"/>
              </a:ext>
            </a:extLst>
          </p:cNvPr>
          <p:cNvSpPr>
            <a:spLocks noChangeAspect="1"/>
          </p:cNvSpPr>
          <p:nvPr/>
        </p:nvSpPr>
        <p:spPr>
          <a:xfrm>
            <a:off x="2873227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270B70A-5900-0548-8F58-746820BE972D}"/>
              </a:ext>
            </a:extLst>
          </p:cNvPr>
          <p:cNvSpPr>
            <a:spLocks noChangeAspect="1"/>
          </p:cNvSpPr>
          <p:nvPr/>
        </p:nvSpPr>
        <p:spPr>
          <a:xfrm>
            <a:off x="2873225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2AC92169-AE28-D449-B591-7D4DCD8BBF54}"/>
              </a:ext>
            </a:extLst>
          </p:cNvPr>
          <p:cNvSpPr>
            <a:spLocks noChangeAspect="1"/>
          </p:cNvSpPr>
          <p:nvPr/>
        </p:nvSpPr>
        <p:spPr>
          <a:xfrm>
            <a:off x="2873226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F57750A2-1194-8A44-B062-70FAD9DE3116}"/>
              </a:ext>
            </a:extLst>
          </p:cNvPr>
          <p:cNvSpPr>
            <a:spLocks noChangeAspect="1"/>
          </p:cNvSpPr>
          <p:nvPr/>
        </p:nvSpPr>
        <p:spPr>
          <a:xfrm>
            <a:off x="2873224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C814B-A907-E344-B7A8-DB30F7785F93}"/>
              </a:ext>
            </a:extLst>
          </p:cNvPr>
          <p:cNvSpPr txBox="1"/>
          <p:nvPr/>
        </p:nvSpPr>
        <p:spPr>
          <a:xfrm>
            <a:off x="5909948" y="2124228"/>
            <a:ext cx="1348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53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1B15-AB7B-4345-9406-27691D6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C5FE-2CB9-7B48-ACE2-21246636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873"/>
          </a:xfrm>
        </p:spPr>
        <p:txBody>
          <a:bodyPr>
            <a:normAutofit/>
          </a:bodyPr>
          <a:lstStyle/>
          <a:p>
            <a:r>
              <a:rPr lang="en-US" dirty="0"/>
              <a:t>The pandas library contains useful tools for data analysis in python.</a:t>
            </a:r>
          </a:p>
          <a:p>
            <a:pPr lvl="1"/>
            <a:r>
              <a:rPr lang="en-US" dirty="0"/>
              <a:t>We will often use pd as shorthand for pandas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pandas, you can:</a:t>
            </a:r>
          </a:p>
          <a:p>
            <a:pPr lvl="1"/>
            <a:r>
              <a:rPr lang="en-US" dirty="0"/>
              <a:t>Store data in a similar format to a table in Excel</a:t>
            </a:r>
          </a:p>
          <a:p>
            <a:pPr lvl="1"/>
            <a:r>
              <a:rPr lang="en-US" dirty="0"/>
              <a:t>Quickly analyze and process data</a:t>
            </a:r>
          </a:p>
          <a:p>
            <a:pPr lvl="1"/>
            <a:r>
              <a:rPr lang="en-US" dirty="0"/>
              <a:t>Quickly sort data</a:t>
            </a:r>
          </a:p>
          <a:p>
            <a:pPr lvl="1"/>
            <a:r>
              <a:rPr lang="en-US" dirty="0"/>
              <a:t>Cut away data that does not meet some criterion</a:t>
            </a:r>
          </a:p>
          <a:p>
            <a:pPr lvl="1"/>
            <a:r>
              <a:rPr lang="en-US" dirty="0"/>
              <a:t>And much more!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444B6-66E8-E741-81C0-A5920C3F42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59" b="35728"/>
          <a:stretch/>
        </p:blipFill>
        <p:spPr>
          <a:xfrm>
            <a:off x="1736946" y="2943922"/>
            <a:ext cx="8718108" cy="2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u="sng" dirty="0" err="1"/>
              <a:t>DataFrame</a:t>
            </a:r>
            <a:r>
              <a:rPr lang="en-US" dirty="0"/>
              <a:t> is an object that stores data in rows and columns, similar to a database.</a:t>
            </a:r>
          </a:p>
          <a:p>
            <a:pPr lvl="1"/>
            <a:r>
              <a:rPr lang="en-US" dirty="0"/>
              <a:t>You can think of a </a:t>
            </a:r>
            <a:r>
              <a:rPr lang="en-US" dirty="0" err="1"/>
              <a:t>DataFrame</a:t>
            </a:r>
            <a:r>
              <a:rPr lang="en-US" dirty="0"/>
              <a:t> as kind of like an Excel table.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7D6BA-C787-EE45-A68A-521E313E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38" y="3863804"/>
            <a:ext cx="4257159" cy="2325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AC283-AFAE-964C-94D7-998AE765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89" y="3194947"/>
            <a:ext cx="6359912" cy="36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1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B199-F057-D541-9D95-1721CBD8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 from a .csv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3A09-C125-0448-9281-57E8C4A5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024"/>
          </a:xfrm>
        </p:spPr>
        <p:txBody>
          <a:bodyPr>
            <a:normAutofit/>
          </a:bodyPr>
          <a:lstStyle/>
          <a:p>
            <a:r>
              <a:rPr lang="en-US" dirty="0"/>
              <a:t>The pandas library makes reading in data from a .csv file into a </a:t>
            </a:r>
            <a:r>
              <a:rPr lang="en-US" dirty="0" err="1"/>
              <a:t>DataFrame</a:t>
            </a:r>
            <a:r>
              <a:rPr lang="en-US" dirty="0"/>
              <a:t> object very simple.</a:t>
            </a:r>
          </a:p>
          <a:p>
            <a:endParaRPr lang="en-US" dirty="0"/>
          </a:p>
          <a:p>
            <a:r>
              <a:rPr lang="en-US" dirty="0"/>
              <a:t>If the .csv data has a header row (i.e., column names), the </a:t>
            </a:r>
            <a:r>
              <a:rPr lang="en-US" dirty="0" err="1"/>
              <a:t>read_csv</a:t>
            </a:r>
            <a:r>
              <a:rPr lang="en-US" dirty="0"/>
              <a:t>() function automatically names the columns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A1BA2-A298-2446-A024-701044B01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39" y="4994713"/>
            <a:ext cx="8886921" cy="10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0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5586-340B-5149-8EBA-340FEDE0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55FB-2192-DD45-B79D-C9AEF4CA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Methods</a:t>
            </a:r>
            <a:r>
              <a:rPr lang="en-US" dirty="0"/>
              <a:t> are like functions, but are specifically tied to an object, like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is a function, as it can be applied to a list or a </a:t>
            </a:r>
            <a:r>
              <a:rPr lang="en-US" dirty="0" err="1"/>
              <a:t>DataFrame</a:t>
            </a:r>
            <a:r>
              <a:rPr lang="en-US" dirty="0"/>
              <a:t> or other data types.</a:t>
            </a:r>
          </a:p>
          <a:p>
            <a:pPr lvl="1"/>
            <a:r>
              <a:rPr lang="en-US" dirty="0"/>
              <a:t>.head() is a method, as it can only be called from a </a:t>
            </a:r>
            <a:r>
              <a:rPr lang="en-US" dirty="0" err="1"/>
              <a:t>DataFrame</a:t>
            </a:r>
            <a:r>
              <a:rPr lang="en-US" dirty="0"/>
              <a:t> object: </a:t>
            </a:r>
            <a:r>
              <a:rPr lang="en-US" dirty="0" err="1"/>
              <a:t>myData.head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47699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AB0C-9E12-304A-B189-293A7467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B963-B4BF-6940-91E5-F05A52EB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29" y="1825624"/>
            <a:ext cx="6043961" cy="4831653"/>
          </a:xfrm>
        </p:spPr>
        <p:txBody>
          <a:bodyPr>
            <a:normAutofit/>
          </a:bodyPr>
          <a:lstStyle/>
          <a:p>
            <a:r>
              <a:rPr lang="en-US" dirty="0"/>
              <a:t>Here are a few useful methods for exploring your data once it is stored in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.head()</a:t>
            </a:r>
            <a:r>
              <a:rPr lang="en-US" dirty="0"/>
              <a:t>– This displays the first 5 rows of data in a </a:t>
            </a:r>
            <a:r>
              <a:rPr lang="en-US" dirty="0" err="1"/>
              <a:t>DataFrame</a:t>
            </a:r>
            <a:r>
              <a:rPr lang="en-US" dirty="0"/>
              <a:t>.  Alternatively, you can choose the number of rows displayed by including a different number as an argument.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.tail()</a:t>
            </a:r>
            <a:r>
              <a:rPr lang="en-US" dirty="0"/>
              <a:t>– this displays the last 5 rows of data if no argument is included.  Otherwise, the number included as an argument will be the number of rows shown.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90282-B627-9643-90E5-63CD6216B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43" y="365125"/>
            <a:ext cx="1525595" cy="3416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53039F-96F1-AF44-A005-F8C506A2F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100" y="3094517"/>
            <a:ext cx="1525595" cy="33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8464-4910-B04E-8C6A-3A2F4AB4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7" y="365125"/>
            <a:ext cx="10651273" cy="1325563"/>
          </a:xfrm>
        </p:spPr>
        <p:txBody>
          <a:bodyPr/>
          <a:lstStyle/>
          <a:p>
            <a:r>
              <a:rPr lang="en-US" dirty="0"/>
              <a:t>Creating, Referencing Columns in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EC86-4120-414E-BFEF-8CF59690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7665" cy="4351338"/>
          </a:xfrm>
        </p:spPr>
        <p:txBody>
          <a:bodyPr/>
          <a:lstStyle/>
          <a:p>
            <a:r>
              <a:rPr lang="en-US" dirty="0"/>
              <a:t>To create a new column in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square brackets and single quotes to name the new column, and use the assignment operator to assign new data to the column.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8694F9-F067-6143-9C47-AB48ADA3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2412980"/>
            <a:ext cx="64262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7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8464-4910-B04E-8C6A-3A2F4AB4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7" y="365125"/>
            <a:ext cx="10651273" cy="1325563"/>
          </a:xfrm>
        </p:spPr>
        <p:txBody>
          <a:bodyPr/>
          <a:lstStyle/>
          <a:p>
            <a:r>
              <a:rPr lang="en-US" dirty="0"/>
              <a:t>Creating, Referencing Columns in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EC86-4120-414E-BFEF-8CF59690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7665" cy="4351338"/>
          </a:xfrm>
        </p:spPr>
        <p:txBody>
          <a:bodyPr/>
          <a:lstStyle/>
          <a:p>
            <a:r>
              <a:rPr lang="en-US" dirty="0"/>
              <a:t>To reference an existing column:</a:t>
            </a:r>
          </a:p>
          <a:p>
            <a:pPr lvl="1"/>
            <a:r>
              <a:rPr lang="en-US" dirty="0"/>
              <a:t>Type the </a:t>
            </a:r>
            <a:r>
              <a:rPr lang="en-US" dirty="0" err="1"/>
              <a:t>DataFrame’s</a:t>
            </a:r>
            <a:r>
              <a:rPr lang="en-US" dirty="0"/>
              <a:t> name followed by a period and then the column name you’d like to reference.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EE0FE-44DC-4843-B379-73E1CC8A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507" y="1690687"/>
            <a:ext cx="3895493" cy="39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4EF5-DDED-D94A-B799-F5BB56EE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Math with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084B-58E4-9540-8F6A-61AF9A2A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number and a column: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A1B1491D-A8D7-B34E-A5CE-B3E31BA4236E}"/>
              </a:ext>
            </a:extLst>
          </p:cNvPr>
          <p:cNvSpPr>
            <a:spLocks noChangeAspect="1"/>
          </p:cNvSpPr>
          <p:nvPr/>
        </p:nvSpPr>
        <p:spPr>
          <a:xfrm>
            <a:off x="6300439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25C396EC-86BA-3D4A-861F-13443E5B79E3}"/>
              </a:ext>
            </a:extLst>
          </p:cNvPr>
          <p:cNvSpPr>
            <a:spLocks noChangeAspect="1"/>
          </p:cNvSpPr>
          <p:nvPr/>
        </p:nvSpPr>
        <p:spPr>
          <a:xfrm>
            <a:off x="6300439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DB9B37BB-C076-0E47-AF7D-C70C952E2A27}"/>
              </a:ext>
            </a:extLst>
          </p:cNvPr>
          <p:cNvSpPr>
            <a:spLocks noChangeAspect="1"/>
          </p:cNvSpPr>
          <p:nvPr/>
        </p:nvSpPr>
        <p:spPr>
          <a:xfrm>
            <a:off x="6300437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8AD6C2F0-0781-6A41-B38C-ACC7FCC60715}"/>
              </a:ext>
            </a:extLst>
          </p:cNvPr>
          <p:cNvSpPr>
            <a:spLocks noChangeAspect="1"/>
          </p:cNvSpPr>
          <p:nvPr/>
        </p:nvSpPr>
        <p:spPr>
          <a:xfrm>
            <a:off x="6300438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8EC08ED7-1F25-7442-AF5F-15FCF70413A1}"/>
              </a:ext>
            </a:extLst>
          </p:cNvPr>
          <p:cNvSpPr>
            <a:spLocks noChangeAspect="1"/>
          </p:cNvSpPr>
          <p:nvPr/>
        </p:nvSpPr>
        <p:spPr>
          <a:xfrm>
            <a:off x="6300436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14235-E650-E845-9012-975EA1671AAB}"/>
              </a:ext>
            </a:extLst>
          </p:cNvPr>
          <p:cNvSpPr txBox="1"/>
          <p:nvPr/>
        </p:nvSpPr>
        <p:spPr>
          <a:xfrm>
            <a:off x="6006662" y="2122626"/>
            <a:ext cx="136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myData.a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75C64-8DE9-584C-8BE0-B43781EE54EF}"/>
              </a:ext>
            </a:extLst>
          </p:cNvPr>
          <p:cNvSpPr txBox="1"/>
          <p:nvPr/>
        </p:nvSpPr>
        <p:spPr>
          <a:xfrm>
            <a:off x="3286404" y="43332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0E67A-F247-7D4D-B3B5-351D0F16EE07}"/>
              </a:ext>
            </a:extLst>
          </p:cNvPr>
          <p:cNvSpPr txBox="1"/>
          <p:nvPr/>
        </p:nvSpPr>
        <p:spPr>
          <a:xfrm>
            <a:off x="4795024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CF28E-9C07-5A4B-B6C3-40D5CA764344}"/>
              </a:ext>
            </a:extLst>
          </p:cNvPr>
          <p:cNvSpPr txBox="1"/>
          <p:nvPr/>
        </p:nvSpPr>
        <p:spPr>
          <a:xfrm>
            <a:off x="8222235" y="4333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B4F7B4-B2F6-3943-9366-82E3EDA187A8}"/>
              </a:ext>
            </a:extLst>
          </p:cNvPr>
          <p:cNvSpPr>
            <a:spLocks noChangeAspect="1"/>
          </p:cNvSpPr>
          <p:nvPr/>
        </p:nvSpPr>
        <p:spPr>
          <a:xfrm>
            <a:off x="9579824" y="265176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4B71BCA5-9587-AC46-8A1E-2FE5AD5CC10A}"/>
              </a:ext>
            </a:extLst>
          </p:cNvPr>
          <p:cNvSpPr>
            <a:spLocks noChangeAspect="1"/>
          </p:cNvSpPr>
          <p:nvPr/>
        </p:nvSpPr>
        <p:spPr>
          <a:xfrm>
            <a:off x="9579824" y="342900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94D83FB6-8660-0E4F-8528-7CE7B72B1C53}"/>
              </a:ext>
            </a:extLst>
          </p:cNvPr>
          <p:cNvSpPr>
            <a:spLocks noChangeAspect="1"/>
          </p:cNvSpPr>
          <p:nvPr/>
        </p:nvSpPr>
        <p:spPr>
          <a:xfrm>
            <a:off x="9579822" y="498348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F5CA9065-5A0E-D646-94F3-6E156A8B1F5C}"/>
              </a:ext>
            </a:extLst>
          </p:cNvPr>
          <p:cNvSpPr>
            <a:spLocks noChangeAspect="1"/>
          </p:cNvSpPr>
          <p:nvPr/>
        </p:nvSpPr>
        <p:spPr>
          <a:xfrm>
            <a:off x="9579823" y="4206240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4BD1722A-A137-134F-848C-7827460D1998}"/>
              </a:ext>
            </a:extLst>
          </p:cNvPr>
          <p:cNvSpPr>
            <a:spLocks noChangeAspect="1"/>
          </p:cNvSpPr>
          <p:nvPr/>
        </p:nvSpPr>
        <p:spPr>
          <a:xfrm>
            <a:off x="9579821" y="5753301"/>
            <a:ext cx="780585" cy="77724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2768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624</Words>
  <Application>Microsoft Macintosh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Andale Mono</vt:lpstr>
      <vt:lpstr>Arial</vt:lpstr>
      <vt:lpstr>Calibri</vt:lpstr>
      <vt:lpstr>Calibri Light</vt:lpstr>
      <vt:lpstr>Office Theme</vt:lpstr>
      <vt:lpstr>The Pandas Library</vt:lpstr>
      <vt:lpstr>pandas</vt:lpstr>
      <vt:lpstr>DataFrames</vt:lpstr>
      <vt:lpstr>Reading in data from a .csv file</vt:lpstr>
      <vt:lpstr>Methods</vt:lpstr>
      <vt:lpstr>Exploring the data</vt:lpstr>
      <vt:lpstr>Creating, Referencing Columns in a DataFrame</vt:lpstr>
      <vt:lpstr>Creating, Referencing Columns in a DataFrame</vt:lpstr>
      <vt:lpstr>Visualizing Math with DataFrames:</vt:lpstr>
      <vt:lpstr>Visualizing Math with DataFrames:</vt:lpstr>
      <vt:lpstr>Visualizing Math with DataFrames:</vt:lpstr>
      <vt:lpstr>Visualizing Math with DataFrames:</vt:lpstr>
      <vt:lpstr>Visualizing Math with DataFrames:</vt:lpstr>
      <vt:lpstr>Visualizing Math with DataFrames:</vt:lpstr>
      <vt:lpstr>Visualizing Math with DataFrames:</vt:lpstr>
      <vt:lpstr>Visualizing Math with DataFrames: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Pandas Library: Cutting, Sorting, and Analyzing Data</dc:title>
  <dc:creator>Austin Hinkel</dc:creator>
  <cp:lastModifiedBy>Austin Hinkel</cp:lastModifiedBy>
  <cp:revision>10</cp:revision>
  <dcterms:created xsi:type="dcterms:W3CDTF">2024-05-26T01:58:57Z</dcterms:created>
  <dcterms:modified xsi:type="dcterms:W3CDTF">2024-05-29T20:45:16Z</dcterms:modified>
</cp:coreProperties>
</file>