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86AD34-EF61-43CA-A7CE-FE65610897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happiness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3EF81F-4ABA-4BE5-867E-CDF0EA7234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12/21/2020 2:08:52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iness Score Data1" id="2" name="slide2">
            <a:extLst>
              <a:ext uri="{FF2B5EF4-FFF2-40B4-BE49-F238E27FC236}">
                <a16:creationId xmlns:a16="http://schemas.microsoft.com/office/drawing/2014/main" id="{E1811233-E917-4531-8EFD-D1115B61C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iness Score Data2" id="3" name="slide3">
            <a:extLst>
              <a:ext uri="{FF2B5EF4-FFF2-40B4-BE49-F238E27FC236}">
                <a16:creationId xmlns:a16="http://schemas.microsoft.com/office/drawing/2014/main" id="{0994C14B-EB51-4EE7-AA2A-82B4DABF7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iness Score Data3" id="4" name="slide4">
            <a:extLst>
              <a:ext uri="{FF2B5EF4-FFF2-40B4-BE49-F238E27FC236}">
                <a16:creationId xmlns:a16="http://schemas.microsoft.com/office/drawing/2014/main" id="{88BACAF4-4E40-4857-85E2-CDF85A25D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2020-12-21T19:08:52Z</dcterms:created>
  <dcterms:modified xsi:type="dcterms:W3CDTF">2020-12-21T19:08:52Z</dcterms:modified>
</cp:coreProperties>
</file>