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tc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gif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Ally</a:t>
            </a:r>
            <a:r>
              <a:rPr/>
              <a:t> </a:t>
            </a:r>
            <a:r>
              <a:rPr/>
              <a:t>Hinton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2/25/2020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 into github</a:t>
            </a:r>
          </a:p>
          <a:p>
            <a:pPr lvl="1"/>
            <a:r>
              <a:rPr/>
              <a:t>create a new repository</a:t>
            </a:r>
          </a:p>
          <a:p>
            <a:pPr lvl="1"/>
            <a:r>
              <a:rPr/>
              <a:t>go into rstudio and create a new project FROM a github repository</a:t>
            </a:r>
          </a:p>
          <a:p>
            <a:pPr lvl="1"/>
            <a:r>
              <a:rPr/>
              <a:t>File&gt;New Project&gt;Version Control&gt;Git&gt;paste url from github repository page</a:t>
            </a:r>
          </a:p>
          <a:p>
            <a:pPr lvl="1"/>
            <a:r>
              <a:rPr/>
              <a:t>Note: creating a separate project for your slides is good practice because it is publicly available</a:t>
            </a:r>
          </a:p>
          <a:p>
            <a:pPr lvl="1"/>
            <a:r>
              <a:rPr/>
              <a:t>New RMarkdown, select presetation instead of document (choose html ioslides)</a:t>
            </a:r>
          </a:p>
          <a:p>
            <a:pPr lvl="1"/>
            <a:r>
              <a:rPr/>
              <a:t>Save RMarkdown as “index.html” – this is important, make sure its lowercase</a:t>
            </a:r>
          </a:p>
          <a:p>
            <a:pPr lvl="1"/>
            <a:r>
              <a:rPr/>
              <a:t>push them to github: on the GIT tab in the upper right hand window in Rstudio</a:t>
            </a:r>
          </a:p>
          <a:p>
            <a:pPr lvl="2"/>
            <a:r>
              <a:rPr/>
              <a:t>select all files and commit (must commit the index.html, other items are optional)</a:t>
            </a:r>
          </a:p>
          <a:p>
            <a:pPr lvl="2"/>
            <a:r>
              <a:rPr/>
              <a:t>select push after commiting</a:t>
            </a:r>
          </a:p>
          <a:p>
            <a:pPr lvl="2"/>
            <a:r>
              <a:rPr/>
              <a:t>enter github username and password</a:t>
            </a:r>
          </a:p>
          <a:p>
            <a:pPr lvl="1"/>
            <a:r>
              <a:rPr/>
              <a:t>Go to settings in GitHub and scroll down to “GitHub Pages”, then change Source None to Master Branch</a:t>
            </a:r>
          </a:p>
          <a:p>
            <a:pPr lvl="1"/>
            <a:r>
              <a:rPr/>
              <a:t>copy url above this option "Your site is ready to be published at </a:t>
            </a:r>
            <a:r>
              <a:rPr>
                <a:hlinkClick r:id="rId2"/>
              </a:rPr>
              <a:t>https://etc</a:t>
            </a:r>
          </a:p>
          <a:p>
            <a:pPr lvl="1"/>
            <a:r>
              <a:rPr/>
              <a:t>click edit on main page and put the url link into the Website box, and you can add a Description</a:t>
            </a:r>
          </a:p>
          <a:p>
            <a:pPr lvl="1"/>
            <a:r>
              <a:rPr/>
              <a:t>show code options, show code, show output, show both</a:t>
            </a:r>
          </a:p>
          <a:p>
            <a:pPr lvl="1"/>
            <a:r>
              <a:rPr/>
              <a:t>look for slide styles, templates</a:t>
            </a:r>
          </a:p>
          <a:p>
            <a:pPr lvl="1"/>
            <a:r>
              <a:rPr/>
              <a:t>plotly would be a good option for this</a:t>
            </a:r>
          </a:p>
          <a:p>
            <a:pPr lvl="2"/>
            <a:r>
              <a:rPr/>
              <a:t>you could also publish slides to shinyapps.io and have interactivity</a:t>
            </a:r>
          </a:p>
          <a:p>
            <a:pPr lvl="1"/>
            <a:r>
              <a:rPr/>
              <a:t>click publish in the upper right hand corner of the rmarkdown file window</a:t>
            </a:r>
          </a:p>
          <a:p>
            <a:pPr lvl="1"/>
            <a:r>
              <a:rPr/>
              <a:t>but this is probably overkill</a:t>
            </a:r>
          </a:p>
          <a:p>
            <a:pPr lvl="1"/>
            <a:r>
              <a:rPr/>
              <a:t>try using gganimate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https://media.giphy.com/media/xUOxf7XfmpxuSode1O/giphy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" y="1600200"/>
            <a:ext cx="810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eakdancing_together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Ally Hinton</dc:creator>
  <cp:keywords/>
  <dcterms:created xsi:type="dcterms:W3CDTF">2020-02-25T19:54:04Z</dcterms:created>
  <dcterms:modified xsi:type="dcterms:W3CDTF">2020-02-25T19:54:04Z</dcterms:modified>
</cp:coreProperties>
</file>