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1" r:id="rId9"/>
    <p:sldId id="260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2026" userDrawn="1">
          <p15:clr>
            <a:srgbClr val="A4A3A4"/>
          </p15:clr>
        </p15:guide>
        <p15:guide id="3" orient="horz" pos="488" userDrawn="1">
          <p15:clr>
            <a:srgbClr val="A4A3A4"/>
          </p15:clr>
        </p15:guide>
        <p15:guide id="4" pos="4296" userDrawn="1">
          <p15:clr>
            <a:srgbClr val="A4A3A4"/>
          </p15:clr>
        </p15:guide>
        <p15:guide id="5" orient="horz" pos="1112" userDrawn="1">
          <p15:clr>
            <a:srgbClr val="A4A3A4"/>
          </p15:clr>
        </p15:guide>
        <p15:guide id="6" orient="horz" pos="1240" userDrawn="1">
          <p15:clr>
            <a:srgbClr val="A4A3A4"/>
          </p15:clr>
        </p15:guide>
        <p15:guide id="7" orient="horz" pos="1389" userDrawn="1">
          <p15:clr>
            <a:srgbClr val="A4A3A4"/>
          </p15:clr>
        </p15:guide>
        <p15:guide id="8" pos="2479" userDrawn="1">
          <p15:clr>
            <a:srgbClr val="A4A3A4"/>
          </p15:clr>
        </p15:guide>
        <p15:guide id="9" pos="2928" userDrawn="1">
          <p15:clr>
            <a:srgbClr val="A4A3A4"/>
          </p15:clr>
        </p15:guide>
        <p15:guide id="10" pos="3386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888"/>
      </p:cViewPr>
      <p:guideLst>
        <p:guide orient="horz" pos="3113"/>
        <p:guide pos="2026"/>
        <p:guide orient="horz" pos="488"/>
        <p:guide pos="4296"/>
        <p:guide orient="horz" pos="1112"/>
        <p:guide orient="horz" pos="1240"/>
        <p:guide orient="horz" pos="1389"/>
        <p:guide pos="2479"/>
        <p:guide pos="2928"/>
        <p:guide pos="33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5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C4BA-7F50-40AC-91AE-5B1B4D4E4B6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70.svg"/><Relationship Id="rId7" Type="http://schemas.openxmlformats.org/officeDocument/2006/relationships/image" Target="../media/image56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35.png"/><Relationship Id="rId12" Type="http://schemas.openxmlformats.org/officeDocument/2006/relationships/image" Target="../media/image7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6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6.png"/><Relationship Id="rId5" Type="http://schemas.openxmlformats.org/officeDocument/2006/relationships/image" Target="../media/image33.png"/><Relationship Id="rId15" Type="http://schemas.openxmlformats.org/officeDocument/2006/relationships/image" Target="../media/image50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6D1D5DA5-A1F0-460E-A456-41E65D47B461}"/>
              </a:ext>
            </a:extLst>
          </p:cNvPr>
          <p:cNvGrpSpPr/>
          <p:nvPr/>
        </p:nvGrpSpPr>
        <p:grpSpPr>
          <a:xfrm>
            <a:off x="1436914" y="180870"/>
            <a:ext cx="6653658" cy="5877615"/>
            <a:chOff x="1436914" y="180870"/>
            <a:chExt cx="6653658" cy="587761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A48D6-B92B-4B7A-B811-11F91B2C0C54}"/>
                </a:ext>
              </a:extLst>
            </p:cNvPr>
            <p:cNvSpPr/>
            <p:nvPr/>
          </p:nvSpPr>
          <p:spPr>
            <a:xfrm>
              <a:off x="2491991" y="512466"/>
              <a:ext cx="5184950" cy="4933741"/>
            </a:xfrm>
            <a:custGeom>
              <a:avLst/>
              <a:gdLst>
                <a:gd name="connsiteX0" fmla="*/ 0 w 5184950"/>
                <a:gd name="connsiteY0" fmla="*/ 4933741 h 4933741"/>
                <a:gd name="connsiteX1" fmla="*/ 2954216 w 5184950"/>
                <a:gd name="connsiteY1" fmla="*/ 2652765 h 4933741"/>
                <a:gd name="connsiteX2" fmla="*/ 5184950 w 5184950"/>
                <a:gd name="connsiteY2" fmla="*/ 0 h 493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4950" h="4933741">
                  <a:moveTo>
                    <a:pt x="0" y="4933741"/>
                  </a:moveTo>
                  <a:cubicBezTo>
                    <a:pt x="1045029" y="4204398"/>
                    <a:pt x="2090058" y="3475055"/>
                    <a:pt x="2954216" y="2652765"/>
                  </a:cubicBezTo>
                  <a:cubicBezTo>
                    <a:pt x="3818374" y="1830475"/>
                    <a:pt x="4501662" y="915237"/>
                    <a:pt x="5184950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549E12-E65F-4B08-90A4-24030BD7C9E5}"/>
                </a:ext>
              </a:extLst>
            </p:cNvPr>
            <p:cNvSpPr/>
            <p:nvPr/>
          </p:nvSpPr>
          <p:spPr>
            <a:xfrm>
              <a:off x="2905622" y="1124744"/>
              <a:ext cx="5184950" cy="4933741"/>
            </a:xfrm>
            <a:custGeom>
              <a:avLst/>
              <a:gdLst>
                <a:gd name="connsiteX0" fmla="*/ 0 w 5184950"/>
                <a:gd name="connsiteY0" fmla="*/ 4933741 h 4933741"/>
                <a:gd name="connsiteX1" fmla="*/ 2954216 w 5184950"/>
                <a:gd name="connsiteY1" fmla="*/ 2652765 h 4933741"/>
                <a:gd name="connsiteX2" fmla="*/ 5184950 w 5184950"/>
                <a:gd name="connsiteY2" fmla="*/ 0 h 493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4950" h="4933741">
                  <a:moveTo>
                    <a:pt x="0" y="4933741"/>
                  </a:moveTo>
                  <a:cubicBezTo>
                    <a:pt x="1045029" y="4204398"/>
                    <a:pt x="2090058" y="3475055"/>
                    <a:pt x="2954216" y="2652765"/>
                  </a:cubicBezTo>
                  <a:cubicBezTo>
                    <a:pt x="3818374" y="1830475"/>
                    <a:pt x="4501662" y="915237"/>
                    <a:pt x="5184950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85E0F4-5B8D-4CFA-917C-47C4A6850ECB}"/>
                </a:ext>
              </a:extLst>
            </p:cNvPr>
            <p:cNvSpPr/>
            <p:nvPr/>
          </p:nvSpPr>
          <p:spPr>
            <a:xfrm>
              <a:off x="1436914" y="180870"/>
              <a:ext cx="5255288" cy="3607359"/>
            </a:xfrm>
            <a:custGeom>
              <a:avLst/>
              <a:gdLst>
                <a:gd name="connsiteX0" fmla="*/ 0 w 5255288"/>
                <a:gd name="connsiteY0" fmla="*/ 3607359 h 3607359"/>
                <a:gd name="connsiteX1" fmla="*/ 1838849 w 5255288"/>
                <a:gd name="connsiteY1" fmla="*/ 2974312 h 3607359"/>
                <a:gd name="connsiteX2" fmla="*/ 5255288 w 5255288"/>
                <a:gd name="connsiteY2" fmla="*/ 0 h 360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88" h="3607359">
                  <a:moveTo>
                    <a:pt x="0" y="3607359"/>
                  </a:moveTo>
                  <a:cubicBezTo>
                    <a:pt x="481484" y="3591449"/>
                    <a:pt x="962968" y="3575539"/>
                    <a:pt x="1838849" y="2974312"/>
                  </a:cubicBezTo>
                  <a:cubicBezTo>
                    <a:pt x="2714730" y="2373085"/>
                    <a:pt x="3985009" y="1186542"/>
                    <a:pt x="5255288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774DE7-A1F9-4CF9-B5E3-6413A5BC67EE}"/>
                </a:ext>
              </a:extLst>
            </p:cNvPr>
            <p:cNvSpPr/>
            <p:nvPr/>
          </p:nvSpPr>
          <p:spPr>
            <a:xfrm>
              <a:off x="1848824" y="973769"/>
              <a:ext cx="5255288" cy="3607359"/>
            </a:xfrm>
            <a:custGeom>
              <a:avLst/>
              <a:gdLst>
                <a:gd name="connsiteX0" fmla="*/ 0 w 5255288"/>
                <a:gd name="connsiteY0" fmla="*/ 3607359 h 3607359"/>
                <a:gd name="connsiteX1" fmla="*/ 1838849 w 5255288"/>
                <a:gd name="connsiteY1" fmla="*/ 2974312 h 3607359"/>
                <a:gd name="connsiteX2" fmla="*/ 5255288 w 5255288"/>
                <a:gd name="connsiteY2" fmla="*/ 0 h 360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88" h="3607359">
                  <a:moveTo>
                    <a:pt x="0" y="3607359"/>
                  </a:moveTo>
                  <a:cubicBezTo>
                    <a:pt x="481484" y="3591449"/>
                    <a:pt x="962968" y="3575539"/>
                    <a:pt x="1838849" y="2974312"/>
                  </a:cubicBezTo>
                  <a:cubicBezTo>
                    <a:pt x="2714730" y="2373085"/>
                    <a:pt x="3985009" y="1186542"/>
                    <a:pt x="5255288" y="0"/>
                  </a:cubicBezTo>
                </a:path>
              </a:pathLst>
            </a:cu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777251-797C-4152-9C65-F573C944A3C6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2996952"/>
              <a:ext cx="2088232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CB1BBA-1D5E-4178-8A76-EB613F7BE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787" y="3001903"/>
              <a:ext cx="21922" cy="10031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FA31C6-FD7E-4221-9F78-E300A461FD09}"/>
                </a:ext>
              </a:extLst>
            </p:cNvPr>
            <p:cNvCxnSpPr>
              <a:cxnSpLocks/>
            </p:cNvCxnSpPr>
            <p:nvPr/>
          </p:nvCxnSpPr>
          <p:spPr>
            <a:xfrm>
              <a:off x="4503738" y="4005064"/>
              <a:ext cx="1063049" cy="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D1E43E-2F71-4A24-AC6C-CB7F6BD09CBA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4005064"/>
              <a:ext cx="109237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5C47D5-1445-4967-B755-C272EBF84D94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2996952"/>
              <a:ext cx="0" cy="1008112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25D1B5C-8187-4AA2-A545-0830C25B7054}"/>
                </a:ext>
              </a:extLst>
            </p:cNvPr>
            <p:cNvCxnSpPr>
              <a:cxnSpLocks/>
            </p:cNvCxnSpPr>
            <p:nvPr/>
          </p:nvCxnSpPr>
          <p:spPr>
            <a:xfrm>
              <a:off x="4932251" y="1782779"/>
              <a:ext cx="1759951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C68DDC-07F2-4194-B293-ECE1F32FA581}"/>
                </a:ext>
              </a:extLst>
            </p:cNvPr>
            <p:cNvCxnSpPr>
              <a:cxnSpLocks/>
            </p:cNvCxnSpPr>
            <p:nvPr/>
          </p:nvCxnSpPr>
          <p:spPr>
            <a:xfrm>
              <a:off x="6692202" y="1774287"/>
              <a:ext cx="0" cy="111963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0D4FCB-830E-4DAB-AE14-2332E6EEE260}"/>
                </a:ext>
              </a:extLst>
            </p:cNvPr>
            <p:cNvCxnSpPr>
              <a:cxnSpLocks/>
            </p:cNvCxnSpPr>
            <p:nvPr/>
          </p:nvCxnSpPr>
          <p:spPr>
            <a:xfrm>
              <a:off x="5753676" y="2893925"/>
              <a:ext cx="1063049" cy="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A8856B-F48C-4040-A14A-D92632D6D6CD}"/>
                </a:ext>
              </a:extLst>
            </p:cNvPr>
            <p:cNvCxnSpPr>
              <a:cxnSpLocks/>
            </p:cNvCxnSpPr>
            <p:nvPr/>
          </p:nvCxnSpPr>
          <p:spPr>
            <a:xfrm>
              <a:off x="4932251" y="2893925"/>
              <a:ext cx="821425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FD7BC1-D72A-440A-B325-F07C72CBD9F8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08" y="1784590"/>
              <a:ext cx="0" cy="1109335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Back with solid fill">
              <a:extLst>
                <a:ext uri="{FF2B5EF4-FFF2-40B4-BE49-F238E27FC236}">
                  <a16:creationId xmlns:a16="http://schemas.microsoft.com/office/drawing/2014/main" id="{301D0820-C42E-4CCB-9AE6-EC062D5A0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5493">
              <a:off x="4920446" y="2673714"/>
              <a:ext cx="914400" cy="914400"/>
            </a:xfrm>
            <a:prstGeom prst="rect">
              <a:avLst/>
            </a:prstGeom>
          </p:spPr>
        </p:pic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2F2ADD88-B314-4955-A410-FF79A7FDFE4D}"/>
                </a:ext>
              </a:extLst>
            </p:cNvPr>
            <p:cNvSpPr/>
            <p:nvPr/>
          </p:nvSpPr>
          <p:spPr>
            <a:xfrm rot="19335637">
              <a:off x="3686395" y="3666995"/>
              <a:ext cx="640414" cy="286840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7D647FFD-30FC-4EA5-BAC8-772C40AB4BB4}"/>
                </a:ext>
              </a:extLst>
            </p:cNvPr>
            <p:cNvSpPr/>
            <p:nvPr/>
          </p:nvSpPr>
          <p:spPr>
            <a:xfrm rot="18898365">
              <a:off x="6189276" y="1083034"/>
              <a:ext cx="1092370" cy="316983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1EB044-173E-4201-94B6-9772D962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324" y="2201241"/>
              <a:ext cx="3696433" cy="339594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70DF54E-4D2A-433C-9A8C-5B01B5D3139D}"/>
                    </a:ext>
                  </a:extLst>
                </p:cNvPr>
                <p:cNvSpPr txBox="1"/>
                <p:nvPr/>
              </p:nvSpPr>
              <p:spPr>
                <a:xfrm>
                  <a:off x="5470265" y="4354315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70DF54E-4D2A-433C-9A8C-5B01B5D31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265" y="4354315"/>
                  <a:ext cx="20172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DA2564-8839-49BA-9C31-3A1C677B82B1}"/>
                    </a:ext>
                  </a:extLst>
                </p:cNvPr>
                <p:cNvSpPr txBox="1"/>
                <p:nvPr/>
              </p:nvSpPr>
              <p:spPr>
                <a:xfrm>
                  <a:off x="3583619" y="3066064"/>
                  <a:ext cx="577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DA2564-8839-49BA-9C31-3A1C677B8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619" y="3066064"/>
                  <a:ext cx="5777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526" t="-2000" r="-14737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CD6133-6AE9-49AC-8146-CEDE477C61D8}"/>
                    </a:ext>
                  </a:extLst>
                </p:cNvPr>
                <p:cNvSpPr txBox="1"/>
                <p:nvPr/>
              </p:nvSpPr>
              <p:spPr>
                <a:xfrm>
                  <a:off x="5064911" y="1842411"/>
                  <a:ext cx="11771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CD6133-6AE9-49AC-8146-CEDE477C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911" y="1842411"/>
                  <a:ext cx="117718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663" t="-1961" r="-7254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E8975A9-4A76-4075-89FA-BA382A44C2F3}"/>
                    </a:ext>
                  </a:extLst>
                </p:cNvPr>
                <p:cNvSpPr txBox="1"/>
                <p:nvPr/>
              </p:nvSpPr>
              <p:spPr>
                <a:xfrm>
                  <a:off x="6629708" y="3213556"/>
                  <a:ext cx="8011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E8975A9-4A76-4075-89FA-BA382A44C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708" y="3213556"/>
                  <a:ext cx="80118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4580" r="-610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B167195-0248-4387-AF56-F01851373E78}"/>
                    </a:ext>
                  </a:extLst>
                </p:cNvPr>
                <p:cNvSpPr txBox="1"/>
                <p:nvPr/>
              </p:nvSpPr>
              <p:spPr>
                <a:xfrm>
                  <a:off x="5106777" y="2391013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B167195-0248-4387-AF56-F01851373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77" y="2391013"/>
                  <a:ext cx="25596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667" t="-3279"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323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0F8A4-A5A9-379E-579C-4ABCA04ADE6C}"/>
              </a:ext>
            </a:extLst>
          </p:cNvPr>
          <p:cNvGrpSpPr/>
          <p:nvPr/>
        </p:nvGrpSpPr>
        <p:grpSpPr>
          <a:xfrm>
            <a:off x="5161663" y="689163"/>
            <a:ext cx="5544616" cy="4996688"/>
            <a:chOff x="1415480" y="853200"/>
            <a:chExt cx="5544616" cy="49966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C8DA0D-CB57-552E-BE0E-DEE7DD6BAF3C}"/>
                </a:ext>
              </a:extLst>
            </p:cNvPr>
            <p:cNvGrpSpPr/>
            <p:nvPr/>
          </p:nvGrpSpPr>
          <p:grpSpPr>
            <a:xfrm>
              <a:off x="1415480" y="991761"/>
              <a:ext cx="5544616" cy="4858127"/>
              <a:chOff x="1415480" y="991761"/>
              <a:chExt cx="5544616" cy="485812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DA114AA-7925-586E-78E4-F7A437A5405B}"/>
                  </a:ext>
                </a:extLst>
              </p:cNvPr>
              <p:cNvGrpSpPr/>
              <p:nvPr/>
            </p:nvGrpSpPr>
            <p:grpSpPr>
              <a:xfrm>
                <a:off x="1487488" y="991761"/>
                <a:ext cx="5472608" cy="4858127"/>
                <a:chOff x="1487488" y="991761"/>
                <a:chExt cx="5472608" cy="4858127"/>
              </a:xfrm>
            </p:grpSpPr>
            <p:pic>
              <p:nvPicPr>
                <p:cNvPr id="13" name="Picture 12" descr="An underwater sea turtle hit by the sun rays">
                  <a:extLst>
                    <a:ext uri="{FF2B5EF4-FFF2-40B4-BE49-F238E27FC236}">
                      <a16:creationId xmlns:a16="http://schemas.microsoft.com/office/drawing/2014/main" id="{EAFA37B0-CE1B-A79E-230A-4A30AD2512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1726"/>
                <a:stretch/>
              </p:blipFill>
              <p:spPr>
                <a:xfrm>
                  <a:off x="1703512" y="1556792"/>
                  <a:ext cx="5040560" cy="429309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D4FAC9-3133-2FF6-7028-A46CFD73619F}"/>
                    </a:ext>
                  </a:extLst>
                </p:cNvPr>
                <p:cNvSpPr txBox="1"/>
                <p:nvPr/>
              </p:nvSpPr>
              <p:spPr>
                <a:xfrm>
                  <a:off x="3863751" y="991761"/>
                  <a:ext cx="60343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NO" dirty="0"/>
                    <a:t>CO</a:t>
                  </a:r>
                  <a:r>
                    <a:rPr lang="en-NO" baseline="-25000" dirty="0"/>
                    <a:t>2</a:t>
                  </a:r>
                  <a:r>
                    <a:rPr lang="en-NO" dirty="0"/>
                    <a:t>(g)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D2A9E1-F43F-AAE2-BDCC-94588522AD90}"/>
                    </a:ext>
                  </a:extLst>
                </p:cNvPr>
                <p:cNvSpPr txBox="1"/>
                <p:nvPr/>
              </p:nvSpPr>
              <p:spPr>
                <a:xfrm>
                  <a:off x="3863751" y="1700808"/>
                  <a:ext cx="72571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NO" dirty="0"/>
                    <a:t>CO</a:t>
                  </a:r>
                  <a:r>
                    <a:rPr lang="en-NO" baseline="-25000" dirty="0"/>
                    <a:t>2</a:t>
                  </a:r>
                  <a:r>
                    <a:rPr lang="en-NO" dirty="0"/>
                    <a:t>(aq)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8CFAF1EA-E702-939D-2819-204E8E03C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7768" y="1340768"/>
                  <a:ext cx="0" cy="3710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794B01E9-3CB1-3CB7-C5CC-901D3FCE0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0168" y="1329735"/>
                  <a:ext cx="0" cy="3710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0FB0873-1641-C1B3-369C-4834AFB39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7488" y="1556792"/>
                  <a:ext cx="54726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2DB8642-854E-F392-FF06-5C3D7C3A17A3}"/>
                    </a:ext>
                  </a:extLst>
                </p:cNvPr>
                <p:cNvGrpSpPr/>
                <p:nvPr/>
              </p:nvGrpSpPr>
              <p:grpSpPr>
                <a:xfrm rot="5400000">
                  <a:off x="4421608" y="2766924"/>
                  <a:ext cx="3276729" cy="1598615"/>
                  <a:chOff x="3095807" y="4413310"/>
                  <a:chExt cx="3097698" cy="1598615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6FF8F13-B433-0C7A-C554-079EF5BB6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09267" y="4031457"/>
                    <a:ext cx="0" cy="218598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FDD3BB8-1317-3F08-2B10-2C072C029F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3816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C8D488D9-9AA4-3FF5-93A8-F524E1EBB578}"/>
                      </a:ext>
                    </a:extLst>
                  </p:cNvPr>
                  <p:cNvCxnSpPr/>
                  <p:nvPr/>
                </p:nvCxnSpPr>
                <p:spPr>
                  <a:xfrm>
                    <a:off x="424262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7DAA0BA-3994-9627-7318-70BB417FAD41}"/>
                      </a:ext>
                    </a:extLst>
                  </p:cNvPr>
                  <p:cNvCxnSpPr/>
                  <p:nvPr/>
                </p:nvCxnSpPr>
                <p:spPr>
                  <a:xfrm>
                    <a:off x="499143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91D55333-BA97-E4FC-3166-53612A9BE83C}"/>
                      </a:ext>
                    </a:extLst>
                  </p:cNvPr>
                  <p:cNvCxnSpPr/>
                  <p:nvPr/>
                </p:nvCxnSpPr>
                <p:spPr>
                  <a:xfrm>
                    <a:off x="5740248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01D2285E-5F37-0F75-7CB5-F442F8182BE5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3136169" y="5424330"/>
                        <a:ext cx="181139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5DBF0C2-73FE-0048-B68F-CC6F066B15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3136169" y="5424330"/>
                        <a:ext cx="181139" cy="26186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3333" r="-26667" b="-8696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A6278612-8FAD-688A-D604-7F7DF1BF352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 flipH="1">
                        <a:off x="3773174" y="5359177"/>
                        <a:ext cx="344813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7CB48C9-6755-9240-BAB6-0BA349D53C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3773174" y="5359177"/>
                        <a:ext cx="344813" cy="26186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434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A9A86AB8-0D52-03CB-7C59-DA2B83EA24D4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587278" y="5372479"/>
                        <a:ext cx="181139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6FD5787-9895-5645-AB84-561B1335D2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587278" y="5372479"/>
                        <a:ext cx="181139" cy="26186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667" r="-26667" b="-434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E36984EE-E777-8DAD-13D3-729D626B914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 flipH="1">
                        <a:off x="5281572" y="5359176"/>
                        <a:ext cx="207742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B559139-BC9E-164D-A08F-57897529AB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5281572" y="5359176"/>
                        <a:ext cx="207742" cy="26186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647" r="-17647" b="-434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8E6CFF73-F99B-D366-5CD4-41092C7BEE0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 flipH="1">
                        <a:off x="5548902" y="5367323"/>
                        <a:ext cx="1027341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6117FC5-D993-3541-8450-D6A350BAEC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5548902" y="5367323"/>
                        <a:ext cx="1027341" cy="26186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696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18A4E91-A9EF-727F-032F-8FB5BAE60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601" y="4413310"/>
                    <a:ext cx="61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2035E38-19BC-1F79-1DB2-F6E48508E35B}"/>
                    </a:ext>
                  </a:extLst>
                </p:cNvPr>
                <p:cNvCxnSpPr/>
                <p:nvPr/>
              </p:nvCxnSpPr>
              <p:spPr>
                <a:xfrm rot="5400000">
                  <a:off x="6135285" y="1386671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DD4AE1D-7C3E-8C03-CB88-B78289496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132" y="1299165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5DB408F-5467-FA51-7BE8-60EAA05C3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763" y="4357643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C02905A-D8C3-E332-48E4-8AD1B3DDA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2800" y="1058400"/>
                      <a:ext cx="354264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74696C86-BB76-9C4B-9781-2120464CD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800" y="1058400"/>
                      <a:ext cx="354264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448" r="-13793"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F1B90FA0-635A-32DC-D041-5E7C7E1DB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0704" y="2775480"/>
                  <a:ext cx="0" cy="83881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157BDD9E-1C77-7BED-DB92-19046D307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205" y="3010222"/>
                      <a:ext cx="369780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5C8611B-5E1D-A449-8DB5-3CB0F4FCE9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9205" y="3010222"/>
                      <a:ext cx="36978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E3916EC-4760-F17C-874C-C004C80E0D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3751" y="4690787"/>
                  <a:ext cx="3096345" cy="343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FBE0454-6AEB-B612-94A2-5D749863F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5480" y="4690787"/>
                <a:ext cx="1803012" cy="381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CC6A9E-2C8F-5C30-1349-1C5AB3C4F5E0}"/>
                </a:ext>
              </a:extLst>
            </p:cNvPr>
            <p:cNvSpPr/>
            <p:nvPr/>
          </p:nvSpPr>
          <p:spPr>
            <a:xfrm>
              <a:off x="5932800" y="853200"/>
              <a:ext cx="415294" cy="4663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BEAD8C-293B-F2FF-A203-445D22B4F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116076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88BD28-D6A4-2AA0-3F91-6F9AB90B5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191138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E1626A-E688-9CFB-36B1-CA7CC64F4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2703472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413387-6A24-118E-B950-1E709143B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349556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95FA14-E824-054C-9F00-814658FDF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4293096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D345BF-39BE-F824-0F44-6054803A9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5049192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</p:grpSp>
      <p:pic>
        <p:nvPicPr>
          <p:cNvPr id="47" name="Picture 46" descr="A diagram of a weather station&#10;&#10;Description automatically generated">
            <a:extLst>
              <a:ext uri="{FF2B5EF4-FFF2-40B4-BE49-F238E27FC236}">
                <a16:creationId xmlns:a16="http://schemas.microsoft.com/office/drawing/2014/main" id="{057E3561-0887-6157-1F6C-F452B6DF2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9" y="1269421"/>
            <a:ext cx="4381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9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e 12"/>
          <p:cNvGrpSpPr/>
          <p:nvPr/>
        </p:nvGrpSpPr>
        <p:grpSpPr>
          <a:xfrm>
            <a:off x="1355834" y="861848"/>
            <a:ext cx="7325711" cy="4691344"/>
            <a:chOff x="1355834" y="861848"/>
            <a:chExt cx="7325711" cy="4691344"/>
          </a:xfrm>
        </p:grpSpPr>
        <p:sp>
          <p:nvSpPr>
            <p:cNvPr id="29" name="Rektangel 28"/>
            <p:cNvSpPr/>
            <p:nvPr/>
          </p:nvSpPr>
          <p:spPr>
            <a:xfrm>
              <a:off x="5450512" y="3148275"/>
              <a:ext cx="567559" cy="197026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ktangel 27"/>
            <p:cNvSpPr/>
            <p:nvPr/>
          </p:nvSpPr>
          <p:spPr>
            <a:xfrm>
              <a:off x="4881213" y="3290465"/>
              <a:ext cx="567559" cy="182807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ktangel 26"/>
            <p:cNvSpPr/>
            <p:nvPr/>
          </p:nvSpPr>
          <p:spPr>
            <a:xfrm>
              <a:off x="4313200" y="2968831"/>
              <a:ext cx="567559" cy="216021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ktangel 24"/>
            <p:cNvSpPr/>
            <p:nvPr/>
          </p:nvSpPr>
          <p:spPr>
            <a:xfrm>
              <a:off x="3745641" y="2521296"/>
              <a:ext cx="567559" cy="2607751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ktangel 21"/>
            <p:cNvSpPr/>
            <p:nvPr/>
          </p:nvSpPr>
          <p:spPr>
            <a:xfrm>
              <a:off x="3170848" y="2101932"/>
              <a:ext cx="567559" cy="302711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ktangel 20"/>
            <p:cNvSpPr/>
            <p:nvPr/>
          </p:nvSpPr>
          <p:spPr>
            <a:xfrm>
              <a:off x="2603289" y="2030682"/>
              <a:ext cx="567559" cy="308785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ktangel 1"/>
            <p:cNvSpPr/>
            <p:nvPr/>
          </p:nvSpPr>
          <p:spPr>
            <a:xfrm>
              <a:off x="2028496" y="2580671"/>
              <a:ext cx="567559" cy="253786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/>
            <p:cNvGrpSpPr/>
            <p:nvPr/>
          </p:nvGrpSpPr>
          <p:grpSpPr>
            <a:xfrm>
              <a:off x="1355834" y="861848"/>
              <a:ext cx="7325711" cy="4414345"/>
              <a:chOff x="1355834" y="861848"/>
              <a:chExt cx="7325711" cy="4414345"/>
            </a:xfrm>
          </p:grpSpPr>
          <p:cxnSp>
            <p:nvCxnSpPr>
              <p:cNvPr id="8" name="Rett pilkobling 7"/>
              <p:cNvCxnSpPr/>
              <p:nvPr/>
            </p:nvCxnSpPr>
            <p:spPr>
              <a:xfrm flipH="1" flipV="1">
                <a:off x="1681655" y="861848"/>
                <a:ext cx="10511" cy="44143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tt pilkobling 11"/>
              <p:cNvCxnSpPr/>
              <p:nvPr/>
            </p:nvCxnSpPr>
            <p:spPr>
              <a:xfrm flipV="1">
                <a:off x="1355834" y="5118538"/>
                <a:ext cx="7325711" cy="105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ihåndsform 13"/>
              <p:cNvSpPr/>
              <p:nvPr/>
            </p:nvSpPr>
            <p:spPr>
              <a:xfrm>
                <a:off x="1881352" y="1397876"/>
                <a:ext cx="5065986" cy="2070538"/>
              </a:xfrm>
              <a:custGeom>
                <a:avLst/>
                <a:gdLst>
                  <a:gd name="connsiteX0" fmla="*/ 0 w 5065986"/>
                  <a:gd name="connsiteY0" fmla="*/ 2070538 h 2070538"/>
                  <a:gd name="connsiteX1" fmla="*/ 1219200 w 5065986"/>
                  <a:gd name="connsiteY1" fmla="*/ 588579 h 2070538"/>
                  <a:gd name="connsiteX2" fmla="*/ 3531476 w 5065986"/>
                  <a:gd name="connsiteY2" fmla="*/ 1923393 h 2070538"/>
                  <a:gd name="connsiteX3" fmla="*/ 5065986 w 5065986"/>
                  <a:gd name="connsiteY3" fmla="*/ 0 h 207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5986" h="2070538">
                    <a:moveTo>
                      <a:pt x="0" y="2070538"/>
                    </a:moveTo>
                    <a:cubicBezTo>
                      <a:pt x="315310" y="1341820"/>
                      <a:pt x="630621" y="613103"/>
                      <a:pt x="1219200" y="588579"/>
                    </a:cubicBezTo>
                    <a:cubicBezTo>
                      <a:pt x="1807779" y="564055"/>
                      <a:pt x="2890345" y="2021489"/>
                      <a:pt x="3531476" y="1923393"/>
                    </a:cubicBezTo>
                    <a:cubicBezTo>
                      <a:pt x="4172607" y="1825297"/>
                      <a:pt x="4619296" y="912648"/>
                      <a:pt x="5065986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kstSylinder 23"/>
                  <p:cNvSpPr txBox="1"/>
                  <p:nvPr/>
                </p:nvSpPr>
                <p:spPr>
                  <a:xfrm>
                    <a:off x="3280828" y="4091744"/>
                    <a:ext cx="1052670" cy="5259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nb-NO" b="0" dirty="0"/>
                  </a:p>
                </p:txBody>
              </p:sp>
            </mc:Choice>
            <mc:Fallback xmlns="">
              <p:sp>
                <p:nvSpPr>
                  <p:cNvPr id="24" name="TekstSylinder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828" y="4091744"/>
                    <a:ext cx="1052670" cy="52597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kstSylinder 35"/>
                  <p:cNvSpPr txBox="1"/>
                  <p:nvPr/>
                </p:nvSpPr>
                <p:spPr>
                  <a:xfrm>
                    <a:off x="5461932" y="2170046"/>
                    <a:ext cx="5090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kstSylinder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932" y="2170046"/>
                    <a:ext cx="50904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663" t="-2222" r="-16867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kstSylinder 2"/>
                <p:cNvSpPr txBox="1"/>
                <p:nvPr/>
              </p:nvSpPr>
              <p:spPr>
                <a:xfrm>
                  <a:off x="1941998" y="5276192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kstSylin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8" y="5276192"/>
                  <a:ext cx="18678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kstSylinder 31"/>
                <p:cNvSpPr txBox="1"/>
                <p:nvPr/>
              </p:nvSpPr>
              <p:spPr>
                <a:xfrm>
                  <a:off x="5795530" y="5276193"/>
                  <a:ext cx="48218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kstSylinder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530" y="5276193"/>
                  <a:ext cx="48218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Rett pilkobling 4"/>
            <p:cNvCxnSpPr/>
            <p:nvPr/>
          </p:nvCxnSpPr>
          <p:spPr>
            <a:xfrm flipV="1">
              <a:off x="3181272" y="4642882"/>
              <a:ext cx="56755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tt linje 8"/>
            <p:cNvCxnSpPr/>
            <p:nvPr/>
          </p:nvCxnSpPr>
          <p:spPr>
            <a:xfrm flipH="1">
              <a:off x="2028496" y="3124525"/>
              <a:ext cx="6893" cy="20823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tt linje 37"/>
            <p:cNvCxnSpPr/>
            <p:nvPr/>
          </p:nvCxnSpPr>
          <p:spPr>
            <a:xfrm>
              <a:off x="6028708" y="2833010"/>
              <a:ext cx="0" cy="2367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7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075760" y="723348"/>
            <a:ext cx="8251120" cy="4809663"/>
            <a:chOff x="1075760" y="723348"/>
            <a:chExt cx="8251120" cy="4809663"/>
          </a:xfrm>
        </p:grpSpPr>
        <p:grpSp>
          <p:nvGrpSpPr>
            <p:cNvPr id="60" name="Group 59"/>
            <p:cNvGrpSpPr/>
            <p:nvPr/>
          </p:nvGrpSpPr>
          <p:grpSpPr>
            <a:xfrm>
              <a:off x="1075760" y="861848"/>
              <a:ext cx="8251120" cy="4414345"/>
              <a:chOff x="1075760" y="861848"/>
              <a:chExt cx="8251120" cy="4414345"/>
            </a:xfrm>
          </p:grpSpPr>
          <p:grpSp>
            <p:nvGrpSpPr>
              <p:cNvPr id="37" name="Gruppe 36"/>
              <p:cNvGrpSpPr/>
              <p:nvPr/>
            </p:nvGrpSpPr>
            <p:grpSpPr>
              <a:xfrm>
                <a:off x="1075760" y="861848"/>
                <a:ext cx="8251120" cy="4414345"/>
                <a:chOff x="1075760" y="861848"/>
                <a:chExt cx="8251120" cy="4414345"/>
              </a:xfrm>
            </p:grpSpPr>
            <p:cxnSp>
              <p:nvCxnSpPr>
                <p:cNvPr id="8" name="Rett pilkobling 7"/>
                <p:cNvCxnSpPr/>
                <p:nvPr/>
              </p:nvCxnSpPr>
              <p:spPr>
                <a:xfrm flipH="1" flipV="1">
                  <a:off x="1681655" y="861848"/>
                  <a:ext cx="10511" cy="44143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Rett pilkobling 11"/>
                <p:cNvCxnSpPr/>
                <p:nvPr/>
              </p:nvCxnSpPr>
              <p:spPr>
                <a:xfrm flipV="1">
                  <a:off x="1355834" y="5118538"/>
                  <a:ext cx="7325711" cy="105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Rett linje 15"/>
                <p:cNvCxnSpPr/>
                <p:nvPr/>
              </p:nvCxnSpPr>
              <p:spPr>
                <a:xfrm flipH="1">
                  <a:off x="1075760" y="1631652"/>
                  <a:ext cx="8251120" cy="29295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Oval 4"/>
              <p:cNvSpPr/>
              <p:nvPr/>
            </p:nvSpPr>
            <p:spPr>
              <a:xfrm>
                <a:off x="4612133" y="2944329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566063" y="3242919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954987" y="3432463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740726" y="4229100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792190" y="1929843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3" name="Straight Connector 42"/>
              <p:cNvCxnSpPr>
                <a:endCxn id="28" idx="4"/>
              </p:cNvCxnSpPr>
              <p:nvPr/>
            </p:nvCxnSpPr>
            <p:spPr>
              <a:xfrm flipV="1">
                <a:off x="2015079" y="3557154"/>
                <a:ext cx="2908" cy="67194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801969" y="3560964"/>
                <a:ext cx="2908" cy="67194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4673679" y="3057592"/>
                <a:ext cx="2908" cy="23624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5627609" y="2944329"/>
                <a:ext cx="0" cy="29859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855190" y="2054535"/>
                <a:ext cx="2908" cy="448635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954987" y="3681845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4987" y="3681845"/>
                    <a:ext cx="605241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740726" y="3754627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0726" y="3754627"/>
                    <a:ext cx="60524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145132" y="3028265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5132" y="3028265"/>
                    <a:ext cx="6052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566063" y="2972845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6063" y="2972845"/>
                    <a:ext cx="6052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781570" y="2056178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570" y="2056178"/>
                    <a:ext cx="60524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20483736">
                  <a:off x="7278659" y="2158988"/>
                  <a:ext cx="18670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3736">
                  <a:off x="7278659" y="2158988"/>
                  <a:ext cx="186705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896" r="-649" b="-129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46361" y="3111344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361" y="3111344"/>
                  <a:ext cx="43151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8571" t="-1961" r="-1200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250136" y="723348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136" y="723348"/>
                  <a:ext cx="431519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63406" y="5225234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406" y="5225234"/>
                  <a:ext cx="43151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914448" y="4183200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448" y="4183200"/>
                  <a:ext cx="43151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8169" t="-1961" r="-11408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725512" y="2625362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512" y="2625362"/>
                  <a:ext cx="431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8169" t="-4000" r="-116901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715924" y="3261540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924" y="3261540"/>
                  <a:ext cx="43151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8571" t="-1961" r="-1200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037932" y="1700655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2" y="1700655"/>
                  <a:ext cx="43151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8571" t="-2000" r="-11714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2663190" y="1258782"/>
              <a:ext cx="206232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Observed data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2747467" y="1378873"/>
              <a:ext cx="126000" cy="12469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70927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7CD1202-7D9C-DB42-A9D4-4F2F55BE1DB0}"/>
              </a:ext>
            </a:extLst>
          </p:cNvPr>
          <p:cNvGrpSpPr/>
          <p:nvPr/>
        </p:nvGrpSpPr>
        <p:grpSpPr>
          <a:xfrm>
            <a:off x="50472" y="0"/>
            <a:ext cx="10609177" cy="6576164"/>
            <a:chOff x="50472" y="0"/>
            <a:chExt cx="10609177" cy="657616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394E55E-E0E7-FD43-9EAB-96281DB76C72}"/>
                </a:ext>
              </a:extLst>
            </p:cNvPr>
            <p:cNvGrpSpPr/>
            <p:nvPr/>
          </p:nvGrpSpPr>
          <p:grpSpPr>
            <a:xfrm>
              <a:off x="50472" y="226859"/>
              <a:ext cx="10308553" cy="6105015"/>
              <a:chOff x="50472" y="226859"/>
              <a:chExt cx="10308553" cy="610501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98EEE06-C24C-4245-8E53-4BA20A4468B4}"/>
                  </a:ext>
                </a:extLst>
              </p:cNvPr>
              <p:cNvGrpSpPr/>
              <p:nvPr/>
            </p:nvGrpSpPr>
            <p:grpSpPr>
              <a:xfrm>
                <a:off x="50472" y="226859"/>
                <a:ext cx="9897656" cy="6105015"/>
                <a:chOff x="50472" y="226859"/>
                <a:chExt cx="9897656" cy="6105015"/>
              </a:xfrm>
            </p:grpSpPr>
            <p:sp>
              <p:nvSpPr>
                <p:cNvPr id="2" name="Cube 1">
                  <a:extLst>
                    <a:ext uri="{FF2B5EF4-FFF2-40B4-BE49-F238E27FC236}">
                      <a16:creationId xmlns:a16="http://schemas.microsoft.com/office/drawing/2014/main" id="{9C5A9429-FB98-EE48-BDEA-B51B9D87DEC6}"/>
                    </a:ext>
                  </a:extLst>
                </p:cNvPr>
                <p:cNvSpPr/>
                <p:nvPr/>
              </p:nvSpPr>
              <p:spPr>
                <a:xfrm>
                  <a:off x="3865823" y="2864832"/>
                  <a:ext cx="1420781" cy="111434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Rett pilkobling 11">
                  <a:extLst>
                    <a:ext uri="{FF2B5EF4-FFF2-40B4-BE49-F238E27FC236}">
                      <a16:creationId xmlns:a16="http://schemas.microsoft.com/office/drawing/2014/main" id="{F617A8A8-3D77-184C-9EC7-D8540073457A}"/>
                    </a:ext>
                  </a:extLst>
                </p:cNvPr>
                <p:cNvCxnSpPr/>
                <p:nvPr/>
              </p:nvCxnSpPr>
              <p:spPr>
                <a:xfrm flipV="1">
                  <a:off x="1253454" y="4224552"/>
                  <a:ext cx="7325711" cy="105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44AADCB2-3247-644C-AF99-560F10CA70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8826" y="4199744"/>
                      <a:ext cx="4315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44AADCB2-3247-644C-AF99-560F10CA70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28826" y="4199744"/>
                      <a:ext cx="4315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56518D16-D63C-E549-A71C-4D356358D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0979" y="3849029"/>
                      <a:ext cx="4315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56518D16-D63C-E549-A71C-4D356358DF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0979" y="3849029"/>
                      <a:ext cx="43151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FDD5C30-21F2-8346-92FF-AB2405DB26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9300" y="3907692"/>
                      <a:ext cx="9542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nb-NO" sz="2000" b="0" i="0" smtClean="0">
                                <a:latin typeface="Cambria Math" panose="02040503050406030204" pitchFamily="18" charset="0"/>
                              </a:rPr>
                              <m:t>dx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FDD5C30-21F2-8346-92FF-AB2405DB26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9300" y="3907692"/>
                      <a:ext cx="9542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Right Arrow 7">
                  <a:extLst>
                    <a:ext uri="{FF2B5EF4-FFF2-40B4-BE49-F238E27FC236}">
                      <a16:creationId xmlns:a16="http://schemas.microsoft.com/office/drawing/2014/main" id="{DB782FF5-7218-824E-9FE5-B69959441308}"/>
                    </a:ext>
                  </a:extLst>
                </p:cNvPr>
                <p:cNvSpPr/>
                <p:nvPr/>
              </p:nvSpPr>
              <p:spPr>
                <a:xfrm>
                  <a:off x="1605283" y="3273289"/>
                  <a:ext cx="1150551" cy="53162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ight Arrow 8">
                  <a:extLst>
                    <a:ext uri="{FF2B5EF4-FFF2-40B4-BE49-F238E27FC236}">
                      <a16:creationId xmlns:a16="http://schemas.microsoft.com/office/drawing/2014/main" id="{99A6B8E0-6290-B643-AC51-0ED0E08B3C4D}"/>
                    </a:ext>
                  </a:extLst>
                </p:cNvPr>
                <p:cNvSpPr/>
                <p:nvPr/>
              </p:nvSpPr>
              <p:spPr>
                <a:xfrm>
                  <a:off x="6260776" y="3273289"/>
                  <a:ext cx="1150551" cy="53162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5F12766-156B-8C44-97C7-46E1DCD6C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3434" y="2969736"/>
                      <a:ext cx="18212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5F12766-156B-8C44-97C7-46E1DCD6C2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3434" y="2969736"/>
                      <a:ext cx="182127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B9DC4BD-E58F-414E-8C5B-15794B0351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4555" y="2864832"/>
                      <a:ext cx="24379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B9DC4BD-E58F-414E-8C5B-15794B0351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4555" y="2864832"/>
                      <a:ext cx="2437993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8000" b="-3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F4C591F-01E1-D04E-991F-1ABC734E4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5220" y="3323195"/>
                      <a:ext cx="24379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nb-NO" sz="2000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b-NO" sz="20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F4C591F-01E1-D04E-991F-1ABC734E4C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5220" y="3323195"/>
                      <a:ext cx="243799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33B26EB5-6981-8949-9F53-0E8D7B45F2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503" y="226859"/>
                      <a:ext cx="6062243" cy="1754326"/>
                    </a:xfrm>
                    <a:prstGeom prst="rect">
                      <a:avLst/>
                    </a:prstGeom>
                    <a:ln w="19050">
                      <a:solidFill>
                        <a:schemeClr val="accent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nb-NO" dirty="0"/>
                        <a:t>General case: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/>
                        <a:t> temperature </a:t>
                      </a:r>
                      <a:endParaRPr lang="nb-NO" i="1" dirty="0">
                        <a:latin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oMath>
                      </a14:m>
                      <a:r>
                        <a:rPr lang="en-US" dirty="0"/>
                        <a:t>heat stored in the system per volume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/>
                        <a:t> heat generated in or flowing into the system per volume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</m:oMath>
                      </a14:m>
                      <a:r>
                        <a:rPr lang="en-US" dirty="0"/>
                        <a:t>heat per time per area (flux)</a:t>
                      </a:r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33B26EB5-6981-8949-9F53-0E8D7B45F2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03" y="226859"/>
                      <a:ext cx="6062243" cy="175432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16" t="-709"/>
                      </a:stretch>
                    </a:blipFill>
                    <a:ln w="19050"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B49E0E7A-5205-E94F-B0C1-3A7014BE4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938" y="4197257"/>
                      <a:ext cx="8003409" cy="77572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/>
                        <a:t>Conservation of Energy: </a:t>
                      </a:r>
                    </a:p>
                    <a:p>
                      <a:r>
                        <a:rPr lang="nb-NO" b="0" dirty="0"/>
                        <a:t>        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h𝑒𝑎𝑡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𝑖𝑛𝑡𝑜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nb-NO">
                                  <a:latin typeface="Cambria Math" panose="02040503050406030204" pitchFamily="18" charset="0"/>
                                </a:rPr>
                                <m:t>heat</m:t>
                              </m:r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𝑙𝑒𝑎𝑣𝑖𝑛𝑔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+       </m:t>
                          </m:r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nb-NO">
                                  <a:latin typeface="Cambria Math" panose="02040503050406030204" pitchFamily="18" charset="0"/>
                                </a:rPr>
                                <m:t>heat</m:t>
                              </m:r>
                              <m:r>
                                <a:rPr lang="nb-NO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𝑔𝑒𝑛𝑒𝑟𝑎𝑡𝑑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/>
                        <a:t>         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nb-NO">
                                  <a:latin typeface="Cambria Math" panose="02040503050406030204" pitchFamily="18" charset="0"/>
                                </a:rPr>
                                <m:t>heat</m:t>
                              </m:r>
                              <m:r>
                                <a:rPr lang="nb-NO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𝑠𝑡𝑜𝑟𝑒𝑑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a14:m>
                      <a:endParaRPr lang="nb-NO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B49E0E7A-5205-E94F-B0C1-3A7014BE45B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938" y="4197257"/>
                      <a:ext cx="8003409" cy="77572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86" t="-4724" b="-15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AC805F20-2AFF-4046-873F-E3CB31A2A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72" y="4898920"/>
                      <a:ext cx="9897656" cy="847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160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nb-NO" sz="1600" dirty="0"/>
                              <m:t> </m:t>
                            </m:r>
                            <m:f>
                              <m:f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d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6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nb-NO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nb-NO" sz="160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d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600" dirty="0"/>
                    </a:p>
                    <a:p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AC805F20-2AFF-4046-873F-E3CB31A2AF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72" y="4898920"/>
                      <a:ext cx="9897656" cy="847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AC5C277-8049-1F4C-86D1-F2063EE04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504" y="5352780"/>
                      <a:ext cx="365279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/>
                        <a:t>Taylor expansion and </a:t>
                      </a:r>
                      <a14:m>
                        <m:oMath xmlns:m="http://schemas.openxmlformats.org/officeDocument/2006/math"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oMath>
                      </a14:m>
                      <a:r>
                        <a:rPr lang="en-US" dirty="0"/>
                        <a:t>, gives: </a:t>
                      </a:r>
                      <a:endParaRPr lang="nb-NO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AC5C277-8049-1F4C-86D1-F2063EE04D4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04" y="5352780"/>
                      <a:ext cx="3652795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038" t="-3226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0175B0-6CF2-0546-958D-AF51EEB026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4261" y="2418695"/>
                      <a:ext cx="16128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0175B0-6CF2-0546-958D-AF51EEB026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4261" y="2418695"/>
                      <a:ext cx="161288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781" r="-3125" b="-26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0E788535-25CE-6746-985A-F307A4F2C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3537" y="5796150"/>
                      <a:ext cx="6096000" cy="535724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4925">
                      <a:solidFill>
                        <a:schemeClr val="accent1"/>
                      </a:solidFill>
                    </a:ln>
                  </p:spPr>
                  <p:txBody>
                    <a:bodyPr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b-NO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nb-NO" dirty="0"/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0E788535-25CE-6746-985A-F307A4F2C6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3537" y="5796150"/>
                      <a:ext cx="6096000" cy="53572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4925"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C036B2-650F-2443-969B-B071F9BE7088}"/>
                    </a:ext>
                  </a:extLst>
                </p:cNvPr>
                <p:cNvSpPr txBox="1"/>
                <p:nvPr/>
              </p:nvSpPr>
              <p:spPr>
                <a:xfrm>
                  <a:off x="5267065" y="5863957"/>
                  <a:ext cx="23924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Continuity equation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159F391-CDF9-B247-B145-C89C50C633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371" y="226859"/>
                    <a:ext cx="3662654" cy="1933927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Special case of solids: </a:t>
                    </a:r>
                  </a:p>
                  <a:p>
                    <a:r>
                      <a:rPr lang="en-US" dirty="0"/>
                      <a:t>Fourier´s law for solids </a:t>
                    </a:r>
                    <a14:m>
                      <m:oMath xmlns:m="http://schemas.openxmlformats.org/officeDocument/2006/math"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a14:m>
                    <a:endParaRPr lang="nb-NO" b="0" dirty="0"/>
                  </a:p>
                  <a:p>
                    <a:r>
                      <a:rPr lang="nb-NO" dirty="0"/>
                      <a:t>From </a:t>
                    </a:r>
                    <a:r>
                      <a:rPr lang="en-US" dirty="0"/>
                      <a:t>thermodynamic</a:t>
                    </a:r>
                    <a:r>
                      <a:rPr lang="nb-NO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dq</m:t>
                        </m:r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a14:m>
                    <a:endParaRPr lang="nb-NO" i="1" dirty="0"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nb-N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thermal conductivity of solid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specific heat capacity of solid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</m:oMath>
                    </a14:m>
                    <a:r>
                      <a:rPr lang="en-US" dirty="0"/>
                      <a:t> density of solid  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159F391-CDF9-B247-B145-C89C50C633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371" y="226859"/>
                    <a:ext cx="3662654" cy="193392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85" t="-645" b="-3226"/>
                    </a:stretch>
                  </a:blipFill>
                  <a:ln w="1905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619532-2BC8-E148-B777-0191CE6B562B}"/>
                </a:ext>
              </a:extLst>
            </p:cNvPr>
            <p:cNvSpPr/>
            <p:nvPr/>
          </p:nvSpPr>
          <p:spPr>
            <a:xfrm>
              <a:off x="162838" y="0"/>
              <a:ext cx="10496811" cy="6576164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25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43573B8D-4C12-7F44-86A5-F73C39346BC0}"/>
              </a:ext>
            </a:extLst>
          </p:cNvPr>
          <p:cNvGrpSpPr/>
          <p:nvPr/>
        </p:nvGrpSpPr>
        <p:grpSpPr>
          <a:xfrm>
            <a:off x="-82960" y="991761"/>
            <a:ext cx="12035199" cy="4858127"/>
            <a:chOff x="-82960" y="991761"/>
            <a:chExt cx="12035199" cy="48581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43D289-DD25-CD42-B960-DB1E7E1B6283}"/>
                </a:ext>
              </a:extLst>
            </p:cNvPr>
            <p:cNvGrpSpPr/>
            <p:nvPr/>
          </p:nvGrpSpPr>
          <p:grpSpPr>
            <a:xfrm>
              <a:off x="-82960" y="991761"/>
              <a:ext cx="12035199" cy="4858127"/>
              <a:chOff x="-82960" y="991761"/>
              <a:chExt cx="12035199" cy="4858127"/>
            </a:xfrm>
          </p:grpSpPr>
          <p:pic>
            <p:nvPicPr>
              <p:cNvPr id="9" name="Picture 8" descr="An underwater sea turtle hit by the sun rays">
                <a:extLst>
                  <a:ext uri="{FF2B5EF4-FFF2-40B4-BE49-F238E27FC236}">
                    <a16:creationId xmlns:a16="http://schemas.microsoft.com/office/drawing/2014/main" id="{F1699BFE-2BEB-2E40-85D6-7F724594CC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726"/>
              <a:stretch/>
            </p:blipFill>
            <p:spPr>
              <a:xfrm>
                <a:off x="1703512" y="1556792"/>
                <a:ext cx="5040560" cy="42930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33BAD-4A8C-8942-8115-2D86380B4CED}"/>
                  </a:ext>
                </a:extLst>
              </p:cNvPr>
              <p:cNvSpPr txBox="1"/>
              <p:nvPr/>
            </p:nvSpPr>
            <p:spPr>
              <a:xfrm>
                <a:off x="3863751" y="991761"/>
                <a:ext cx="60343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O" dirty="0"/>
                  <a:t>CO</a:t>
                </a:r>
                <a:r>
                  <a:rPr lang="en-NO" baseline="-25000" dirty="0"/>
                  <a:t>2</a:t>
                </a:r>
                <a:r>
                  <a:rPr lang="en-NO" dirty="0"/>
                  <a:t>(g)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BB20F6-558C-DD41-A481-8872E78C9810}"/>
                  </a:ext>
                </a:extLst>
              </p:cNvPr>
              <p:cNvSpPr txBox="1"/>
              <p:nvPr/>
            </p:nvSpPr>
            <p:spPr>
              <a:xfrm>
                <a:off x="3863751" y="1700808"/>
                <a:ext cx="72571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O" dirty="0"/>
                  <a:t>CO</a:t>
                </a:r>
                <a:r>
                  <a:rPr lang="en-NO" baseline="-25000" dirty="0"/>
                  <a:t>2</a:t>
                </a:r>
                <a:r>
                  <a:rPr lang="en-NO" dirty="0"/>
                  <a:t>(aq)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A8DAAB5-D33D-474F-B2D7-F3F999F2D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7768" y="1340768"/>
                <a:ext cx="0" cy="371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26353E3-0718-7B49-818A-A502ECC8A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0168" y="1329735"/>
                <a:ext cx="0" cy="371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445EFC5-EA27-2647-A827-AA727724BF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7488" y="1556792"/>
                <a:ext cx="54726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72CD4C-8B37-684D-8234-AE7A8A66F95C}"/>
                  </a:ext>
                </a:extLst>
              </p:cNvPr>
              <p:cNvSpPr txBox="1"/>
              <p:nvPr/>
            </p:nvSpPr>
            <p:spPr>
              <a:xfrm>
                <a:off x="-82960" y="1331476"/>
                <a:ext cx="16021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r>
                  <a:rPr lang="en-NO" dirty="0"/>
                  <a:t>oundary layer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F5116F1-5FAB-054F-B264-FCC55E773E9C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020" y="1263356"/>
                    <a:ext cx="4874219" cy="5425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>
                            <m:f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nb-NO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F5116F1-5FAB-054F-B264-FCC55E773E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020" y="1263356"/>
                    <a:ext cx="4874219" cy="5425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39" t="-147727" b="-2318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149C7EC-FD95-9E47-BB91-8075C5F3ECCC}"/>
                  </a:ext>
                </a:extLst>
              </p:cNvPr>
              <p:cNvGrpSpPr/>
              <p:nvPr/>
            </p:nvGrpSpPr>
            <p:grpSpPr>
              <a:xfrm rot="5400000">
                <a:off x="4381818" y="2773258"/>
                <a:ext cx="3311127" cy="1643783"/>
                <a:chOff x="3106885" y="4413310"/>
                <a:chExt cx="3130216" cy="1643783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67D3726-FE3C-A34C-8F71-D8EA244C6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309267" y="4031457"/>
                  <a:ext cx="0" cy="21859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FEEB04F-986B-2245-A941-3F0D8B473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6275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69AA174-4715-3C4A-B6DE-B84C68D4E132}"/>
                    </a:ext>
                  </a:extLst>
                </p:cNvPr>
                <p:cNvCxnSpPr/>
                <p:nvPr/>
              </p:nvCxnSpPr>
              <p:spPr>
                <a:xfrm>
                  <a:off x="3930319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562B40F-A24C-A848-B471-C2AD2EE1D36B}"/>
                    </a:ext>
                  </a:extLst>
                </p:cNvPr>
                <p:cNvCxnSpPr/>
                <p:nvPr/>
              </p:nvCxnSpPr>
              <p:spPr>
                <a:xfrm>
                  <a:off x="4666587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62F522F-4BBD-F249-B485-FDBEB481DDDD}"/>
                    </a:ext>
                  </a:extLst>
                </p:cNvPr>
                <p:cNvCxnSpPr/>
                <p:nvPr/>
              </p:nvCxnSpPr>
              <p:spPr>
                <a:xfrm>
                  <a:off x="5375275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257E2F7-E669-A84E-8557-316D0A75B929}"/>
                    </a:ext>
                  </a:extLst>
                </p:cNvPr>
                <p:cNvCxnSpPr/>
                <p:nvPr/>
              </p:nvCxnSpPr>
              <p:spPr>
                <a:xfrm>
                  <a:off x="6096000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5C8AB66-ABB7-274D-A3BE-FE17F1DE3703}"/>
                    </a:ext>
                  </a:extLst>
                </p:cNvPr>
                <p:cNvCxnSpPr/>
                <p:nvPr/>
              </p:nvCxnSpPr>
              <p:spPr>
                <a:xfrm>
                  <a:off x="6096000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E5DBF0C2-73FE-0048-B68F-CC6F066B150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147247" y="5424330"/>
                      <a:ext cx="181139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E5DBF0C2-73FE-0048-B68F-CC6F066B15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147247" y="5424330"/>
                      <a:ext cx="181139" cy="26186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3333" r="-26667" b="-869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C7CB48C9-6755-9240-BAB6-0BA349D53C92}"/>
                        </a:ext>
                      </a:extLst>
                    </p:cNvPr>
                    <p:cNvSpPr txBox="1"/>
                    <p:nvPr/>
                  </p:nvSpPr>
                  <p:spPr>
                    <a:xfrm rot="16200000" flipH="1">
                      <a:off x="3773174" y="5359177"/>
                      <a:ext cx="344813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C7CB48C9-6755-9240-BAB6-0BA349D53C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 flipH="1">
                      <a:off x="3773174" y="5359177"/>
                      <a:ext cx="344813" cy="26186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6FD5787-9895-5645-AB84-561B1335D2B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587278" y="5372479"/>
                      <a:ext cx="181139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6FD5787-9895-5645-AB84-561B1335D2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587278" y="5372479"/>
                      <a:ext cx="181139" cy="26186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6667" r="-26667"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5B559139-BC9E-164D-A08F-57897529ABA6}"/>
                        </a:ext>
                      </a:extLst>
                    </p:cNvPr>
                    <p:cNvSpPr txBox="1"/>
                    <p:nvPr/>
                  </p:nvSpPr>
                  <p:spPr>
                    <a:xfrm rot="16200000" flipH="1">
                      <a:off x="5281572" y="5359176"/>
                      <a:ext cx="207742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5B559139-BC9E-164D-A08F-57897529AB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 flipH="1">
                      <a:off x="5281572" y="5359176"/>
                      <a:ext cx="207742" cy="26186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7647" r="-17647"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6117FC5-D993-3541-8450-D6A350BAEC09}"/>
                        </a:ext>
                      </a:extLst>
                    </p:cNvPr>
                    <p:cNvSpPr txBox="1"/>
                    <p:nvPr/>
                  </p:nvSpPr>
                  <p:spPr>
                    <a:xfrm rot="16200000" flipH="1">
                      <a:off x="5592498" y="5412491"/>
                      <a:ext cx="1027341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6117FC5-D993-3541-8450-D6A350BAEC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 flipH="1">
                      <a:off x="5592498" y="5412491"/>
                      <a:ext cx="1027341" cy="2618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730AE43-CBD7-8E4F-BEED-55B0DE5D88E9}"/>
                    </a:ext>
                  </a:extLst>
                </p:cNvPr>
                <p:cNvSpPr txBox="1"/>
                <p:nvPr/>
              </p:nvSpPr>
              <p:spPr>
                <a:xfrm>
                  <a:off x="4265601" y="4413310"/>
                  <a:ext cx="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6F96612-E83B-004F-A2D6-F090FC407AA4}"/>
                  </a:ext>
                </a:extLst>
              </p:cNvPr>
              <p:cNvCxnSpPr/>
              <p:nvPr/>
            </p:nvCxnSpPr>
            <p:spPr>
              <a:xfrm rot="5400000">
                <a:off x="6135285" y="1026631"/>
                <a:ext cx="0" cy="340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0E19544-710D-5A4F-BE3D-2167775BD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48132" y="1299165"/>
                <a:ext cx="4874" cy="80169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9C60A8-5838-AC4F-941A-7AAF1522A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763" y="4357643"/>
                <a:ext cx="4874" cy="80169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FF7D7FC-0F4B-DB4B-B043-2DC73F7BDCB9}"/>
                      </a:ext>
                    </a:extLst>
                  </p:cNvPr>
                  <p:cNvSpPr txBox="1"/>
                  <p:nvPr/>
                </p:nvSpPr>
                <p:spPr>
                  <a:xfrm>
                    <a:off x="8215475" y="1971210"/>
                    <a:ext cx="3093732" cy="67191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a14:m>
                    <a:r>
                      <a:rPr lang="nb-NO" dirty="0">
                        <a:solidFill>
                          <a:schemeClr val="tx1"/>
                        </a:solidFill>
                      </a:rPr>
                      <a:t> 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  <a:p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FF7D7FC-0F4B-DB4B-B043-2DC73F7BDC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5475" y="1971210"/>
                    <a:ext cx="3093732" cy="6719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39" t="-18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696C86-BB76-9C4B-9781-2120464C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5482800" y="1058400"/>
                    <a:ext cx="354264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696C86-BB76-9C4B-9781-2120464CD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800" y="1058400"/>
                    <a:ext cx="35426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448" r="-13793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E24A400-C392-0747-A1E1-FC80F5E6B81B}"/>
                  </a:ext>
                </a:extLst>
              </p:cNvPr>
              <p:cNvCxnSpPr/>
              <p:nvPr/>
            </p:nvCxnSpPr>
            <p:spPr>
              <a:xfrm>
                <a:off x="6312024" y="2852936"/>
                <a:ext cx="0" cy="6456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5C8611B-5E1D-A449-8DB5-3CB0F4FCE9CA}"/>
                      </a:ext>
                    </a:extLst>
                  </p:cNvPr>
                  <p:cNvSpPr/>
                  <p:nvPr/>
                </p:nvSpPr>
                <p:spPr>
                  <a:xfrm>
                    <a:off x="6302284" y="2987660"/>
                    <a:ext cx="369780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5C8611B-5E1D-A449-8DB5-3CB0F4FCE9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2284" y="2987660"/>
                    <a:ext cx="36978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2C9E838-FA56-4048-A31E-4ED27E971220}"/>
                      </a:ext>
                    </a:extLst>
                  </p:cNvPr>
                  <p:cNvSpPr/>
                  <p:nvPr/>
                </p:nvSpPr>
                <p:spPr>
                  <a:xfrm>
                    <a:off x="8032473" y="2479651"/>
                    <a:ext cx="3657924" cy="657488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oMath>
                      </m:oMathPara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2C9E838-FA56-4048-A31E-4ED27E9712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2473" y="2479651"/>
                    <a:ext cx="3657924" cy="65748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A4DC944-535D-994D-8928-F687D2FF4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51" y="4690787"/>
                <a:ext cx="3096345" cy="3435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AD25ACD-9259-7446-ABB2-ABB666A889CF}"/>
                  </a:ext>
                </a:extLst>
              </p:cNvPr>
              <p:cNvSpPr txBox="1"/>
              <p:nvPr/>
            </p:nvSpPr>
            <p:spPr>
              <a:xfrm>
                <a:off x="125231" y="4367622"/>
                <a:ext cx="10166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Sea </a:t>
                </a:r>
                <a:r>
                  <a:rPr lang="nb-NO" dirty="0" err="1"/>
                  <a:t>floor</a:t>
                </a:r>
                <a:endParaRPr lang="nb-NO" dirty="0"/>
              </a:p>
              <a:p>
                <a:r>
                  <a:rPr lang="nb-NO" dirty="0"/>
                  <a:t>No </a:t>
                </a:r>
                <a:r>
                  <a:rPr lang="nb-NO" dirty="0" err="1"/>
                  <a:t>flux</a:t>
                </a:r>
                <a:endParaRPr lang="en-NO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E2DF5F3-0EF1-C14A-AD41-8AC07AC16066}"/>
                      </a:ext>
                    </a:extLst>
                  </p:cNvPr>
                  <p:cNvSpPr/>
                  <p:nvPr/>
                </p:nvSpPr>
                <p:spPr>
                  <a:xfrm>
                    <a:off x="6987952" y="4506121"/>
                    <a:ext cx="3294107" cy="50494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r>
                      <a:rPr lang="en-NO" dirty="0">
                        <a:solidFill>
                          <a:schemeClr val="tx1"/>
                        </a:solidFill>
                      </a:rPr>
                      <a:t>=</a:t>
                    </a:r>
                    <a:r>
                      <a:rPr lang="nb-NO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sSub>
                          <m:sSub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E2DF5F3-0EF1-C14A-AD41-8AC07AC160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7952" y="4506121"/>
                    <a:ext cx="3294107" cy="50494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85" t="-65854" b="-1097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CFA490F-12CB-C74E-8463-8EF8CF7ED483}"/>
                      </a:ext>
                    </a:extLst>
                  </p:cNvPr>
                  <p:cNvSpPr/>
                  <p:nvPr/>
                </p:nvSpPr>
                <p:spPr>
                  <a:xfrm>
                    <a:off x="8018348" y="5099681"/>
                    <a:ext cx="1710276" cy="48724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a14:m>
                    <a:r>
                      <a:rPr lang="nb-NO" dirty="0">
                        <a:solidFill>
                          <a:schemeClr val="tx1"/>
                        </a:solidFill>
                      </a:rPr>
                      <a:t> =0</a:t>
                    </a:r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CFA490F-12CB-C74E-8463-8EF8CF7ED4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8348" y="5099681"/>
                    <a:ext cx="1710276" cy="4872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471" b="-102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5F7DA2B8-1133-0A44-914E-040A66E1A513}"/>
                      </a:ext>
                    </a:extLst>
                  </p:cNvPr>
                  <p:cNvSpPr/>
                  <p:nvPr/>
                </p:nvSpPr>
                <p:spPr>
                  <a:xfrm>
                    <a:off x="9879283" y="5147065"/>
                    <a:ext cx="1218410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5F7DA2B8-1133-0A44-914E-040A66E1A5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9283" y="5147065"/>
                    <a:ext cx="121841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EE623FF-E313-EC44-A369-CEE0E88E55A9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4690787"/>
              <a:ext cx="1803012" cy="381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83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DA76C4-A346-9C4E-8CBF-471F4DE1FD2D}"/>
              </a:ext>
            </a:extLst>
          </p:cNvPr>
          <p:cNvGrpSpPr/>
          <p:nvPr/>
        </p:nvGrpSpPr>
        <p:grpSpPr>
          <a:xfrm>
            <a:off x="78400" y="930656"/>
            <a:ext cx="12035199" cy="4996688"/>
            <a:chOff x="-82960" y="853200"/>
            <a:chExt cx="12035199" cy="499668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573B8D-4C12-7F44-86A5-F73C39346BC0}"/>
                </a:ext>
              </a:extLst>
            </p:cNvPr>
            <p:cNvGrpSpPr/>
            <p:nvPr/>
          </p:nvGrpSpPr>
          <p:grpSpPr>
            <a:xfrm>
              <a:off x="-82960" y="991761"/>
              <a:ext cx="12035199" cy="4858127"/>
              <a:chOff x="-82960" y="991761"/>
              <a:chExt cx="12035199" cy="485812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43D289-DD25-CD42-B960-DB1E7E1B6283}"/>
                  </a:ext>
                </a:extLst>
              </p:cNvPr>
              <p:cNvGrpSpPr/>
              <p:nvPr/>
            </p:nvGrpSpPr>
            <p:grpSpPr>
              <a:xfrm>
                <a:off x="-82960" y="991761"/>
                <a:ext cx="12035199" cy="4858127"/>
                <a:chOff x="-82960" y="991761"/>
                <a:chExt cx="12035199" cy="4858127"/>
              </a:xfrm>
            </p:grpSpPr>
            <p:pic>
              <p:nvPicPr>
                <p:cNvPr id="9" name="Picture 8" descr="An underwater sea turtle hit by the sun rays">
                  <a:extLst>
                    <a:ext uri="{FF2B5EF4-FFF2-40B4-BE49-F238E27FC236}">
                      <a16:creationId xmlns:a16="http://schemas.microsoft.com/office/drawing/2014/main" id="{F1699BFE-2BEB-2E40-85D6-7F724594CC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1726"/>
                <a:stretch/>
              </p:blipFill>
              <p:spPr>
                <a:xfrm>
                  <a:off x="1703512" y="1556792"/>
                  <a:ext cx="5040560" cy="429309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0733BAD-4A8C-8942-8115-2D86380B4CED}"/>
                    </a:ext>
                  </a:extLst>
                </p:cNvPr>
                <p:cNvSpPr txBox="1"/>
                <p:nvPr/>
              </p:nvSpPr>
              <p:spPr>
                <a:xfrm>
                  <a:off x="3863751" y="991761"/>
                  <a:ext cx="60343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NO" dirty="0"/>
                    <a:t>CO</a:t>
                  </a:r>
                  <a:r>
                    <a:rPr lang="en-NO" baseline="-25000" dirty="0"/>
                    <a:t>2</a:t>
                  </a:r>
                  <a:r>
                    <a:rPr lang="en-NO" dirty="0"/>
                    <a:t>(g)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EBB20F6-558C-DD41-A481-8872E78C9810}"/>
                    </a:ext>
                  </a:extLst>
                </p:cNvPr>
                <p:cNvSpPr txBox="1"/>
                <p:nvPr/>
              </p:nvSpPr>
              <p:spPr>
                <a:xfrm>
                  <a:off x="3863751" y="1700808"/>
                  <a:ext cx="72571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NO" dirty="0"/>
                    <a:t>CO</a:t>
                  </a:r>
                  <a:r>
                    <a:rPr lang="en-NO" baseline="-25000" dirty="0"/>
                    <a:t>2</a:t>
                  </a:r>
                  <a:r>
                    <a:rPr lang="en-NO" dirty="0"/>
                    <a:t>(aq)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A8DAAB5-D33D-474F-B2D7-F3F999F2D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7768" y="1340768"/>
                  <a:ext cx="0" cy="3710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26353E3-0718-7B49-818A-A502ECC8A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0168" y="1329735"/>
                  <a:ext cx="0" cy="3710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445EFC5-EA27-2647-A827-AA727724B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7488" y="1556792"/>
                  <a:ext cx="54726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672CD4C-8B37-684D-8234-AE7A8A66F95C}"/>
                    </a:ext>
                  </a:extLst>
                </p:cNvPr>
                <p:cNvSpPr txBox="1"/>
                <p:nvPr/>
              </p:nvSpPr>
              <p:spPr>
                <a:xfrm>
                  <a:off x="-82960" y="1331476"/>
                  <a:ext cx="16021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B</a:t>
                  </a:r>
                  <a:r>
                    <a:rPr lang="en-NO" dirty="0"/>
                    <a:t>oundary layer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FF5116F1-5FAB-054F-B264-FCC55E773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78020" y="1263356"/>
                      <a:ext cx="4874219" cy="542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nb-NO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FF5116F1-5FAB-054F-B264-FCC55E773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78020" y="1263356"/>
                      <a:ext cx="4874219" cy="54258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39" t="-147727" b="-231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149C7EC-FD95-9E47-BB91-8075C5F3ECCC}"/>
                    </a:ext>
                  </a:extLst>
                </p:cNvPr>
                <p:cNvGrpSpPr/>
                <p:nvPr/>
              </p:nvGrpSpPr>
              <p:grpSpPr>
                <a:xfrm rot="5400000">
                  <a:off x="4421608" y="2766924"/>
                  <a:ext cx="3276729" cy="1598615"/>
                  <a:chOff x="3095807" y="4413310"/>
                  <a:chExt cx="3097698" cy="1598615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67D3726-FE3C-A34C-8F71-D8EA244C68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09267" y="4031457"/>
                    <a:ext cx="0" cy="218598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FEEB04F-986B-2245-A941-3F0D8B473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3816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69AA174-4715-3C4A-B6DE-B84C68D4E132}"/>
                      </a:ext>
                    </a:extLst>
                  </p:cNvPr>
                  <p:cNvCxnSpPr/>
                  <p:nvPr/>
                </p:nvCxnSpPr>
                <p:spPr>
                  <a:xfrm>
                    <a:off x="424262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562B40F-A24C-A848-B471-C2AD2EE1D36B}"/>
                      </a:ext>
                    </a:extLst>
                  </p:cNvPr>
                  <p:cNvCxnSpPr/>
                  <p:nvPr/>
                </p:nvCxnSpPr>
                <p:spPr>
                  <a:xfrm>
                    <a:off x="499143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62F522F-4BBD-F249-B485-FDBEB481DDDD}"/>
                      </a:ext>
                    </a:extLst>
                  </p:cNvPr>
                  <p:cNvCxnSpPr/>
                  <p:nvPr/>
                </p:nvCxnSpPr>
                <p:spPr>
                  <a:xfrm>
                    <a:off x="5740248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5DBF0C2-73FE-0048-B68F-CC6F066B150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3136169" y="5424330"/>
                        <a:ext cx="181139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5DBF0C2-73FE-0048-B68F-CC6F066B15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3136169" y="5424330"/>
                        <a:ext cx="181139" cy="26186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3333" r="-26667" b="-8696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7CB48C9-6755-9240-BAB6-0BA349D53C92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 flipH="1">
                        <a:off x="3773174" y="5359177"/>
                        <a:ext cx="344813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7CB48C9-6755-9240-BAB6-0BA349D53C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3773174" y="5359177"/>
                        <a:ext cx="344813" cy="26186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434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6FD5787-9895-5645-AB84-561B1335D2BA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587278" y="5372479"/>
                        <a:ext cx="181139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6FD5787-9895-5645-AB84-561B1335D2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587278" y="5372479"/>
                        <a:ext cx="181139" cy="26186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667" r="-26667" b="-434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B559139-BC9E-164D-A08F-57897529ABA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 flipH="1">
                        <a:off x="5281572" y="5359176"/>
                        <a:ext cx="207742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B559139-BC9E-164D-A08F-57897529AB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5281572" y="5359176"/>
                        <a:ext cx="207742" cy="26186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647" r="-17647" b="-434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6117FC5-D993-3541-8450-D6A350BAEC09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 flipH="1">
                        <a:off x="5548902" y="5367323"/>
                        <a:ext cx="1027341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6117FC5-D993-3541-8450-D6A350BAEC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5548902" y="5367323"/>
                        <a:ext cx="1027341" cy="26186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696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730AE43-CBD7-8E4F-BEED-55B0DE5D88E9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601" y="4413310"/>
                    <a:ext cx="61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6F96612-E83B-004F-A2D6-F090FC407AA4}"/>
                    </a:ext>
                  </a:extLst>
                </p:cNvPr>
                <p:cNvCxnSpPr/>
                <p:nvPr/>
              </p:nvCxnSpPr>
              <p:spPr>
                <a:xfrm rot="5400000">
                  <a:off x="6135285" y="1386671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0E19544-710D-5A4F-BE3D-2167775BD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132" y="1299165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09C60A8-5838-AC4F-941A-7AAF1522A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763" y="4357643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FF7D7FC-0F4B-DB4B-B043-2DC73F7BDC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15475" y="1971210"/>
                      <a:ext cx="3075394" cy="6719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oMath>
                      </a14:m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 =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  <a:p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FF7D7FC-0F4B-DB4B-B043-2DC73F7BDC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15475" y="1971210"/>
                      <a:ext cx="3075394" cy="6719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35" t="-185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74696C86-BB76-9C4B-9781-2120464CD7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2800" y="1058400"/>
                      <a:ext cx="354264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74696C86-BB76-9C4B-9781-2120464CD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800" y="1058400"/>
                      <a:ext cx="354264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448" r="-13793"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E24A400-C392-0747-A1E1-FC80F5E6B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0704" y="2775480"/>
                  <a:ext cx="0" cy="83881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5C8611B-5E1D-A449-8DB5-3CB0F4FCE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205" y="3010222"/>
                      <a:ext cx="369780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5C8611B-5E1D-A449-8DB5-3CB0F4FCE9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9205" y="3010222"/>
                      <a:ext cx="36978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B2C9E838-FA56-4048-A31E-4ED27E971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2473" y="2479651"/>
                      <a:ext cx="3682098" cy="65748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den>
                            </m:f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B2C9E838-FA56-4048-A31E-4ED27E9712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2473" y="2479651"/>
                      <a:ext cx="3682098" cy="65748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A4DC944-535D-994D-8928-F687D2FF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3751" y="4690787"/>
                  <a:ext cx="3096345" cy="343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AD25ACD-9259-7446-ABB2-ABB666A889CF}"/>
                    </a:ext>
                  </a:extLst>
                </p:cNvPr>
                <p:cNvSpPr txBox="1"/>
                <p:nvPr/>
              </p:nvSpPr>
              <p:spPr>
                <a:xfrm>
                  <a:off x="125231" y="4367622"/>
                  <a:ext cx="101662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/>
                    <a:t>Sea </a:t>
                  </a:r>
                  <a:r>
                    <a:rPr lang="nb-NO" dirty="0" err="1"/>
                    <a:t>floor</a:t>
                  </a:r>
                  <a:endParaRPr lang="nb-NO" dirty="0"/>
                </a:p>
                <a:p>
                  <a:r>
                    <a:rPr lang="nb-NO" dirty="0"/>
                    <a:t>No </a:t>
                  </a:r>
                  <a:r>
                    <a:rPr lang="nb-NO" dirty="0" err="1"/>
                    <a:t>flux</a:t>
                  </a:r>
                  <a:endParaRPr lang="en-NO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AE2DF5F3-0EF1-C14A-AD41-8AC07AC16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7952" y="4468483"/>
                      <a:ext cx="3465848" cy="50494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>
                            <m:f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AE2DF5F3-0EF1-C14A-AD41-8AC07AC1606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7952" y="4468483"/>
                      <a:ext cx="3465848" cy="5049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66" t="-70000" b="-115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CFA490F-12CB-C74E-8463-8EF8CF7ED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8348" y="5099681"/>
                      <a:ext cx="1653530" cy="48724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7/2</m:t>
                              </m:r>
                            </m:sub>
                          </m:sSub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oMath>
                      </a14:m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 =0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CFA490F-12CB-C74E-8463-8EF8CF7ED4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18348" y="5099681"/>
                      <a:ext cx="1653530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290" b="-1025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5F7DA2B8-1133-0A44-914E-040A66E1A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9283" y="5147065"/>
                      <a:ext cx="1266757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5F7DA2B8-1133-0A44-914E-040A66E1A51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9283" y="5147065"/>
                      <a:ext cx="126675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E623FF-E313-EC44-A369-CEE0E88E5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5480" y="4690787"/>
                <a:ext cx="1803012" cy="381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1BBF24-14A2-4449-8482-BC17ECDC0A6F}"/>
                </a:ext>
              </a:extLst>
            </p:cNvPr>
            <p:cNvSpPr/>
            <p:nvPr/>
          </p:nvSpPr>
          <p:spPr>
            <a:xfrm>
              <a:off x="5932800" y="853200"/>
              <a:ext cx="415294" cy="4663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9F49030-499F-0C44-A58E-B0D0439E8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116076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760E61-E8E6-2747-9776-D314B686D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191138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D58C0C7-888A-5E42-8CD7-C0EDCB062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2703472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9AA1984-FD5F-0244-9F0C-AF982E091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349556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63E2F7D-36A7-D74A-872E-52CE67C06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4293096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8B576B0-02D3-0843-AF8D-7DB0B5A95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5049192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</p:grpSp>
    </p:spTree>
    <p:extLst>
      <p:ext uri="{BB962C8B-B14F-4D97-AF65-F5344CB8AC3E}">
        <p14:creationId xmlns:p14="http://schemas.microsoft.com/office/powerpoint/2010/main" val="7069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F9183E7-AF1C-49AD-8214-722CDF41B9FD}"/>
              </a:ext>
            </a:extLst>
          </p:cNvPr>
          <p:cNvGrpSpPr/>
          <p:nvPr/>
        </p:nvGrpSpPr>
        <p:grpSpPr>
          <a:xfrm>
            <a:off x="416025" y="2783045"/>
            <a:ext cx="4817826" cy="1685427"/>
            <a:chOff x="416025" y="2783045"/>
            <a:chExt cx="4817826" cy="16854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08AB47-AB27-4ACA-8734-A2F55484EC25}"/>
                </a:ext>
              </a:extLst>
            </p:cNvPr>
            <p:cNvGrpSpPr/>
            <p:nvPr/>
          </p:nvGrpSpPr>
          <p:grpSpPr>
            <a:xfrm rot="16200000">
              <a:off x="2107915" y="1091155"/>
              <a:ext cx="1366363" cy="4750143"/>
              <a:chOff x="5654281" y="930656"/>
              <a:chExt cx="1366363" cy="475014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43D289-DD25-CD42-B960-DB1E7E1B6283}"/>
                  </a:ext>
                </a:extLst>
              </p:cNvPr>
              <p:cNvGrpSpPr/>
              <p:nvPr/>
            </p:nvGrpSpPr>
            <p:grpSpPr>
              <a:xfrm>
                <a:off x="5654281" y="1169084"/>
                <a:ext cx="1366363" cy="4511715"/>
                <a:chOff x="5492921" y="1091628"/>
                <a:chExt cx="1366363" cy="4511715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149C7EC-FD95-9E47-BB91-8075C5F3ECCC}"/>
                    </a:ext>
                  </a:extLst>
                </p:cNvPr>
                <p:cNvGrpSpPr/>
                <p:nvPr/>
              </p:nvGrpSpPr>
              <p:grpSpPr>
                <a:xfrm rot="5400000">
                  <a:off x="4547637" y="3291697"/>
                  <a:ext cx="3729185" cy="894108"/>
                  <a:chOff x="3045032" y="4413310"/>
                  <a:chExt cx="3525434" cy="894108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67D3726-FE3C-A34C-8F71-D8EA244C68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09267" y="4031457"/>
                    <a:ext cx="0" cy="218598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FEEB04F-986B-2245-A941-3F0D8B473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3816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69AA174-4715-3C4A-B6DE-B84C68D4E132}"/>
                      </a:ext>
                    </a:extLst>
                  </p:cNvPr>
                  <p:cNvCxnSpPr/>
                  <p:nvPr/>
                </p:nvCxnSpPr>
                <p:spPr>
                  <a:xfrm>
                    <a:off x="424262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562B40F-A24C-A848-B471-C2AD2EE1D36B}"/>
                      </a:ext>
                    </a:extLst>
                  </p:cNvPr>
                  <p:cNvCxnSpPr/>
                  <p:nvPr/>
                </p:nvCxnSpPr>
                <p:spPr>
                  <a:xfrm>
                    <a:off x="499143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62F522F-4BBD-F249-B485-FDBEB481DDDD}"/>
                      </a:ext>
                    </a:extLst>
                  </p:cNvPr>
                  <p:cNvCxnSpPr/>
                  <p:nvPr/>
                </p:nvCxnSpPr>
                <p:spPr>
                  <a:xfrm>
                    <a:off x="5740248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5DBF0C2-73FE-0048-B68F-CC6F066B15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5032" y="4580326"/>
                        <a:ext cx="17124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5DBF0C2-73FE-0048-B68F-CC6F066B15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5032" y="4580326"/>
                        <a:ext cx="171242" cy="276998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4483" r="-31034"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7CB48C9-6755-9240-BAB6-0BA349D53C92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3717098" y="4577326"/>
                        <a:ext cx="325973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7CB48C9-6755-9240-BAB6-0BA349D53C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3717098" y="4577326"/>
                        <a:ext cx="325973" cy="276998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6FD5787-9895-5645-AB84-561B1335D2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9868" y="4578562"/>
                        <a:ext cx="17124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6FD5787-9895-5645-AB84-561B1335D2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9868" y="4578562"/>
                        <a:ext cx="171242" cy="27699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3333" r="-26667"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B559139-BC9E-164D-A08F-57897529ABA6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5294630" y="4583601"/>
                        <a:ext cx="19639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B559139-BC9E-164D-A08F-57897529AB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5294630" y="4583601"/>
                        <a:ext cx="196392" cy="276998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7647" r="-23529"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6117FC5-D993-3541-8450-D6A350BAEC09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5599256" y="4577326"/>
                        <a:ext cx="971210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6117FC5-D993-3541-8450-D6A350BAEC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5599256" y="4577326"/>
                        <a:ext cx="971210" cy="276998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730AE43-CBD7-8E4F-BEED-55B0DE5D88E9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601" y="4413310"/>
                    <a:ext cx="61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6F96612-E83B-004F-A2D6-F090FC407AA4}"/>
                    </a:ext>
                  </a:extLst>
                </p:cNvPr>
                <p:cNvCxnSpPr/>
                <p:nvPr/>
              </p:nvCxnSpPr>
              <p:spPr>
                <a:xfrm rot="5400000">
                  <a:off x="6135285" y="1386671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0E19544-710D-5A4F-BE3D-2167775BD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132" y="1299165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09C60A8-5838-AC4F-941A-7AAF1522A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763" y="4357643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74696C86-BB76-9C4B-9781-2120464CD7A1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376637" y="1130260"/>
                      <a:ext cx="354264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74696C86-BB76-9C4B-9781-2120464CD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76637" y="1130260"/>
                      <a:ext cx="35426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724" r="-17241" b="-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E24A400-C392-0747-A1E1-FC80F5E6B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9077" y="2728067"/>
                  <a:ext cx="0" cy="83881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5C8611B-5E1D-A449-8DB5-3CB0F4FCE9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92697" y="2962805"/>
                      <a:ext cx="369780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5C8611B-5E1D-A449-8DB5-3CB0F4FCE9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5492697" y="2962805"/>
                      <a:ext cx="36978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51BBF24-14A2-4449-8482-BC17ECDC0A6F}"/>
                  </a:ext>
                </a:extLst>
              </p:cNvPr>
              <p:cNvSpPr/>
              <p:nvPr/>
            </p:nvSpPr>
            <p:spPr>
              <a:xfrm>
                <a:off x="6094160" y="930656"/>
                <a:ext cx="415294" cy="46631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9F49030-499F-0C44-A58E-B0D0439E85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123821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8760E61-E8E6-2747-9776-D314B686D0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1988840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D58C0C7-888A-5E42-8CD7-C0EDCB062E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2780928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9AA1984-FD5F-0244-9F0C-AF982E091F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357301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63E2F7D-36A7-D74A-872E-52CE67C06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4370552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8B576B0-02D3-0843-AF8D-7DB0B5A955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5126648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215C74F-E973-41B0-8763-B6E2174703F9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5" y="4074955"/>
              <a:ext cx="481782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06F1F2A-10C8-4422-980C-DBC1830E9182}"/>
                </a:ext>
              </a:extLst>
            </p:cNvPr>
            <p:cNvCxnSpPr>
              <a:cxnSpLocks/>
            </p:cNvCxnSpPr>
            <p:nvPr/>
          </p:nvCxnSpPr>
          <p:spPr>
            <a:xfrm>
              <a:off x="1526754" y="3307331"/>
              <a:ext cx="10165" cy="83794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6559124-4E12-4872-B4FA-2716E564D908}"/>
                </a:ext>
              </a:extLst>
            </p:cNvPr>
            <p:cNvCxnSpPr>
              <a:cxnSpLocks/>
            </p:cNvCxnSpPr>
            <p:nvPr/>
          </p:nvCxnSpPr>
          <p:spPr>
            <a:xfrm>
              <a:off x="4664563" y="3299423"/>
              <a:ext cx="10165" cy="83794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3A643AB-D1BD-4716-918E-22106D2F1269}"/>
                    </a:ext>
                  </a:extLst>
                </p:cNvPr>
                <p:cNvSpPr txBox="1"/>
                <p:nvPr/>
              </p:nvSpPr>
              <p:spPr>
                <a:xfrm>
                  <a:off x="1446349" y="4191474"/>
                  <a:ext cx="181139" cy="276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3A643AB-D1BD-4716-918E-22106D2F1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49" y="4191474"/>
                  <a:ext cx="181139" cy="276998"/>
                </a:xfrm>
                <a:prstGeom prst="rect">
                  <a:avLst/>
                </a:prstGeom>
                <a:blipFill>
                  <a:blip r:embed="rId9"/>
                  <a:stretch>
                    <a:fillRect l="-30000" r="-30000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31C653F-30E0-4D6F-B8C2-09A9A539DBFA}"/>
                    </a:ext>
                  </a:extLst>
                </p:cNvPr>
                <p:cNvSpPr txBox="1"/>
                <p:nvPr/>
              </p:nvSpPr>
              <p:spPr>
                <a:xfrm>
                  <a:off x="4573993" y="4188160"/>
                  <a:ext cx="18107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31C653F-30E0-4D6F-B8C2-09A9A539D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93" y="4188160"/>
                  <a:ext cx="18107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000" r="-26667"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61014F-7ADD-4864-997D-B886F120B987}"/>
              </a:ext>
            </a:extLst>
          </p:cNvPr>
          <p:cNvGrpSpPr/>
          <p:nvPr/>
        </p:nvGrpSpPr>
        <p:grpSpPr>
          <a:xfrm>
            <a:off x="5685890" y="2779732"/>
            <a:ext cx="4817826" cy="1700772"/>
            <a:chOff x="416025" y="2783045"/>
            <a:chExt cx="4817826" cy="170077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57ABE1F-4232-4DD3-9273-2C71AB9273D6}"/>
                </a:ext>
              </a:extLst>
            </p:cNvPr>
            <p:cNvGrpSpPr/>
            <p:nvPr/>
          </p:nvGrpSpPr>
          <p:grpSpPr>
            <a:xfrm rot="16200000">
              <a:off x="2107915" y="1091155"/>
              <a:ext cx="1366363" cy="4750143"/>
              <a:chOff x="5654281" y="930656"/>
              <a:chExt cx="1366363" cy="4750143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8B2AC40-572C-4603-9138-C44371D9128F}"/>
                  </a:ext>
                </a:extLst>
              </p:cNvPr>
              <p:cNvGrpSpPr/>
              <p:nvPr/>
            </p:nvGrpSpPr>
            <p:grpSpPr>
              <a:xfrm>
                <a:off x="5654281" y="1169084"/>
                <a:ext cx="1366363" cy="4511715"/>
                <a:chOff x="5492921" y="1091628"/>
                <a:chExt cx="1366363" cy="4511715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0C731B1-CE51-4952-8C58-4AEEF6BC81D1}"/>
                    </a:ext>
                  </a:extLst>
                </p:cNvPr>
                <p:cNvGrpSpPr/>
                <p:nvPr/>
              </p:nvGrpSpPr>
              <p:grpSpPr>
                <a:xfrm rot="5400000">
                  <a:off x="4547637" y="3291697"/>
                  <a:ext cx="3729185" cy="894108"/>
                  <a:chOff x="3045032" y="4413310"/>
                  <a:chExt cx="3525434" cy="894108"/>
                </a:xfrm>
              </p:grpSpPr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A065E02E-D124-4A93-A898-EE8D415306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09267" y="4031457"/>
                    <a:ext cx="0" cy="218598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B7675D4-48AA-4CA3-9F92-6C16FF2C35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3816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06C803B1-E042-4429-87BE-88971156C552}"/>
                      </a:ext>
                    </a:extLst>
                  </p:cNvPr>
                  <p:cNvCxnSpPr/>
                  <p:nvPr/>
                </p:nvCxnSpPr>
                <p:spPr>
                  <a:xfrm>
                    <a:off x="424262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AC1BC7B9-080D-463E-B6C3-BB410F8230F2}"/>
                      </a:ext>
                    </a:extLst>
                  </p:cNvPr>
                  <p:cNvCxnSpPr/>
                  <p:nvPr/>
                </p:nvCxnSpPr>
                <p:spPr>
                  <a:xfrm>
                    <a:off x="499143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991EF19-7088-401A-999F-755243C20661}"/>
                      </a:ext>
                    </a:extLst>
                  </p:cNvPr>
                  <p:cNvCxnSpPr/>
                  <p:nvPr/>
                </p:nvCxnSpPr>
                <p:spPr>
                  <a:xfrm>
                    <a:off x="5740248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2DC6A0CE-45B1-41C3-BF33-586D443BD6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5032" y="4580326"/>
                        <a:ext cx="17124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2DC6A0CE-45B1-41C3-BF33-586D443BD67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5032" y="4580326"/>
                        <a:ext cx="171242" cy="276998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30000" r="-30000"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3C09EF11-49D6-446B-BA8B-4A14B3CF61EA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3717098" y="4577326"/>
                        <a:ext cx="325973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3C09EF11-49D6-446B-BA8B-4A14B3CF61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3717098" y="4577326"/>
                        <a:ext cx="325973" cy="276998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711A1DA1-11E2-4090-BC98-268516C26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9868" y="4578562"/>
                        <a:ext cx="17124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711A1DA1-11E2-4090-BC98-268516C261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9868" y="4578562"/>
                        <a:ext cx="171242" cy="276998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30000" r="-30000"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3661BB6A-B7F2-4953-B899-E69A3456C7E0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5294630" y="4583601"/>
                        <a:ext cx="19639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3661BB6A-B7F2-4953-B899-E69A3456C7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5294630" y="4583601"/>
                        <a:ext cx="196392" cy="276998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20588" r="-20588"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51E03C86-5360-4B60-9C67-80DFA4A460AA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5599256" y="4577326"/>
                        <a:ext cx="971210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51E03C86-5360-4B60-9C67-80DFA4A460A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5599256" y="4577326"/>
                        <a:ext cx="971210" cy="276998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B39046AB-6C48-40D1-8039-2F530332B23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601" y="4413310"/>
                    <a:ext cx="61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DB3F06A-AAB3-4308-BE44-4F2AD126CE67}"/>
                    </a:ext>
                  </a:extLst>
                </p:cNvPr>
                <p:cNvCxnSpPr/>
                <p:nvPr/>
              </p:nvCxnSpPr>
              <p:spPr>
                <a:xfrm rot="5400000">
                  <a:off x="6135285" y="1386671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F2A4CCA-8969-4E2B-9572-1EA66597C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132" y="1299165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3814660-0A71-42E1-8FDB-9864684910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763" y="4357643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32291B69-34AE-4695-8230-997B6999483A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376637" y="1130260"/>
                      <a:ext cx="354264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32291B69-34AE-4695-8230-997B699948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76637" y="1130260"/>
                      <a:ext cx="354264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448" r="-15517" b="-652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72C6A36E-22BB-4087-9787-310A0F0C2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9077" y="2728067"/>
                  <a:ext cx="0" cy="83881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AEB6AD9-9AF0-4EED-A110-EF887903F8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92697" y="2962805"/>
                      <a:ext cx="369780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AEB6AD9-9AF0-4EED-A110-EF887903F8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5492697" y="2962805"/>
                      <a:ext cx="369780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6196663-AEE7-43B8-A239-9E8F2295B9AB}"/>
                  </a:ext>
                </a:extLst>
              </p:cNvPr>
              <p:cNvSpPr/>
              <p:nvPr/>
            </p:nvSpPr>
            <p:spPr>
              <a:xfrm>
                <a:off x="6094160" y="930656"/>
                <a:ext cx="415294" cy="46631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824EAC3-FCCC-4006-81DB-026E12A03B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123821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FFAC7F4-5B3F-44C8-B064-9E711A7DB6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1988840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1E5C128-501E-4F3B-94F5-693307FEE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2780928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82449C3-0B15-42EB-BC16-2DD81A92CF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357301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B79A7CD-E12C-4582-B015-32B73DFF59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4370552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46CD279-1664-43DC-9878-5DC6AB97A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5126648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706D625-E1E5-40C7-BC38-22A17A48B9DA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5" y="4074955"/>
              <a:ext cx="481782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2A0A5FB-767E-4947-B4A0-33E8DC61B23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76" y="3280442"/>
              <a:ext cx="10165" cy="83794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C48C5A-EC92-41FD-ACCC-E468A3F13579}"/>
                </a:ext>
              </a:extLst>
            </p:cNvPr>
            <p:cNvCxnSpPr>
              <a:cxnSpLocks/>
            </p:cNvCxnSpPr>
            <p:nvPr/>
          </p:nvCxnSpPr>
          <p:spPr>
            <a:xfrm>
              <a:off x="4290486" y="3272967"/>
              <a:ext cx="10165" cy="83794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C1C4DAB-B40C-4DE7-9EA7-135B74C8D56A}"/>
                    </a:ext>
                  </a:extLst>
                </p:cNvPr>
                <p:cNvSpPr txBox="1"/>
                <p:nvPr/>
              </p:nvSpPr>
              <p:spPr>
                <a:xfrm>
                  <a:off x="1047080" y="4206819"/>
                  <a:ext cx="181139" cy="276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C1C4DAB-B40C-4DE7-9EA7-135B74C8D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80" y="4206819"/>
                  <a:ext cx="181139" cy="276998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996DDB3-C660-41B7-8930-578939374BCE}"/>
                    </a:ext>
                  </a:extLst>
                </p:cNvPr>
                <p:cNvSpPr txBox="1"/>
                <p:nvPr/>
              </p:nvSpPr>
              <p:spPr>
                <a:xfrm>
                  <a:off x="4287969" y="4188159"/>
                  <a:ext cx="18107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996DDB3-C660-41B7-8930-578939374B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69" y="4188159"/>
                  <a:ext cx="18107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3333" r="-23333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30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2B6749A-A3A7-7040-9096-37799A73502E}"/>
              </a:ext>
            </a:extLst>
          </p:cNvPr>
          <p:cNvGrpSpPr/>
          <p:nvPr/>
        </p:nvGrpSpPr>
        <p:grpSpPr>
          <a:xfrm>
            <a:off x="2730164" y="4292507"/>
            <a:ext cx="3994476" cy="1336101"/>
            <a:chOff x="2730164" y="4292507"/>
            <a:chExt cx="3994476" cy="133610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E3156E-618E-0841-A6F6-F5A392B7239F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75" y="5124450"/>
              <a:ext cx="28797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AEE1C4-9C53-1641-B105-E581365C89BE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75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A3CDAC-5CCE-074B-B637-CCF70FB073A7}"/>
                </a:ext>
              </a:extLst>
            </p:cNvPr>
            <p:cNvCxnSpPr/>
            <p:nvPr/>
          </p:nvCxnSpPr>
          <p:spPr>
            <a:xfrm>
              <a:off x="3930319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8CEB6B-278A-B64E-8EA3-0BA48B775B5D}"/>
                </a:ext>
              </a:extLst>
            </p:cNvPr>
            <p:cNvCxnSpPr/>
            <p:nvPr/>
          </p:nvCxnSpPr>
          <p:spPr>
            <a:xfrm>
              <a:off x="4666587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53B09A-6D05-3844-95C9-482D99877E5D}"/>
                </a:ext>
              </a:extLst>
            </p:cNvPr>
            <p:cNvCxnSpPr/>
            <p:nvPr/>
          </p:nvCxnSpPr>
          <p:spPr>
            <a:xfrm>
              <a:off x="5375275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D6C98-4450-A14D-90A2-CCC9BDCE62CA}"/>
                </a:ext>
              </a:extLst>
            </p:cNvPr>
            <p:cNvCxnSpPr/>
            <p:nvPr/>
          </p:nvCxnSpPr>
          <p:spPr>
            <a:xfrm>
              <a:off x="6096000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C00BB6-84B2-954F-8710-78B7E6E775A9}"/>
                </a:ext>
              </a:extLst>
            </p:cNvPr>
            <p:cNvCxnSpPr/>
            <p:nvPr/>
          </p:nvCxnSpPr>
          <p:spPr>
            <a:xfrm>
              <a:off x="6096000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DFBAF7-6A2D-984D-996A-D9FBA732D09F}"/>
                    </a:ext>
                  </a:extLst>
                </p:cNvPr>
                <p:cNvSpPr txBox="1"/>
                <p:nvPr/>
              </p:nvSpPr>
              <p:spPr>
                <a:xfrm>
                  <a:off x="2730164" y="5351608"/>
                  <a:ext cx="563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DFBAF7-6A2D-984D-996A-D9FBA732D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164" y="5351608"/>
                  <a:ext cx="56355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889" r="-888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1045E0-4ABE-CE41-8BB6-8AC745DDB404}"/>
                    </a:ext>
                  </a:extLst>
                </p:cNvPr>
                <p:cNvSpPr txBox="1"/>
                <p:nvPr/>
              </p:nvSpPr>
              <p:spPr>
                <a:xfrm flipH="1">
                  <a:off x="3785084" y="5351609"/>
                  <a:ext cx="3006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1045E0-4ABE-CE41-8BB6-8AC745DD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5084" y="5351609"/>
                  <a:ext cx="300657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38E7D4B-33B8-9641-9CAC-04FDD7B29964}"/>
                    </a:ext>
                  </a:extLst>
                </p:cNvPr>
                <p:cNvSpPr txBox="1"/>
                <p:nvPr/>
              </p:nvSpPr>
              <p:spPr>
                <a:xfrm>
                  <a:off x="4577109" y="535160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38E7D4B-33B8-9641-9CAC-04FDD7B29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09" y="5351609"/>
                  <a:ext cx="1811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0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22CF10E-3DD3-584E-A171-6648A072492E}"/>
                    </a:ext>
                  </a:extLst>
                </p:cNvPr>
                <p:cNvSpPr txBox="1"/>
                <p:nvPr/>
              </p:nvSpPr>
              <p:spPr>
                <a:xfrm flipH="1">
                  <a:off x="5284705" y="535160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22CF10E-3DD3-584E-A171-6648A0724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84705" y="5351609"/>
                  <a:ext cx="1811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324BD9A-9EBA-824D-9274-948D26FA5CDB}"/>
                    </a:ext>
                  </a:extLst>
                </p:cNvPr>
                <p:cNvSpPr txBox="1"/>
                <p:nvPr/>
              </p:nvSpPr>
              <p:spPr>
                <a:xfrm flipH="1">
                  <a:off x="5828859" y="5351608"/>
                  <a:ext cx="89578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324BD9A-9EBA-824D-9274-948D26FA5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8859" y="5351608"/>
                  <a:ext cx="895781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A7FB6A-1AA5-C948-8832-C174D93FF10C}"/>
                    </a:ext>
                  </a:extLst>
                </p:cNvPr>
                <p:cNvSpPr txBox="1"/>
                <p:nvPr/>
              </p:nvSpPr>
              <p:spPr>
                <a:xfrm>
                  <a:off x="3935413" y="4292507"/>
                  <a:ext cx="660437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A7FB6A-1AA5-C948-8832-C174D93FF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413" y="4292507"/>
                  <a:ext cx="660437" cy="518604"/>
                </a:xfrm>
                <a:prstGeom prst="rect">
                  <a:avLst/>
                </a:prstGeom>
                <a:blipFill>
                  <a:blip r:embed="rId7"/>
                  <a:stretch>
                    <a:fillRect l="-7547" t="-2381" r="-5660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 descr="Underwater view of turquoise water">
            <a:extLst>
              <a:ext uri="{FF2B5EF4-FFF2-40B4-BE49-F238E27FC236}">
                <a16:creationId xmlns:a16="http://schemas.microsoft.com/office/drawing/2014/main" id="{971E6DD4-D7CF-D84A-8C8B-AF1D50612EA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7"/>
          <a:stretch/>
        </p:blipFill>
        <p:spPr>
          <a:xfrm>
            <a:off x="2567608" y="1484784"/>
            <a:ext cx="6156640" cy="25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C7842449-1ADC-4B4D-984D-BDD7EB12B177}"/>
              </a:ext>
            </a:extLst>
          </p:cNvPr>
          <p:cNvGrpSpPr>
            <a:grpSpLocks/>
          </p:cNvGrpSpPr>
          <p:nvPr/>
        </p:nvGrpSpPr>
        <p:grpSpPr bwMode="auto">
          <a:xfrm>
            <a:off x="2309038" y="2477386"/>
            <a:ext cx="5091223" cy="3460639"/>
            <a:chOff x="614" y="1370"/>
            <a:chExt cx="2295" cy="1366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821956FA-EBD2-B94C-BB7B-2C5DDCAD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392"/>
              <a:ext cx="1488" cy="672"/>
            </a:xfrm>
            <a:custGeom>
              <a:avLst/>
              <a:gdLst>
                <a:gd name="T0" fmla="*/ 0 w 1488"/>
                <a:gd name="T1" fmla="*/ 672 h 672"/>
                <a:gd name="T2" fmla="*/ 528 w 1488"/>
                <a:gd name="T3" fmla="*/ 480 h 672"/>
                <a:gd name="T4" fmla="*/ 960 w 1488"/>
                <a:gd name="T5" fmla="*/ 288 h 672"/>
                <a:gd name="T6" fmla="*/ 1488 w 148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88" h="672">
                  <a:moveTo>
                    <a:pt x="0" y="672"/>
                  </a:moveTo>
                  <a:cubicBezTo>
                    <a:pt x="184" y="608"/>
                    <a:pt x="368" y="544"/>
                    <a:pt x="528" y="480"/>
                  </a:cubicBezTo>
                  <a:cubicBezTo>
                    <a:pt x="688" y="416"/>
                    <a:pt x="800" y="368"/>
                    <a:pt x="960" y="288"/>
                  </a:cubicBezTo>
                  <a:cubicBezTo>
                    <a:pt x="1120" y="208"/>
                    <a:pt x="1304" y="104"/>
                    <a:pt x="14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085C8954-CDEB-B943-9D45-A4D35CDF9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440"/>
              <a:ext cx="1104" cy="864"/>
            </a:xfrm>
            <a:custGeom>
              <a:avLst/>
              <a:gdLst>
                <a:gd name="T0" fmla="*/ 0 w 1008"/>
                <a:gd name="T1" fmla="*/ 864 h 720"/>
                <a:gd name="T2" fmla="*/ 315 w 1008"/>
                <a:gd name="T3" fmla="*/ 518 h 720"/>
                <a:gd name="T4" fmla="*/ 683 w 1008"/>
                <a:gd name="T5" fmla="*/ 230 h 720"/>
                <a:gd name="T6" fmla="*/ 1104 w 1008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720">
                  <a:moveTo>
                    <a:pt x="0" y="720"/>
                  </a:moveTo>
                  <a:cubicBezTo>
                    <a:pt x="92" y="620"/>
                    <a:pt x="184" y="520"/>
                    <a:pt x="288" y="432"/>
                  </a:cubicBezTo>
                  <a:cubicBezTo>
                    <a:pt x="392" y="344"/>
                    <a:pt x="504" y="264"/>
                    <a:pt x="624" y="192"/>
                  </a:cubicBezTo>
                  <a:cubicBezTo>
                    <a:pt x="744" y="120"/>
                    <a:pt x="944" y="32"/>
                    <a:pt x="10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DE3C2405-4F6D-034C-BA8D-FABBA0B0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36"/>
              <a:ext cx="48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b-NO" altLang="nb-NO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5F8B5BEE-ADF3-B54E-99C2-17D5AF01E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D8855528-20E1-5747-8EBF-CB383A39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13F6A33F-FD6A-1B40-B0CD-410016C24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632"/>
              <a:ext cx="1152" cy="1104"/>
            </a:xfrm>
            <a:custGeom>
              <a:avLst/>
              <a:gdLst>
                <a:gd name="T0" fmla="*/ 0 w 960"/>
                <a:gd name="T1" fmla="*/ 1104 h 816"/>
                <a:gd name="T2" fmla="*/ 230 w 960"/>
                <a:gd name="T3" fmla="*/ 649 h 816"/>
                <a:gd name="T4" fmla="*/ 461 w 960"/>
                <a:gd name="T5" fmla="*/ 390 h 816"/>
                <a:gd name="T6" fmla="*/ 749 w 960"/>
                <a:gd name="T7" fmla="*/ 195 h 816"/>
                <a:gd name="T8" fmla="*/ 1152 w 960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816">
                  <a:moveTo>
                    <a:pt x="0" y="816"/>
                  </a:moveTo>
                  <a:cubicBezTo>
                    <a:pt x="64" y="692"/>
                    <a:pt x="128" y="568"/>
                    <a:pt x="192" y="480"/>
                  </a:cubicBezTo>
                  <a:cubicBezTo>
                    <a:pt x="256" y="392"/>
                    <a:pt x="312" y="344"/>
                    <a:pt x="384" y="288"/>
                  </a:cubicBezTo>
                  <a:cubicBezTo>
                    <a:pt x="456" y="232"/>
                    <a:pt x="528" y="192"/>
                    <a:pt x="624" y="144"/>
                  </a:cubicBezTo>
                  <a:cubicBezTo>
                    <a:pt x="720" y="96"/>
                    <a:pt x="840" y="48"/>
                    <a:pt x="96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D66EAFB-2883-4E4E-8583-55568687D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76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b-NO" altLang="nb-NO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8C6BAFE2-777B-4C40-AEFC-3CE9369BE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49A6B6A3-3A2A-2D47-A79C-1CBD8076F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79235876-CFEB-A046-9051-284AFE140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57A066A4-4C29-F44C-BC23-F0D5E817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F9841648-2FFE-4247-AA35-328C6593A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968"/>
              <a:ext cx="240" cy="144"/>
            </a:xfrm>
            <a:prstGeom prst="line">
              <a:avLst/>
            </a:prstGeom>
            <a:noFill/>
            <a:ln w="762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B5F1D70-180A-F344-AFD0-7E404FCE8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6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m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</a:t>
              </a:r>
              <a:r>
                <a:rPr lang="en-US" altLang="en-US" sz="2400" baseline="30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77B2695D-5253-5A41-A0F0-46BF214CA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28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m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</a:t>
              </a:r>
              <a:r>
                <a:rPr lang="en-US" altLang="en-US" sz="2400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93411503-19DC-1949-8D46-EAA819ED6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370"/>
              <a:ext cx="8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flow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97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11527</TotalTime>
  <Words>392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Office-tema</vt:lpstr>
      <vt:lpstr>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Universitetet i Stavanger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Aksel Hiorth</dc:creator>
  <cp:lastModifiedBy>Aksel Hiorth</cp:lastModifiedBy>
  <cp:revision>52</cp:revision>
  <dcterms:created xsi:type="dcterms:W3CDTF">2018-10-01T08:34:11Z</dcterms:created>
  <dcterms:modified xsi:type="dcterms:W3CDTF">2024-08-21T06:50:45Z</dcterms:modified>
</cp:coreProperties>
</file>