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 varScale="1">
        <p:scale>
          <a:sx n="71" d="100"/>
          <a:sy n="71" d="100"/>
        </p:scale>
        <p:origin x="7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E71-8FDE-1D4A-AFF4-E23955B9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33484-C79F-2A47-BE71-D2787647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36C2-6204-F046-9246-C72C84D6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EC96-B51F-E044-8D89-2ED790D3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4AE-1CB2-8E43-B64C-5761634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5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3930-88C3-9D4B-BBE1-7CD5F608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1F49-5F33-0840-9DD1-04E14114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1525-DC43-8F4E-A7F2-FEC8766A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E368-1698-5F4F-81F7-FC59E1D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3B3A-0CC5-2747-AC51-C13BA2DA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3C4B7-6274-BD49-ACB9-DA9379A55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64B5-5C81-B645-B7D1-27C9CB9F3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E428-A7C8-A548-9D29-BD31B04D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4E35-DE6D-584C-8189-6D31ECF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E094-D21A-7043-B599-C289E0AE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20C1-0484-8344-9AB9-ECF1C816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1B6B-2C25-9446-827A-D41A9A25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44C5-F3A1-2F4D-84CD-3643A0AC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8402-15A0-A848-A066-651C4A5F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6B69-20B2-6543-95AE-AAD67DB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5315-19FF-AF4C-8FE3-407491FA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957AB-0635-1145-ABD7-5E48F858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7425-C82C-FA4C-90D1-9400E69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361F-C677-A54F-AE09-404C71BD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A311-A711-4742-B559-705E406E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26C5-8867-2E48-8D8C-FA80F18E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3E46-52B3-9246-A134-B672727EB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34E3C-D84C-6449-AC5D-A84DBDB0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08891-6ABA-3240-9249-82E99F1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3AE6D-A80F-124D-95D8-9325DEF1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2311-1DA3-FD4E-B71D-3ECEB686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7D0D-7DCE-3244-9FC0-62640FE2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7B21-C7D4-9F44-AF37-CFC6E0F8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1DEE-1F67-1B41-8334-0C2B0402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5A20A-2597-8A48-A3B4-D1940A943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1D698-DD7E-494B-8329-8A23A4034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86550-3EB1-6B4D-9D30-5D42FF7F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2BF15-5095-9B46-8DD2-0D70A2D8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67F71-ADEC-1649-B776-E1C20A59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46C9-B82C-4446-A780-DD934D7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175AE-0ACE-1D49-A57D-433ACFB3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1DC8-2B6C-7246-B230-472F0D59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0CD05-78EC-2744-A36C-ECAB7DE4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04F01-752A-944D-93DB-3937220A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360A-078D-5F4B-80F1-8BBE4F00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BFE90-2814-4546-B9C4-2FF34A47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53D8-235B-F747-8411-EB47876E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E8BF-102D-4449-948C-A3DBC08A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69FA-3D7F-564D-BF25-4C3A94E8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D45E-677D-314C-A180-914E1E5B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B083-B877-6A45-9CE1-282437AB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580E-4A0B-D748-B3FC-93F3439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336-9FB1-3040-92B8-B27EAA53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8A3ED-305D-7149-B9C6-785543276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E8B05-0604-B34B-A59E-B3489064D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F1A1-81F0-4D4C-B09A-B86B448E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7539F-8212-8D4B-87FC-D1486F6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5130-AD1B-0142-8C65-2B49058C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129DC-686F-3646-AC91-FD379915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9C92F-86A5-9345-9E3D-90BC02A1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592B-66A4-264B-BBFD-7C2B8489F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B6CB-8015-CA4D-970B-23F363EFF3D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4C42-36E7-2C4D-BE31-3BEAD5245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20F1-8A47-9145-921E-539CBD32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9962-0636-7C4F-91A4-04A944DF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nl.wikipedia.org/wiki/Wate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094793D-07AA-4746-8B09-805DC0F09270}"/>
              </a:ext>
            </a:extLst>
          </p:cNvPr>
          <p:cNvGrpSpPr/>
          <p:nvPr/>
        </p:nvGrpSpPr>
        <p:grpSpPr>
          <a:xfrm>
            <a:off x="328327" y="453182"/>
            <a:ext cx="8440124" cy="3500782"/>
            <a:chOff x="328327" y="453182"/>
            <a:chExt cx="8440124" cy="350078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F6431E2-AADF-AF44-8675-04DCA1CDD59C}"/>
                </a:ext>
              </a:extLst>
            </p:cNvPr>
            <p:cNvGrpSpPr/>
            <p:nvPr/>
          </p:nvGrpSpPr>
          <p:grpSpPr>
            <a:xfrm>
              <a:off x="328327" y="453182"/>
              <a:ext cx="7741615" cy="3500782"/>
              <a:chOff x="328327" y="453182"/>
              <a:chExt cx="7741615" cy="3500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744C16C-5B71-D549-85BF-4A0E2AD1E05F}"/>
                  </a:ext>
                </a:extLst>
              </p:cNvPr>
              <p:cNvGrpSpPr/>
              <p:nvPr/>
            </p:nvGrpSpPr>
            <p:grpSpPr>
              <a:xfrm>
                <a:off x="328327" y="453182"/>
                <a:ext cx="7741615" cy="3500782"/>
                <a:chOff x="328327" y="453182"/>
                <a:chExt cx="7741615" cy="3500782"/>
              </a:xfrm>
            </p:grpSpPr>
            <p:pic>
              <p:nvPicPr>
                <p:cNvPr id="11" name="Picture 10" descr="Water - Wikipedia">
                  <a:extLst>
                    <a:ext uri="{FF2B5EF4-FFF2-40B4-BE49-F238E27FC236}">
                      <a16:creationId xmlns:a16="http://schemas.microsoft.com/office/drawing/2014/main" id="{9B57A419-8D0C-924F-8420-C167ECA94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327" y="453182"/>
                  <a:ext cx="4667710" cy="3500782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25907ADA-4AFB-9441-947C-1D3A93042374}"/>
                    </a:ext>
                  </a:extLst>
                </p:cNvPr>
                <p:cNvGrpSpPr/>
                <p:nvPr/>
              </p:nvGrpSpPr>
              <p:grpSpPr>
                <a:xfrm>
                  <a:off x="5167087" y="1184302"/>
                  <a:ext cx="2902855" cy="2743200"/>
                  <a:chOff x="5892800" y="1384726"/>
                  <a:chExt cx="2641600" cy="2542776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E484CEC-302F-B44E-AF7E-5C79EF0DDCBD}"/>
                      </a:ext>
                    </a:extLst>
                  </p:cNvPr>
                  <p:cNvSpPr/>
                  <p:nvPr/>
                </p:nvSpPr>
                <p:spPr>
                  <a:xfrm>
                    <a:off x="5892800" y="2656114"/>
                    <a:ext cx="2641600" cy="127138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B05109B4-F726-B840-BF75-A487E628EA57}"/>
                      </a:ext>
                    </a:extLst>
                  </p:cNvPr>
                  <p:cNvSpPr/>
                  <p:nvPr/>
                </p:nvSpPr>
                <p:spPr>
                  <a:xfrm>
                    <a:off x="5892800" y="1384726"/>
                    <a:ext cx="2641600" cy="12713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ardrop 14">
                    <a:extLst>
                      <a:ext uri="{FF2B5EF4-FFF2-40B4-BE49-F238E27FC236}">
                        <a16:creationId xmlns:a16="http://schemas.microsoft.com/office/drawing/2014/main" id="{EE19D508-922D-C444-800D-04A0653F731B}"/>
                      </a:ext>
                    </a:extLst>
                  </p:cNvPr>
                  <p:cNvSpPr/>
                  <p:nvPr/>
                </p:nvSpPr>
                <p:spPr>
                  <a:xfrm rot="18746226">
                    <a:off x="6707608" y="2383174"/>
                    <a:ext cx="1030185" cy="985157"/>
                  </a:xfrm>
                  <a:prstGeom prst="teardrop">
                    <a:avLst>
                      <a:gd name="adj" fmla="val 161146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0EB1C297-E424-B247-8882-492183D3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8980" y="2153743"/>
                      <a:ext cx="4971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𝑖𝑐𝑒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0EB1C297-E424-B247-8882-492183D3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8980" y="2153743"/>
                      <a:ext cx="497123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692" r="-2564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21791E9-6E9F-594C-A797-ECDF56BE94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504" y="486088"/>
                      <a:ext cx="1846467" cy="6223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𝑖𝑐𝑒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A21791E9-6E9F-594C-A797-ECDF56BE94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504" y="486088"/>
                      <a:ext cx="1846467" cy="6223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C78F97F-E3F0-234A-AE45-6DF8FC453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555902"/>
                <a:ext cx="10450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BAC9F22-BAB3-834C-BE1F-5C3A7E8D2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240" y="2553222"/>
                <a:ext cx="521049" cy="835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4A4580-C6D4-F14D-BABF-A4D4374BD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6487" y="2546771"/>
                <a:ext cx="521049" cy="835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146FE5A-B922-4545-9587-C9360B8C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912" y="2545884"/>
                <a:ext cx="521049" cy="835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1A29D6-0D72-E447-8323-465ADA327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3312" y="2553221"/>
                <a:ext cx="521049" cy="835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740AE32-B6A5-7645-9837-0DB2CC273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5511" y="2562353"/>
                <a:ext cx="521049" cy="835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A8F3CF7-E2A5-FB49-B0FA-BC824235E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7911" y="2641448"/>
                <a:ext cx="521049" cy="835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B2AFBCB-EB41-074A-8A33-7531277E1492}"/>
                      </a:ext>
                    </a:extLst>
                  </p:cNvPr>
                  <p:cNvSpPr txBox="1"/>
                  <p:nvPr/>
                </p:nvSpPr>
                <p:spPr>
                  <a:xfrm>
                    <a:off x="6363935" y="2716588"/>
                    <a:ext cx="575735" cy="3709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𝑑𝑖𝑠𝑝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B2AFBCB-EB41-074A-8A33-7531277E1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3935" y="2716588"/>
                    <a:ext cx="575735" cy="3709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2" r="-652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FAFF4A-69A5-7F4C-9CD4-7B32B4E068E8}"/>
                  </a:ext>
                </a:extLst>
              </p:cNvPr>
              <p:cNvSpPr txBox="1"/>
              <p:nvPr/>
            </p:nvSpPr>
            <p:spPr>
              <a:xfrm>
                <a:off x="5200501" y="3540814"/>
                <a:ext cx="1039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seawater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55D8D6-8011-DC49-B1D3-65E0ED052C71}"/>
                  </a:ext>
                </a:extLst>
              </p:cNvPr>
              <p:cNvSpPr txBox="1"/>
              <p:nvPr/>
            </p:nvSpPr>
            <p:spPr>
              <a:xfrm>
                <a:off x="6774803" y="1760847"/>
                <a:ext cx="874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iceberg</a:t>
                </a: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FF01B4E-BB2F-4ED4-A1DA-97FD26917A93}"/>
                </a:ext>
              </a:extLst>
            </p:cNvPr>
            <p:cNvCxnSpPr/>
            <p:nvPr/>
          </p:nvCxnSpPr>
          <p:spPr>
            <a:xfrm>
              <a:off x="5854058" y="1562793"/>
              <a:ext cx="0" cy="9088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F1E6A16-61A0-4743-8A79-704AAF73D1B6}"/>
                    </a:ext>
                  </a:extLst>
                </p:cNvPr>
                <p:cNvSpPr txBox="1"/>
                <p:nvPr/>
              </p:nvSpPr>
              <p:spPr>
                <a:xfrm>
                  <a:off x="2672451" y="1794460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F1E6A16-61A0-4743-8A79-704AAF73D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451" y="1794460"/>
                  <a:ext cx="6096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C947335-CC97-43C8-B8AD-BA5EE142081C}"/>
                </a:ext>
              </a:extLst>
            </p:cNvPr>
            <p:cNvCxnSpPr>
              <a:cxnSpLocks/>
            </p:cNvCxnSpPr>
            <p:nvPr/>
          </p:nvCxnSpPr>
          <p:spPr>
            <a:xfrm>
              <a:off x="5862369" y="2568454"/>
              <a:ext cx="0" cy="751095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A37F96-07D2-4C17-9548-A742E1DBAF4C}"/>
                    </a:ext>
                  </a:extLst>
                </p:cNvPr>
                <p:cNvSpPr txBox="1"/>
                <p:nvPr/>
              </p:nvSpPr>
              <p:spPr>
                <a:xfrm>
                  <a:off x="2588490" y="2713479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A37F96-07D2-4C17-9548-A742E1DBA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490" y="2713479"/>
                  <a:ext cx="60960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300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39906AE-E708-4ED3-A805-4D07A3710D0E}"/>
              </a:ext>
            </a:extLst>
          </p:cNvPr>
          <p:cNvGrpSpPr/>
          <p:nvPr/>
        </p:nvGrpSpPr>
        <p:grpSpPr>
          <a:xfrm>
            <a:off x="1195099" y="534610"/>
            <a:ext cx="8616358" cy="5235558"/>
            <a:chOff x="1121229" y="509307"/>
            <a:chExt cx="8616358" cy="523555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A455A4-D145-8549-BF4B-8A5230145840}"/>
                </a:ext>
              </a:extLst>
            </p:cNvPr>
            <p:cNvGrpSpPr/>
            <p:nvPr/>
          </p:nvGrpSpPr>
          <p:grpSpPr>
            <a:xfrm>
              <a:off x="1121229" y="755004"/>
              <a:ext cx="8616358" cy="4989861"/>
              <a:chOff x="1121229" y="755004"/>
              <a:chExt cx="8616358" cy="49898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D63D06-D6FF-7443-8794-6FDEDB762F2A}"/>
                  </a:ext>
                </a:extLst>
              </p:cNvPr>
              <p:cNvSpPr txBox="1"/>
              <p:nvPr/>
            </p:nvSpPr>
            <p:spPr>
              <a:xfrm>
                <a:off x="4165599" y="5283200"/>
                <a:ext cx="3207657" cy="461665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bedrock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7B59D75-E171-4845-A60B-158B37D26418}"/>
                  </a:ext>
                </a:extLst>
              </p:cNvPr>
              <p:cNvSpPr/>
              <p:nvPr/>
            </p:nvSpPr>
            <p:spPr>
              <a:xfrm>
                <a:off x="1567543" y="3106223"/>
                <a:ext cx="2619400" cy="2162463"/>
              </a:xfrm>
              <a:custGeom>
                <a:avLst/>
                <a:gdLst>
                  <a:gd name="connsiteX0" fmla="*/ 2583543 w 2619400"/>
                  <a:gd name="connsiteY0" fmla="*/ 2162463 h 2162463"/>
                  <a:gd name="connsiteX1" fmla="*/ 2554514 w 2619400"/>
                  <a:gd name="connsiteY1" fmla="*/ 1364177 h 2162463"/>
                  <a:gd name="connsiteX2" fmla="*/ 1988457 w 2619400"/>
                  <a:gd name="connsiteY2" fmla="*/ 478806 h 2162463"/>
                  <a:gd name="connsiteX3" fmla="*/ 798286 w 2619400"/>
                  <a:gd name="connsiteY3" fmla="*/ 57891 h 2162463"/>
                  <a:gd name="connsiteX4" fmla="*/ 0 w 2619400"/>
                  <a:gd name="connsiteY4" fmla="*/ 14348 h 216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00" h="2162463">
                    <a:moveTo>
                      <a:pt x="2583543" y="2162463"/>
                    </a:moveTo>
                    <a:cubicBezTo>
                      <a:pt x="2618619" y="1903624"/>
                      <a:pt x="2653695" y="1644786"/>
                      <a:pt x="2554514" y="1364177"/>
                    </a:cubicBezTo>
                    <a:cubicBezTo>
                      <a:pt x="2455333" y="1083568"/>
                      <a:pt x="2281162" y="696520"/>
                      <a:pt x="1988457" y="478806"/>
                    </a:cubicBezTo>
                    <a:cubicBezTo>
                      <a:pt x="1695752" y="261092"/>
                      <a:pt x="1129695" y="135301"/>
                      <a:pt x="798286" y="57891"/>
                    </a:cubicBezTo>
                    <a:cubicBezTo>
                      <a:pt x="466877" y="-19519"/>
                      <a:pt x="233438" y="-2586"/>
                      <a:pt x="0" y="14348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C62F108-5943-1040-942E-E55D7FA2F681}"/>
                  </a:ext>
                </a:extLst>
              </p:cNvPr>
              <p:cNvSpPr/>
              <p:nvPr/>
            </p:nvSpPr>
            <p:spPr>
              <a:xfrm>
                <a:off x="1567543" y="2365829"/>
                <a:ext cx="5805714" cy="2946400"/>
              </a:xfrm>
              <a:custGeom>
                <a:avLst/>
                <a:gdLst>
                  <a:gd name="connsiteX0" fmla="*/ 0 w 5805714"/>
                  <a:gd name="connsiteY0" fmla="*/ 740228 h 2946400"/>
                  <a:gd name="connsiteX1" fmla="*/ 0 w 5805714"/>
                  <a:gd name="connsiteY1" fmla="*/ 0 h 2946400"/>
                  <a:gd name="connsiteX2" fmla="*/ 5805714 w 5805714"/>
                  <a:gd name="connsiteY2" fmla="*/ 0 h 2946400"/>
                  <a:gd name="connsiteX3" fmla="*/ 5805714 w 5805714"/>
                  <a:gd name="connsiteY3" fmla="*/ 2946400 h 294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5714" h="2946400">
                    <a:moveTo>
                      <a:pt x="0" y="740228"/>
                    </a:moveTo>
                    <a:lnTo>
                      <a:pt x="0" y="0"/>
                    </a:lnTo>
                    <a:lnTo>
                      <a:pt x="5805714" y="0"/>
                    </a:lnTo>
                    <a:lnTo>
                      <a:pt x="5805714" y="29464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416C10-8631-454F-9582-B7DEBD1E483B}"/>
                  </a:ext>
                </a:extLst>
              </p:cNvPr>
              <p:cNvSpPr txBox="1"/>
              <p:nvPr/>
            </p:nvSpPr>
            <p:spPr>
              <a:xfrm>
                <a:off x="4541091" y="1946426"/>
                <a:ext cx="1093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surface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7C9028-EA66-1F4E-B86E-EE49ACCD0B5A}"/>
                  </a:ext>
                </a:extLst>
              </p:cNvPr>
              <p:cNvSpPr txBox="1"/>
              <p:nvPr/>
            </p:nvSpPr>
            <p:spPr>
              <a:xfrm>
                <a:off x="1371082" y="3906229"/>
                <a:ext cx="2555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surface - thickness 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D1C78C2-66B3-FD45-AEAF-4938C5F85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324" y="2385706"/>
                <a:ext cx="1" cy="176587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44B59-6A5C-9042-971F-1B53D3784B1F}"/>
                  </a:ext>
                </a:extLst>
              </p:cNvPr>
              <p:cNvSpPr txBox="1"/>
              <p:nvPr/>
            </p:nvSpPr>
            <p:spPr>
              <a:xfrm>
                <a:off x="3942851" y="2975668"/>
                <a:ext cx="1345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thickness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C554A7D-3EEC-994E-A7B4-27A9D0EC8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29" y="2825596"/>
                <a:ext cx="7924800" cy="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6319B5A-10CB-C94C-B353-B4409B849C1F}"/>
                      </a:ext>
                    </a:extLst>
                  </p:cNvPr>
                  <p:cNvSpPr txBox="1"/>
                  <p:nvPr/>
                </p:nvSpPr>
                <p:spPr>
                  <a:xfrm>
                    <a:off x="7645924" y="2314302"/>
                    <a:ext cx="20916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Sea level </a:t>
                    </a:r>
                    <a14:m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6319B5A-10CB-C94C-B353-B4409B849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5924" y="2314302"/>
                    <a:ext cx="209166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73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AAF049-4BFB-3A4D-B64B-551393BAFADD}"/>
                  </a:ext>
                </a:extLst>
              </p:cNvPr>
              <p:cNvSpPr/>
              <p:nvPr/>
            </p:nvSpPr>
            <p:spPr>
              <a:xfrm>
                <a:off x="3628571" y="2623067"/>
                <a:ext cx="87086" cy="864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2D0D677-F029-5D4B-8922-139EEAF5A6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4666" y="755004"/>
                    <a:ext cx="8487836" cy="81535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accent2"/>
                        </a:solidFill>
                      </a:rPr>
                      <a:t>Freeboard level =  - (surface-thickness)</a:t>
                    </a:r>
                    <a14:m>
                      <m:oMath xmlns:m="http://schemas.openxmlformats.org/officeDocument/2006/math">
                        <m:r>
                          <a:rPr lang="nb-NO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nb-NO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b-NO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b-NO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b-NO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𝑖𝑐𝑒</m:t>
                                </m:r>
                              </m:sub>
                            </m:sSub>
                          </m:den>
                        </m:f>
                        <m:r>
                          <a:rPr lang="en-GB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a14:m>
                    <a:r>
                      <a:rPr lang="en-US" sz="3200" dirty="0">
                        <a:solidFill>
                          <a:schemeClr val="accent2"/>
                        </a:solidFill>
                      </a:rPr>
                      <a:t>) </a:t>
                    </a: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2D0D677-F029-5D4B-8922-139EEAF5A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4666" y="755004"/>
                    <a:ext cx="8487836" cy="81535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96" t="-1493" r="-934" b="-37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F9868F5-8ECA-AC48-8C3F-A630940B0514}"/>
                  </a:ext>
                </a:extLst>
              </p:cNvPr>
              <p:cNvCxnSpPr>
                <a:stCxn id="21" idx="2"/>
                <a:endCxn id="20" idx="2"/>
              </p:cNvCxnSpPr>
              <p:nvPr/>
            </p:nvCxnSpPr>
            <p:spPr>
              <a:xfrm flipH="1">
                <a:off x="3628571" y="1570355"/>
                <a:ext cx="1810013" cy="109591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B0DE1-C10D-574A-8954-B2478862D63B}"/>
                  </a:ext>
                </a:extLst>
              </p:cNvPr>
              <p:cNvSpPr txBox="1"/>
              <p:nvPr/>
            </p:nvSpPr>
            <p:spPr>
              <a:xfrm>
                <a:off x="5351589" y="4187454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ice</a:t>
                </a:r>
                <a:endParaRPr lang="en-US" b="1" dirty="0"/>
              </a:p>
            </p:txBody>
          </p:sp>
        </p:grp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4C21012A-A71B-4E4B-9835-36BAA9C9398F}"/>
                </a:ext>
              </a:extLst>
            </p:cNvPr>
            <p:cNvSpPr/>
            <p:nvPr/>
          </p:nvSpPr>
          <p:spPr>
            <a:xfrm rot="5400000">
              <a:off x="5887235" y="-413746"/>
              <a:ext cx="270418" cy="3360061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A5368E7-64CD-4736-AF39-3B86A82CBBFA}"/>
                    </a:ext>
                  </a:extLst>
                </p:cNvPr>
                <p:cNvSpPr txBox="1"/>
                <p:nvPr/>
              </p:nvSpPr>
              <p:spPr>
                <a:xfrm>
                  <a:off x="5741323" y="509307"/>
                  <a:ext cx="6053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GB" b="1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A5368E7-64CD-4736-AF39-3B86A82CB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323" y="509307"/>
                  <a:ext cx="605358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336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12C92E-23A8-4AE3-9B28-4DCD4F313B1F}"/>
              </a:ext>
            </a:extLst>
          </p:cNvPr>
          <p:cNvGrpSpPr/>
          <p:nvPr/>
        </p:nvGrpSpPr>
        <p:grpSpPr>
          <a:xfrm>
            <a:off x="339487" y="1349828"/>
            <a:ext cx="11854091" cy="3920691"/>
            <a:chOff x="339487" y="1349828"/>
            <a:chExt cx="11854091" cy="3920691"/>
          </a:xfrm>
        </p:grpSpPr>
        <p:pic>
          <p:nvPicPr>
            <p:cNvPr id="6" name="Picture 5" descr="A flag on a mountain&#10;&#10;Description automatically generated with low confidence">
              <a:extLst>
                <a:ext uri="{FF2B5EF4-FFF2-40B4-BE49-F238E27FC236}">
                  <a16:creationId xmlns:a16="http://schemas.microsoft.com/office/drawing/2014/main" id="{C2499962-E1AA-4330-81A3-7EFF6B54E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4389" y="1587481"/>
              <a:ext cx="5679189" cy="3683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F3E064-A5CB-4A86-842E-0053FD33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487" y="1349828"/>
              <a:ext cx="6174902" cy="380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51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36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10</cp:revision>
  <dcterms:created xsi:type="dcterms:W3CDTF">2020-04-20T09:06:11Z</dcterms:created>
  <dcterms:modified xsi:type="dcterms:W3CDTF">2021-08-30T07:19:56Z</dcterms:modified>
</cp:coreProperties>
</file>