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5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C4BA-7F50-40AC-91AE-5B1B4D4E4B6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e 12"/>
          <p:cNvGrpSpPr/>
          <p:nvPr/>
        </p:nvGrpSpPr>
        <p:grpSpPr>
          <a:xfrm>
            <a:off x="1355834" y="861848"/>
            <a:ext cx="7325711" cy="4691344"/>
            <a:chOff x="1355834" y="861848"/>
            <a:chExt cx="7325711" cy="4691344"/>
          </a:xfrm>
        </p:grpSpPr>
        <p:sp>
          <p:nvSpPr>
            <p:cNvPr id="29" name="Rektangel 28"/>
            <p:cNvSpPr/>
            <p:nvPr/>
          </p:nvSpPr>
          <p:spPr>
            <a:xfrm>
              <a:off x="5450512" y="3148275"/>
              <a:ext cx="567559" cy="197026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ktangel 27"/>
            <p:cNvSpPr/>
            <p:nvPr/>
          </p:nvSpPr>
          <p:spPr>
            <a:xfrm>
              <a:off x="4881213" y="3290465"/>
              <a:ext cx="567559" cy="182807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ktangel 26"/>
            <p:cNvSpPr/>
            <p:nvPr/>
          </p:nvSpPr>
          <p:spPr>
            <a:xfrm>
              <a:off x="4313200" y="2968831"/>
              <a:ext cx="567559" cy="216021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ktangel 24"/>
            <p:cNvSpPr/>
            <p:nvPr/>
          </p:nvSpPr>
          <p:spPr>
            <a:xfrm>
              <a:off x="3745641" y="2521296"/>
              <a:ext cx="567559" cy="2607751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ktangel 21"/>
            <p:cNvSpPr/>
            <p:nvPr/>
          </p:nvSpPr>
          <p:spPr>
            <a:xfrm>
              <a:off x="3170848" y="2101932"/>
              <a:ext cx="567559" cy="302711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ktangel 20"/>
            <p:cNvSpPr/>
            <p:nvPr/>
          </p:nvSpPr>
          <p:spPr>
            <a:xfrm>
              <a:off x="2603289" y="2030682"/>
              <a:ext cx="567559" cy="308785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ktangel 1"/>
            <p:cNvSpPr/>
            <p:nvPr/>
          </p:nvSpPr>
          <p:spPr>
            <a:xfrm>
              <a:off x="2028496" y="2580671"/>
              <a:ext cx="567559" cy="253786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/>
            <p:cNvGrpSpPr/>
            <p:nvPr/>
          </p:nvGrpSpPr>
          <p:grpSpPr>
            <a:xfrm>
              <a:off x="1355834" y="861848"/>
              <a:ext cx="7325711" cy="4414345"/>
              <a:chOff x="1355834" y="861848"/>
              <a:chExt cx="7325711" cy="4414345"/>
            </a:xfrm>
          </p:grpSpPr>
          <p:cxnSp>
            <p:nvCxnSpPr>
              <p:cNvPr id="8" name="Rett pilkobling 7"/>
              <p:cNvCxnSpPr/>
              <p:nvPr/>
            </p:nvCxnSpPr>
            <p:spPr>
              <a:xfrm flipH="1" flipV="1">
                <a:off x="1681655" y="861848"/>
                <a:ext cx="10511" cy="44143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tt pilkobling 11"/>
              <p:cNvCxnSpPr/>
              <p:nvPr/>
            </p:nvCxnSpPr>
            <p:spPr>
              <a:xfrm flipV="1">
                <a:off x="1355834" y="5118538"/>
                <a:ext cx="7325711" cy="105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ihåndsform 13"/>
              <p:cNvSpPr/>
              <p:nvPr/>
            </p:nvSpPr>
            <p:spPr>
              <a:xfrm>
                <a:off x="1881352" y="1397876"/>
                <a:ext cx="5065986" cy="2070538"/>
              </a:xfrm>
              <a:custGeom>
                <a:avLst/>
                <a:gdLst>
                  <a:gd name="connsiteX0" fmla="*/ 0 w 5065986"/>
                  <a:gd name="connsiteY0" fmla="*/ 2070538 h 2070538"/>
                  <a:gd name="connsiteX1" fmla="*/ 1219200 w 5065986"/>
                  <a:gd name="connsiteY1" fmla="*/ 588579 h 2070538"/>
                  <a:gd name="connsiteX2" fmla="*/ 3531476 w 5065986"/>
                  <a:gd name="connsiteY2" fmla="*/ 1923393 h 2070538"/>
                  <a:gd name="connsiteX3" fmla="*/ 5065986 w 5065986"/>
                  <a:gd name="connsiteY3" fmla="*/ 0 h 207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5986" h="2070538">
                    <a:moveTo>
                      <a:pt x="0" y="2070538"/>
                    </a:moveTo>
                    <a:cubicBezTo>
                      <a:pt x="315310" y="1341820"/>
                      <a:pt x="630621" y="613103"/>
                      <a:pt x="1219200" y="588579"/>
                    </a:cubicBezTo>
                    <a:cubicBezTo>
                      <a:pt x="1807779" y="564055"/>
                      <a:pt x="2890345" y="2021489"/>
                      <a:pt x="3531476" y="1923393"/>
                    </a:cubicBezTo>
                    <a:cubicBezTo>
                      <a:pt x="4172607" y="1825297"/>
                      <a:pt x="4619296" y="912648"/>
                      <a:pt x="5065986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kstSylinder 23"/>
                  <p:cNvSpPr txBox="1"/>
                  <p:nvPr/>
                </p:nvSpPr>
                <p:spPr>
                  <a:xfrm>
                    <a:off x="3280828" y="4091744"/>
                    <a:ext cx="1052670" cy="5259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nb-NO" b="0" dirty="0" smtClean="0"/>
                  </a:p>
                </p:txBody>
              </p:sp>
            </mc:Choice>
            <mc:Fallback>
              <p:sp>
                <p:nvSpPr>
                  <p:cNvPr id="24" name="TekstSylinder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828" y="4091744"/>
                    <a:ext cx="1052670" cy="52597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kstSylinder 35"/>
                  <p:cNvSpPr txBox="1"/>
                  <p:nvPr/>
                </p:nvSpPr>
                <p:spPr>
                  <a:xfrm>
                    <a:off x="5461932" y="2170046"/>
                    <a:ext cx="5090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TekstSylinder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932" y="2170046"/>
                    <a:ext cx="50904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663" t="-2222" r="-16867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kstSylinder 2"/>
                <p:cNvSpPr txBox="1"/>
                <p:nvPr/>
              </p:nvSpPr>
              <p:spPr>
                <a:xfrm>
                  <a:off x="1941998" y="5276192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kstSylin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8" y="5276192"/>
                  <a:ext cx="18678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kstSylinder 31"/>
                <p:cNvSpPr txBox="1"/>
                <p:nvPr/>
              </p:nvSpPr>
              <p:spPr>
                <a:xfrm>
                  <a:off x="5795530" y="5276193"/>
                  <a:ext cx="48218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kstSylinder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530" y="5276193"/>
                  <a:ext cx="48218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Rett pilkobling 4"/>
            <p:cNvCxnSpPr/>
            <p:nvPr/>
          </p:nvCxnSpPr>
          <p:spPr>
            <a:xfrm flipV="1">
              <a:off x="3181272" y="4642882"/>
              <a:ext cx="56755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tt linje 8"/>
            <p:cNvCxnSpPr/>
            <p:nvPr/>
          </p:nvCxnSpPr>
          <p:spPr>
            <a:xfrm flipH="1">
              <a:off x="2028496" y="3124525"/>
              <a:ext cx="6893" cy="20823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tt linje 37"/>
            <p:cNvCxnSpPr/>
            <p:nvPr/>
          </p:nvCxnSpPr>
          <p:spPr>
            <a:xfrm>
              <a:off x="6028708" y="2833010"/>
              <a:ext cx="0" cy="2367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7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e 49"/>
          <p:cNvGrpSpPr/>
          <p:nvPr/>
        </p:nvGrpSpPr>
        <p:grpSpPr>
          <a:xfrm>
            <a:off x="347745" y="861848"/>
            <a:ext cx="8333800" cy="4691344"/>
            <a:chOff x="347745" y="861848"/>
            <a:chExt cx="8333800" cy="4691344"/>
          </a:xfrm>
        </p:grpSpPr>
        <p:sp>
          <p:nvSpPr>
            <p:cNvPr id="49" name="Rektangel 48"/>
            <p:cNvSpPr/>
            <p:nvPr/>
          </p:nvSpPr>
          <p:spPr>
            <a:xfrm>
              <a:off x="2322785" y="2603119"/>
              <a:ext cx="493987" cy="2515419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ttvinklet trekant 47"/>
            <p:cNvSpPr/>
            <p:nvPr/>
          </p:nvSpPr>
          <p:spPr>
            <a:xfrm rot="16200000">
              <a:off x="2325492" y="2079996"/>
              <a:ext cx="494123" cy="488440"/>
            </a:xfrm>
            <a:prstGeom prst="rtTriangle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uppe 46"/>
            <p:cNvGrpSpPr/>
            <p:nvPr/>
          </p:nvGrpSpPr>
          <p:grpSpPr>
            <a:xfrm>
              <a:off x="347745" y="861848"/>
              <a:ext cx="8333800" cy="4691344"/>
              <a:chOff x="347745" y="861848"/>
              <a:chExt cx="8333800" cy="4691344"/>
            </a:xfrm>
          </p:grpSpPr>
          <p:grpSp>
            <p:nvGrpSpPr>
              <p:cNvPr id="37" name="Gruppe 36"/>
              <p:cNvGrpSpPr/>
              <p:nvPr/>
            </p:nvGrpSpPr>
            <p:grpSpPr>
              <a:xfrm>
                <a:off x="347745" y="861848"/>
                <a:ext cx="8333800" cy="4691344"/>
                <a:chOff x="347745" y="861848"/>
                <a:chExt cx="8333800" cy="4691344"/>
              </a:xfrm>
            </p:grpSpPr>
            <p:cxnSp>
              <p:nvCxnSpPr>
                <p:cNvPr id="8" name="Rett pilkobling 7"/>
                <p:cNvCxnSpPr/>
                <p:nvPr/>
              </p:nvCxnSpPr>
              <p:spPr>
                <a:xfrm flipH="1" flipV="1">
                  <a:off x="1681655" y="861848"/>
                  <a:ext cx="10511" cy="441434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Rett pilkobling 11"/>
                <p:cNvCxnSpPr/>
                <p:nvPr/>
              </p:nvCxnSpPr>
              <p:spPr>
                <a:xfrm flipV="1">
                  <a:off x="1355834" y="5118538"/>
                  <a:ext cx="7325711" cy="105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ihåndsform 13"/>
                <p:cNvSpPr/>
                <p:nvPr/>
              </p:nvSpPr>
              <p:spPr>
                <a:xfrm>
                  <a:off x="1881352" y="1397876"/>
                  <a:ext cx="5065986" cy="2070538"/>
                </a:xfrm>
                <a:custGeom>
                  <a:avLst/>
                  <a:gdLst>
                    <a:gd name="connsiteX0" fmla="*/ 0 w 5065986"/>
                    <a:gd name="connsiteY0" fmla="*/ 2070538 h 2070538"/>
                    <a:gd name="connsiteX1" fmla="*/ 1219200 w 5065986"/>
                    <a:gd name="connsiteY1" fmla="*/ 588579 h 2070538"/>
                    <a:gd name="connsiteX2" fmla="*/ 3531476 w 5065986"/>
                    <a:gd name="connsiteY2" fmla="*/ 1923393 h 2070538"/>
                    <a:gd name="connsiteX3" fmla="*/ 5065986 w 5065986"/>
                    <a:gd name="connsiteY3" fmla="*/ 0 h 2070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5986" h="2070538">
                      <a:moveTo>
                        <a:pt x="0" y="2070538"/>
                      </a:moveTo>
                      <a:cubicBezTo>
                        <a:pt x="315310" y="1341820"/>
                        <a:pt x="630621" y="613103"/>
                        <a:pt x="1219200" y="588579"/>
                      </a:cubicBezTo>
                      <a:cubicBezTo>
                        <a:pt x="1807779" y="564055"/>
                        <a:pt x="2890345" y="2021489"/>
                        <a:pt x="3531476" y="1923393"/>
                      </a:cubicBezTo>
                      <a:cubicBezTo>
                        <a:pt x="4172607" y="1825297"/>
                        <a:pt x="4619296" y="912648"/>
                        <a:pt x="5065986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Rett linje 15"/>
                <p:cNvCxnSpPr/>
                <p:nvPr/>
              </p:nvCxnSpPr>
              <p:spPr>
                <a:xfrm flipH="1">
                  <a:off x="2312276" y="2585545"/>
                  <a:ext cx="10510" cy="26906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Rett linje 17"/>
                <p:cNvCxnSpPr/>
                <p:nvPr/>
              </p:nvCxnSpPr>
              <p:spPr>
                <a:xfrm>
                  <a:off x="2816772" y="2033752"/>
                  <a:ext cx="0" cy="3242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kstSylinder 22"/>
                    <p:cNvSpPr txBox="1"/>
                    <p:nvPr/>
                  </p:nvSpPr>
                  <p:spPr>
                    <a:xfrm>
                      <a:off x="2198425" y="5276193"/>
                      <a:ext cx="291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3" name="TekstSylinder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8425" y="5276193"/>
                      <a:ext cx="291169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766" r="-851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kstSylinder 23"/>
                    <p:cNvSpPr txBox="1"/>
                    <p:nvPr/>
                  </p:nvSpPr>
                  <p:spPr>
                    <a:xfrm>
                      <a:off x="2670897" y="5276193"/>
                      <a:ext cx="6935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4" name="TekstSylinder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897" y="5276193"/>
                      <a:ext cx="6935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386" r="-789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Rett linje 25"/>
                <p:cNvCxnSpPr/>
                <p:nvPr/>
              </p:nvCxnSpPr>
              <p:spPr>
                <a:xfrm>
                  <a:off x="1576552" y="2585545"/>
                  <a:ext cx="12402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kstSylinder 29"/>
                    <p:cNvSpPr txBox="1"/>
                    <p:nvPr/>
                  </p:nvSpPr>
                  <p:spPr>
                    <a:xfrm>
                      <a:off x="2424380" y="3516472"/>
                      <a:ext cx="3007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0" name="TekstSylinder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24380" y="3516472"/>
                      <a:ext cx="300787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408" r="-612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TekstSylinder 30"/>
                    <p:cNvSpPr txBox="1"/>
                    <p:nvPr/>
                  </p:nvSpPr>
                  <p:spPr>
                    <a:xfrm>
                      <a:off x="2403340" y="2229380"/>
                      <a:ext cx="5150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1" name="TekstSylinder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340" y="2229380"/>
                      <a:ext cx="515007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Rett linje 32"/>
                <p:cNvCxnSpPr/>
                <p:nvPr/>
              </p:nvCxnSpPr>
              <p:spPr>
                <a:xfrm>
                  <a:off x="1576552" y="2065282"/>
                  <a:ext cx="12402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kstSylinder 33"/>
                    <p:cNvSpPr txBox="1"/>
                    <p:nvPr/>
                  </p:nvSpPr>
                  <p:spPr>
                    <a:xfrm>
                      <a:off x="812914" y="2447045"/>
                      <a:ext cx="6169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4" name="TekstSylinder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914" y="2447045"/>
                      <a:ext cx="616900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745" t="-2174" r="-12745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kstSylinder 34"/>
                    <p:cNvSpPr txBox="1"/>
                    <p:nvPr/>
                  </p:nvSpPr>
                  <p:spPr>
                    <a:xfrm>
                      <a:off x="347745" y="1926782"/>
                      <a:ext cx="10192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5" name="TekstSylinder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745" y="1926782"/>
                      <a:ext cx="1019253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784" t="-2174" r="-8383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kstSylinder 35"/>
                    <p:cNvSpPr txBox="1"/>
                    <p:nvPr/>
                  </p:nvSpPr>
                  <p:spPr>
                    <a:xfrm>
                      <a:off x="5461932" y="2170046"/>
                      <a:ext cx="5090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TekstSylinder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1932" y="2170046"/>
                      <a:ext cx="509049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663" t="-2222" r="-16867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9" name="Rett linje 38"/>
              <p:cNvCxnSpPr/>
              <p:nvPr/>
            </p:nvCxnSpPr>
            <p:spPr>
              <a:xfrm flipV="1">
                <a:off x="2312276" y="2065281"/>
                <a:ext cx="504496" cy="520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92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20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Office-tema</vt:lpstr>
      <vt:lpstr>PowerPoint-presentasjon</vt:lpstr>
      <vt:lpstr>PowerPoint-presentasjon</vt:lpstr>
      <vt:lpstr>PowerPoint-presentasjon</vt:lpstr>
    </vt:vector>
  </TitlesOfParts>
  <Company>Universitetet i Stavanger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Aksel Hiorth</dc:creator>
  <cp:lastModifiedBy>Aksel Hiorth</cp:lastModifiedBy>
  <cp:revision>12</cp:revision>
  <dcterms:created xsi:type="dcterms:W3CDTF">2018-10-01T08:34:11Z</dcterms:created>
  <dcterms:modified xsi:type="dcterms:W3CDTF">2018-10-02T07:37:13Z</dcterms:modified>
</cp:coreProperties>
</file>