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41FB-9CF3-4C6D-BF56-D25B05752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CCCA6-96C3-4A53-B2B0-834981F21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389F2-3B01-4F3E-92DC-A1F0C29D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374E9-BD2B-4AB2-832F-B6A874EE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847D-1E23-4BA4-B8C8-F33992F3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3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711D-EC43-416A-9955-C37419D6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B97D1-2A86-4C1E-8EFC-5A03A3DF7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0ED5-7BDA-4FF7-B8D3-34B3D066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335AC-74C0-4470-8249-0A06E51D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AF9F-B546-4FC3-B72A-FFC8BC95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0E929-1145-4539-8628-50171B62A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C9551-8E88-465A-94FD-31387C7E5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BCA34-E8A4-451C-9630-5DE45B93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E29D9-A41F-4074-95D5-4CA0F0EF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ABF28-7E94-4DA2-A646-A473FE3D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B40-2A26-42F6-8EA1-DEE4D020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8A4E-988E-483B-8890-B28C703B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03303-98B9-4630-9730-A960043F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3BBE-9E24-4D18-AB02-5B419BB6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88A8-B4E7-48A9-99FA-8B93C565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0391-D5F6-4B0B-AA92-741302AD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C9E9F-8300-4033-8012-337AC9AB2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D1AE9-B5D4-4887-835F-BFB89CA5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DE62-F123-419A-882C-BB445BF3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3C10-F22C-429C-8D60-5935B6E3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CCA8-DD27-4493-886F-47A9E1E8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C375-D745-474E-8C56-5CD1A14EA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EB5A7-03B3-4EF9-8776-EB21DBF2B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62B96-5296-4E4B-A52B-C95032C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87BA6-C280-404A-B7CE-02121205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9BFA-4371-48DC-819B-9D90E597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3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4B2D-1CF4-4C33-85B9-3CB4C82C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9C31-B332-4773-90F8-3546E02B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AA0AD-9E76-4AFB-9BE4-0D29DE881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EDAC6-40FB-4FC3-834D-E47A25825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576CA-54C2-4C51-904C-3B84668E8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0081B-4287-486C-8EAA-DD36BE64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EE911-6093-443D-A9CA-3751C800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CFDE4-6DE7-4979-B300-FD52F35C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F158-6949-40F4-BE78-6B0037DE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846A7-E26F-444D-AE17-E7A4E8C5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73D9F-3C7D-43DE-95DA-EA723A48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23B00-4EBD-4215-8998-97F03ECF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2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6D30D-FB43-43F3-B51C-895449C6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570BD-A38C-4F6F-8021-9D71E4E3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973F5-29FE-4DCC-8BC6-09C554DF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5745-562F-4ABE-B2B8-0CF595BD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D367-63E6-4311-8867-47704938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E9607-10FC-499A-9EEC-7684F50EC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25263-5C7D-4D0C-AF5B-D3C76E02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1C776-92B4-40BE-BD04-E9B15671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4AB58-E04C-4313-BC23-5164E883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EB6D-F104-4FB7-A752-632C62C2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77F40-8DE3-40D0-9CC4-741002F05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C4EA6-5DB3-4BCA-BF2B-A39A1EFC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E32F1-B8E7-4353-A721-81D533A6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81B9B-0EF8-4557-8667-07C32AD3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3A64A-FF49-48C0-B613-305925D3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1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2B545-F5D8-4262-AA24-5575FD3A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C86FB-11E2-4CE9-8911-BA1C889D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B325-53EE-4C64-B37B-5C0E3EDE6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F63CA-F715-441D-91F8-BAA71737AB81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9AFD-ADFA-4F1B-AD16-FD23EF0CD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3A6A8-AA92-4086-ABEE-E4ECA4F62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C37D64-F26D-4926-AC57-1180C12D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33" y="682907"/>
            <a:ext cx="8190177" cy="2327582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403D6342-3C0D-4F64-87A6-8EE3E1419CCB}"/>
              </a:ext>
            </a:extLst>
          </p:cNvPr>
          <p:cNvSpPr/>
          <p:nvPr/>
        </p:nvSpPr>
        <p:spPr>
          <a:xfrm>
            <a:off x="2875124" y="544010"/>
            <a:ext cx="381771" cy="272005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B58D3924-D4B4-4193-8872-8A271FFD4BA9}"/>
              </a:ext>
            </a:extLst>
          </p:cNvPr>
          <p:cNvSpPr/>
          <p:nvPr/>
        </p:nvSpPr>
        <p:spPr>
          <a:xfrm>
            <a:off x="1295400" y="1661642"/>
            <a:ext cx="1088571" cy="23894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06DB2E-7C85-4490-B5F0-0C2A21C065E7}"/>
              </a:ext>
            </a:extLst>
          </p:cNvPr>
          <p:cNvSpPr txBox="1"/>
          <p:nvPr/>
        </p:nvSpPr>
        <p:spPr>
          <a:xfrm>
            <a:off x="4615543" y="0"/>
            <a:ext cx="4563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Excel Sheet – covid19.xlsx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C6AF0A-938F-4B1E-906D-9F763D9A4291}"/>
              </a:ext>
            </a:extLst>
          </p:cNvPr>
          <p:cNvSpPr txBox="1"/>
          <p:nvPr/>
        </p:nvSpPr>
        <p:spPr>
          <a:xfrm>
            <a:off x="2875124" y="35939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pd.read_excel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covid19.xlsx’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0" name="Picture 19" descr="Background pattern&#10;&#10;Description automatically generated">
            <a:extLst>
              <a:ext uri="{FF2B5EF4-FFF2-40B4-BE49-F238E27FC236}">
                <a16:creationId xmlns:a16="http://schemas.microsoft.com/office/drawing/2014/main" id="{C6C1BA0B-0C5C-49B8-ACB1-3F831DE791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24"/>
          <a:stretch/>
        </p:blipFill>
        <p:spPr>
          <a:xfrm>
            <a:off x="2940714" y="4164760"/>
            <a:ext cx="8007105" cy="214923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E7B4E777-34A0-4454-AE50-D23015164DB2}"/>
              </a:ext>
            </a:extLst>
          </p:cNvPr>
          <p:cNvSpPr/>
          <p:nvPr/>
        </p:nvSpPr>
        <p:spPr>
          <a:xfrm>
            <a:off x="2383971" y="3963272"/>
            <a:ext cx="9705917" cy="29636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8B5BFD-E541-4329-985F-C8A81A77E3BC}"/>
              </a:ext>
            </a:extLst>
          </p:cNvPr>
          <p:cNvSpPr txBox="1"/>
          <p:nvPr/>
        </p:nvSpPr>
        <p:spPr>
          <a:xfrm>
            <a:off x="3440028" y="3264060"/>
            <a:ext cx="1175515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Dataframe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AED91C-6776-4E49-8E70-EF74099B550D}"/>
              </a:ext>
            </a:extLst>
          </p:cNvPr>
          <p:cNvSpPr txBox="1"/>
          <p:nvPr/>
        </p:nvSpPr>
        <p:spPr>
          <a:xfrm>
            <a:off x="2809161" y="3551844"/>
            <a:ext cx="513695" cy="4992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525408-AA29-4583-8918-A41626C71C76}"/>
              </a:ext>
            </a:extLst>
          </p:cNvPr>
          <p:cNvSpPr txBox="1"/>
          <p:nvPr/>
        </p:nvSpPr>
        <p:spPr>
          <a:xfrm>
            <a:off x="979785" y="5119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004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F65F3C-5A57-4E63-AE5F-131E99DE3E7A}"/>
              </a:ext>
            </a:extLst>
          </p:cNvPr>
          <p:cNvSpPr/>
          <p:nvPr/>
        </p:nvSpPr>
        <p:spPr>
          <a:xfrm>
            <a:off x="442202" y="720000"/>
            <a:ext cx="2686056" cy="1559416"/>
          </a:xfrm>
          <a:custGeom>
            <a:avLst/>
            <a:gdLst>
              <a:gd name="connsiteX0" fmla="*/ 1809816 w 2686056"/>
              <a:gd name="connsiteY0" fmla="*/ 0 h 1559416"/>
              <a:gd name="connsiteX1" fmla="*/ 2686056 w 2686056"/>
              <a:gd name="connsiteY1" fmla="*/ 779708 h 1559416"/>
              <a:gd name="connsiteX2" fmla="*/ 1809816 w 2686056"/>
              <a:gd name="connsiteY2" fmla="*/ 1559416 h 1559416"/>
              <a:gd name="connsiteX3" fmla="*/ 1319902 w 2686056"/>
              <a:gd name="connsiteY3" fmla="*/ 1426254 h 1559416"/>
              <a:gd name="connsiteX4" fmla="*/ 1211438 w 2686056"/>
              <a:gd name="connsiteY4" fmla="*/ 1346622 h 1559416"/>
              <a:gd name="connsiteX5" fmla="*/ 1121206 w 2686056"/>
              <a:gd name="connsiteY5" fmla="*/ 1412016 h 1559416"/>
              <a:gd name="connsiteX6" fmla="*/ 719132 w 2686056"/>
              <a:gd name="connsiteY6" fmla="*/ 1519895 h 1559416"/>
              <a:gd name="connsiteX7" fmla="*/ 0 w 2686056"/>
              <a:gd name="connsiteY7" fmla="*/ 888225 h 1559416"/>
              <a:gd name="connsiteX8" fmla="*/ 719132 w 2686056"/>
              <a:gd name="connsiteY8" fmla="*/ 256555 h 1559416"/>
              <a:gd name="connsiteX9" fmla="*/ 999051 w 2686056"/>
              <a:gd name="connsiteY9" fmla="*/ 306195 h 1559416"/>
              <a:gd name="connsiteX10" fmla="*/ 1082014 w 2686056"/>
              <a:gd name="connsiteY10" fmla="*/ 345749 h 1559416"/>
              <a:gd name="connsiteX11" fmla="*/ 1083224 w 2686056"/>
              <a:gd name="connsiteY11" fmla="*/ 343766 h 1559416"/>
              <a:gd name="connsiteX12" fmla="*/ 1809816 w 2686056"/>
              <a:gd name="connsiteY12" fmla="*/ 0 h 155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6056" h="1559416">
                <a:moveTo>
                  <a:pt x="1809816" y="0"/>
                </a:moveTo>
                <a:cubicBezTo>
                  <a:pt x="2293750" y="0"/>
                  <a:pt x="2686056" y="349087"/>
                  <a:pt x="2686056" y="779708"/>
                </a:cubicBezTo>
                <a:cubicBezTo>
                  <a:pt x="2686056" y="1210329"/>
                  <a:pt x="2293750" y="1559416"/>
                  <a:pt x="1809816" y="1559416"/>
                </a:cubicBezTo>
                <a:cubicBezTo>
                  <a:pt x="1628341" y="1559416"/>
                  <a:pt x="1459751" y="1510326"/>
                  <a:pt x="1319902" y="1426254"/>
                </a:cubicBezTo>
                <a:lnTo>
                  <a:pt x="1211438" y="1346622"/>
                </a:lnTo>
                <a:lnTo>
                  <a:pt x="1121206" y="1412016"/>
                </a:lnTo>
                <a:cubicBezTo>
                  <a:pt x="1006432" y="1480125"/>
                  <a:pt x="868069" y="1519895"/>
                  <a:pt x="719132" y="1519895"/>
                </a:cubicBezTo>
                <a:cubicBezTo>
                  <a:pt x="321966" y="1519895"/>
                  <a:pt x="0" y="1237087"/>
                  <a:pt x="0" y="888225"/>
                </a:cubicBezTo>
                <a:cubicBezTo>
                  <a:pt x="0" y="539363"/>
                  <a:pt x="321966" y="256555"/>
                  <a:pt x="719132" y="256555"/>
                </a:cubicBezTo>
                <a:cubicBezTo>
                  <a:pt x="818424" y="256555"/>
                  <a:pt x="913015" y="274231"/>
                  <a:pt x="999051" y="306195"/>
                </a:cubicBezTo>
                <a:lnTo>
                  <a:pt x="1082014" y="345749"/>
                </a:lnTo>
                <a:lnTo>
                  <a:pt x="1083224" y="343766"/>
                </a:lnTo>
                <a:cubicBezTo>
                  <a:pt x="1240691" y="136362"/>
                  <a:pt x="1507357" y="0"/>
                  <a:pt x="180981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  <a:alpha val="36000"/>
                </a:schemeClr>
              </a:gs>
              <a:gs pos="100000">
                <a:schemeClr val="accent1">
                  <a:tint val="44500"/>
                  <a:satMod val="160000"/>
                  <a:alpha val="77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92AA5-FDC3-4DB0-BF4A-0F820FB27888}"/>
              </a:ext>
            </a:extLst>
          </p:cNvPr>
          <p:cNvSpPr txBox="1"/>
          <p:nvPr/>
        </p:nvSpPr>
        <p:spPr>
          <a:xfrm>
            <a:off x="2086487" y="821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95F48D-1C61-4019-BA84-95E5F7D5A1DC}"/>
              </a:ext>
            </a:extLst>
          </p:cNvPr>
          <p:cNvSpPr/>
          <p:nvPr/>
        </p:nvSpPr>
        <p:spPr>
          <a:xfrm>
            <a:off x="3324307" y="976555"/>
            <a:ext cx="1438264" cy="1263340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651069-4A51-42A4-BD38-6CDFCEDB8FD9}"/>
              </a:ext>
            </a:extLst>
          </p:cNvPr>
          <p:cNvSpPr/>
          <p:nvPr/>
        </p:nvSpPr>
        <p:spPr>
          <a:xfrm>
            <a:off x="4257883" y="720000"/>
            <a:ext cx="1752479" cy="1559415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22FF4-E457-42F4-9BEF-380B50DD22CD}"/>
              </a:ext>
            </a:extLst>
          </p:cNvPr>
          <p:cNvSpPr txBox="1"/>
          <p:nvPr/>
        </p:nvSpPr>
        <p:spPr>
          <a:xfrm>
            <a:off x="4968592" y="821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8FDE97-92BE-44ED-B6EA-336CDDAE7AAB}"/>
              </a:ext>
            </a:extLst>
          </p:cNvPr>
          <p:cNvSpPr/>
          <p:nvPr/>
        </p:nvSpPr>
        <p:spPr>
          <a:xfrm>
            <a:off x="6206409" y="976555"/>
            <a:ext cx="1438264" cy="126334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6000"/>
                </a:schemeClr>
              </a:gs>
              <a:gs pos="100000">
                <a:schemeClr val="accent1">
                  <a:tint val="44500"/>
                  <a:satMod val="160000"/>
                  <a:alpha val="77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7224B5-9810-4480-8702-67E648450F84}"/>
              </a:ext>
            </a:extLst>
          </p:cNvPr>
          <p:cNvSpPr/>
          <p:nvPr/>
        </p:nvSpPr>
        <p:spPr>
          <a:xfrm>
            <a:off x="7139985" y="720000"/>
            <a:ext cx="1752479" cy="1559415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2B47F-49F2-4FAC-BA01-BC8E76125264}"/>
              </a:ext>
            </a:extLst>
          </p:cNvPr>
          <p:cNvSpPr txBox="1"/>
          <p:nvPr/>
        </p:nvSpPr>
        <p:spPr>
          <a:xfrm>
            <a:off x="7850694" y="821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929E61-832F-42CE-BAD3-742E350872AC}"/>
              </a:ext>
            </a:extLst>
          </p:cNvPr>
          <p:cNvSpPr/>
          <p:nvPr/>
        </p:nvSpPr>
        <p:spPr>
          <a:xfrm>
            <a:off x="9076933" y="988130"/>
            <a:ext cx="1438264" cy="126334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14CB24-7363-4BB1-B072-3F3F27183891}"/>
              </a:ext>
            </a:extLst>
          </p:cNvPr>
          <p:cNvSpPr/>
          <p:nvPr/>
        </p:nvSpPr>
        <p:spPr>
          <a:xfrm>
            <a:off x="10010509" y="731575"/>
            <a:ext cx="1752479" cy="155941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36000"/>
                </a:schemeClr>
              </a:gs>
              <a:gs pos="100000">
                <a:schemeClr val="accent1">
                  <a:tint val="44500"/>
                  <a:satMod val="160000"/>
                  <a:alpha val="77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419FA2-5ACE-449A-94E3-A27559D766E5}"/>
              </a:ext>
            </a:extLst>
          </p:cNvPr>
          <p:cNvSpPr txBox="1"/>
          <p:nvPr/>
        </p:nvSpPr>
        <p:spPr>
          <a:xfrm>
            <a:off x="10721218" y="832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E4E130B-4DB3-441E-8C6B-5D6878992C16}"/>
              </a:ext>
            </a:extLst>
          </p:cNvPr>
          <p:cNvSpPr/>
          <p:nvPr/>
        </p:nvSpPr>
        <p:spPr>
          <a:xfrm>
            <a:off x="4259809" y="1056092"/>
            <a:ext cx="504688" cy="1000873"/>
          </a:xfrm>
          <a:custGeom>
            <a:avLst/>
            <a:gdLst>
              <a:gd name="connsiteX0" fmla="*/ 148439 w 504688"/>
              <a:gd name="connsiteY0" fmla="*/ 0 h 1000873"/>
              <a:gd name="connsiteX1" fmla="*/ 187630 w 504688"/>
              <a:gd name="connsiteY1" fmla="*/ 18685 h 1000873"/>
              <a:gd name="connsiteX2" fmla="*/ 504688 w 504688"/>
              <a:gd name="connsiteY2" fmla="*/ 542476 h 1000873"/>
              <a:gd name="connsiteX3" fmla="*/ 294059 w 504688"/>
              <a:gd name="connsiteY3" fmla="*/ 989135 h 1000873"/>
              <a:gd name="connsiteX4" fmla="*/ 277862 w 504688"/>
              <a:gd name="connsiteY4" fmla="*/ 1000873 h 1000873"/>
              <a:gd name="connsiteX5" fmla="*/ 256645 w 504688"/>
              <a:gd name="connsiteY5" fmla="*/ 985296 h 1000873"/>
              <a:gd name="connsiteX6" fmla="*/ 0 w 504688"/>
              <a:gd name="connsiteY6" fmla="*/ 433959 h 1000873"/>
              <a:gd name="connsiteX7" fmla="*/ 68860 w 504688"/>
              <a:gd name="connsiteY7" fmla="*/ 130462 h 100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688" h="1000873">
                <a:moveTo>
                  <a:pt x="148439" y="0"/>
                </a:moveTo>
                <a:lnTo>
                  <a:pt x="187630" y="18685"/>
                </a:lnTo>
                <a:cubicBezTo>
                  <a:pt x="378920" y="132201"/>
                  <a:pt x="504688" y="324437"/>
                  <a:pt x="504688" y="542476"/>
                </a:cubicBezTo>
                <a:cubicBezTo>
                  <a:pt x="504688" y="716907"/>
                  <a:pt x="424197" y="874825"/>
                  <a:pt x="294059" y="989135"/>
                </a:cubicBezTo>
                <a:lnTo>
                  <a:pt x="277862" y="1000873"/>
                </a:lnTo>
                <a:lnTo>
                  <a:pt x="256645" y="985296"/>
                </a:lnTo>
                <a:cubicBezTo>
                  <a:pt x="98077" y="844197"/>
                  <a:pt x="0" y="649270"/>
                  <a:pt x="0" y="433959"/>
                </a:cubicBezTo>
                <a:cubicBezTo>
                  <a:pt x="0" y="326304"/>
                  <a:pt x="24519" y="223745"/>
                  <a:pt x="68860" y="13046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  <a:alpha val="36000"/>
                </a:schemeClr>
              </a:gs>
              <a:gs pos="100000">
                <a:schemeClr val="accent1">
                  <a:tint val="44500"/>
                  <a:satMod val="160000"/>
                  <a:alpha val="77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9B606-8D5C-41F5-BE11-65755A0F1113}"/>
              </a:ext>
            </a:extLst>
          </p:cNvPr>
          <p:cNvSpPr txBox="1"/>
          <p:nvPr/>
        </p:nvSpPr>
        <p:spPr>
          <a:xfrm>
            <a:off x="1203488" y="269910"/>
            <a:ext cx="882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outer</a:t>
            </a:r>
          </a:p>
        </p:txBody>
      </p:sp>
    </p:spTree>
    <p:extLst>
      <p:ext uri="{BB962C8B-B14F-4D97-AF65-F5344CB8AC3E}">
        <p14:creationId xmlns:p14="http://schemas.microsoft.com/office/powerpoint/2010/main" val="263536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2</cp:revision>
  <dcterms:created xsi:type="dcterms:W3CDTF">2022-08-19T13:08:43Z</dcterms:created>
  <dcterms:modified xsi:type="dcterms:W3CDTF">2022-08-19T13:41:17Z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7fce66-bf2d-46b5-b59a-9f0018501bcd_Enabled">
    <vt:lpwstr>true</vt:lpwstr>
  </property>
  <property fmtid="{D5CDD505-2E9C-101B-9397-08002B2CF9AE}" pid="3" name="MSIP_Label_2b7fce66-bf2d-46b5-b59a-9f0018501bcd_SetDate">
    <vt:lpwstr>2022-08-19T13:08:43Z</vt:lpwstr>
  </property>
  <property fmtid="{D5CDD505-2E9C-101B-9397-08002B2CF9AE}" pid="4" name="MSIP_Label_2b7fce66-bf2d-46b5-b59a-9f0018501bcd_Method">
    <vt:lpwstr>Standard</vt:lpwstr>
  </property>
  <property fmtid="{D5CDD505-2E9C-101B-9397-08002B2CF9AE}" pid="5" name="MSIP_Label_2b7fce66-bf2d-46b5-b59a-9f0018501bcd_Name">
    <vt:lpwstr>s_Intern</vt:lpwstr>
  </property>
  <property fmtid="{D5CDD505-2E9C-101B-9397-08002B2CF9AE}" pid="6" name="MSIP_Label_2b7fce66-bf2d-46b5-b59a-9f0018501bcd_SiteId">
    <vt:lpwstr>f8a213d2-8f6c-400d-9e74-4e8b475316c6</vt:lpwstr>
  </property>
  <property fmtid="{D5CDD505-2E9C-101B-9397-08002B2CF9AE}" pid="7" name="MSIP_Label_2b7fce66-bf2d-46b5-b59a-9f0018501bcd_ActionId">
    <vt:lpwstr>dcd891bd-d274-4c15-b989-ee281fd393d3</vt:lpwstr>
  </property>
  <property fmtid="{D5CDD505-2E9C-101B-9397-08002B2CF9AE}" pid="8" name="MSIP_Label_2b7fce66-bf2d-46b5-b59a-9f0018501bcd_ContentBits">
    <vt:lpwstr>0</vt:lpwstr>
  </property>
</Properties>
</file>