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2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C4F6-F2F9-413F-83F2-5053A3673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C2D8A-609F-4B7E-A861-E882F6551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0EB2B-2648-4186-AD15-EC24C348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AAB-9BEB-406B-9B7B-9482D201381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48F4-F212-49E3-A3B6-41E4672D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A609B-F700-40D0-9898-4D43DC8B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DBCA-6C67-4A34-A733-A1E3B0DE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7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3735-6DCB-4E4E-985F-C5A4D01B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C71F7-3281-4A77-8437-9017F4965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36CE-4AFC-4A5A-8B8F-13073AF9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AAB-9BEB-406B-9B7B-9482D201381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6D88-1451-464B-825E-C1FE311D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6198-C430-4780-8DF4-D18063F0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DBCA-6C67-4A34-A733-A1E3B0DE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8F5F9-8E9F-413D-A5C3-71FE4A91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4867-9FB9-475E-8758-7E5F3A325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514F-9996-4F58-9F1A-7932D717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AAB-9BEB-406B-9B7B-9482D201381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875FA-C83B-4974-86B6-15F88438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AA67-1608-4E8E-81C3-926AA68C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DBCA-6C67-4A34-A733-A1E3B0DE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5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6F3A-AAAA-4581-88A9-B77F5C1F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B13-3A3D-4A7C-B474-8C64CCCE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9F104-8367-45E4-992A-39B29C24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AAB-9BEB-406B-9B7B-9482D201381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2923F-D0C8-41EB-A0C6-1AF53EB8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7094F-BC68-407E-A892-3ADB91EB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DBCA-6C67-4A34-A733-A1E3B0DE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B5BD-427C-4083-91F5-92DAB19B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A178B-0150-4D61-AF32-F9C7A81AC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A673D-07F9-4044-9147-528518A2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AAB-9BEB-406B-9B7B-9482D201381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171E0-7CB2-4D3A-9436-166F3E41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EF36-F6E8-44B9-9C70-8F1FACCA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DBCA-6C67-4A34-A733-A1E3B0DE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3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C3B5-4887-48D2-B2A6-602CC5D0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4333-039B-4D39-9B20-EA2B7199F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D8799-EEAE-42EA-B3CA-14AD6FB0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7077-7A62-4367-ABE2-DBB83E77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AAB-9BEB-406B-9B7B-9482D201381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86344-A15B-4918-8136-54692D1C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41565-18F6-4693-BC95-A9338E8A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DBCA-6C67-4A34-A733-A1E3B0DE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D6EE-A923-457D-9DA8-E6DF47E5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53C7-188E-4A57-AF30-8E7E09B24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BD521-9F72-45CD-B66A-37E08FA1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2EDB1-CEA9-4B13-8BF1-86B047A17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41173-BCD3-43A4-9679-1A49C2240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A16AF-1F99-49C8-922A-ACEEF992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AAB-9BEB-406B-9B7B-9482D201381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A30BB-BB2A-4427-9F4C-EF921FFE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5EC28-2FE7-4EB2-AB1E-9D82DFA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DBCA-6C67-4A34-A733-A1E3B0DE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9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375-3C84-4290-8A1A-CC989C85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1A2F3-5F23-45E0-935C-A2DC1C91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AAB-9BEB-406B-9B7B-9482D201381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4D0-6FEA-4118-98F7-8D3F10CF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86C8E-CC4C-48F2-85C7-F1727E63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DBCA-6C67-4A34-A733-A1E3B0DE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5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E8241-A093-4F98-8C0B-EEB509C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AAB-9BEB-406B-9B7B-9482D201381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56198-B71D-46B5-8277-A4D3B53F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8CD9D-E50E-4223-9CE7-8BCCA122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DBCA-6C67-4A34-A733-A1E3B0DE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6E6C-1727-41AF-8803-1636C1F4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5714-68EB-488D-BB76-E03ADC04C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8CA03-AAA4-42FC-9A7B-1CBD7EE41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A4F4A-FD8B-400F-9D3B-F237E69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AAB-9BEB-406B-9B7B-9482D201381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5D900-5239-43F1-85F2-A8540A28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07D4D-B125-4E5E-ADD2-C5C64E4E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DBCA-6C67-4A34-A733-A1E3B0DE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6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2094-5478-4B67-8BCE-38E3F127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E44AC-3A43-486B-8B25-94C2CEAA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B957-B23F-410A-A6F6-E0514189B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FEE49-1FC9-4C04-895F-6761F880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AAB-9BEB-406B-9B7B-9482D201381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7B335-7B0B-49C6-BEFB-1E2BB015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20450-FDCB-4DDA-B085-54CF6571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DBCA-6C67-4A34-A733-A1E3B0DE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5016B-039B-42FD-929E-43BBB737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09A46-EBEF-4489-B2F7-C2B3A4AE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8102-F13A-4339-875D-84265992D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0AAB-9BEB-406B-9B7B-9482D201381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C544-A668-4421-BC3C-3A1200E2F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C536-B087-4103-B6CA-75E824770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DBCA-6C67-4A34-A733-A1E3B0DE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5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3B7558E-C855-40DD-ACFB-3A1C54F7F803}"/>
              </a:ext>
            </a:extLst>
          </p:cNvPr>
          <p:cNvGrpSpPr/>
          <p:nvPr/>
        </p:nvGrpSpPr>
        <p:grpSpPr>
          <a:xfrm>
            <a:off x="341809" y="1932395"/>
            <a:ext cx="11708675" cy="3167380"/>
            <a:chOff x="341809" y="1932395"/>
            <a:chExt cx="11708675" cy="3167380"/>
          </a:xfrm>
        </p:grpSpPr>
        <p:pic>
          <p:nvPicPr>
            <p:cNvPr id="4" name="Picture 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4FD383DB-996E-4CF9-BDEA-10FFA5129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809" y="1932395"/>
              <a:ext cx="5760720" cy="3167380"/>
            </a:xfrm>
            <a:prstGeom prst="rect">
              <a:avLst/>
            </a:prstGeom>
          </p:spPr>
        </p:pic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1EA989FA-2161-4965-B33E-4E94E5F49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9764" y="1936205"/>
              <a:ext cx="5760720" cy="3163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26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2</cp:revision>
  <dcterms:created xsi:type="dcterms:W3CDTF">2022-01-29T10:58:43Z</dcterms:created>
  <dcterms:modified xsi:type="dcterms:W3CDTF">2022-01-29T12:49:45Z</dcterms:modified>
</cp:coreProperties>
</file>