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3" autoAdjust="0"/>
    <p:restoredTop sz="94660"/>
  </p:normalViewPr>
  <p:slideViewPr>
    <p:cSldViewPr snapToGrid="0" showGuides="1">
      <p:cViewPr varScale="1">
        <p:scale>
          <a:sx n="72" d="100"/>
          <a:sy n="72" d="100"/>
        </p:scale>
        <p:origin x="720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7CB20-FBA6-459F-8167-5589C0A116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D7A736-5AD0-432E-8090-86842ACC00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C8DAE5-AA9C-402C-9571-47D3D0218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25825-F16A-4F88-A0F1-0F845CE6AAE9}" type="datetimeFigureOut">
              <a:rPr lang="en-US" smtClean="0"/>
              <a:t>9/5/2021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50FE3A-B4E0-4675-94DC-FF3D02012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A5B112-2643-405B-B4B4-17E0E9F4D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EC0B7-D079-4042-97A3-1D75FD31D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650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B50C4-F69D-4CCB-847B-9AEC93712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7DFE26-0594-4AF0-94EF-001D76F2C2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C0DA2B-BE2C-4D94-97A2-01DFCBAFF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25825-F16A-4F88-A0F1-0F845CE6AAE9}" type="datetimeFigureOut">
              <a:rPr lang="en-US" smtClean="0"/>
              <a:t>9/5/2021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B9A65A-B2E9-4574-B024-5B3F6FFCC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7063CE-E58D-448C-BB6F-223195EFF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EC0B7-D079-4042-97A3-1D75FD31D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656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69D6B9-B052-4A09-A12C-88A74BB2B5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6A1CAC-D06B-42AA-A4BC-8214A0877F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7F3E91-3BAB-476D-BB40-702F3ADBB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25825-F16A-4F88-A0F1-0F845CE6AAE9}" type="datetimeFigureOut">
              <a:rPr lang="en-US" smtClean="0"/>
              <a:t>9/5/2021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5857B2-3376-4DB5-BBEC-1FBE8583F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85E6F9-D010-4B8D-AF0C-D345CD318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EC0B7-D079-4042-97A3-1D75FD31D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503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409EF-418B-4EA4-AEFA-03675CFF6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A82F67-6AA0-43FB-9C2F-0CE50A4E5B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DD51E4-393C-4713-8930-3BC3AAF2B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25825-F16A-4F88-A0F1-0F845CE6AAE9}" type="datetimeFigureOut">
              <a:rPr lang="en-US" smtClean="0"/>
              <a:t>9/5/2021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67881B-2EC4-4FBE-9890-851378766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76911-9EAC-4B56-B55A-F336097FE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EC0B7-D079-4042-97A3-1D75FD31D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626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2BE41-7DFC-4235-8201-F2D2B7D0B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268AA9-22A8-4E87-84D8-9452E0453F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D8B8DC-8336-489B-89B6-CD3D2F475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25825-F16A-4F88-A0F1-0F845CE6AAE9}" type="datetimeFigureOut">
              <a:rPr lang="en-US" smtClean="0"/>
              <a:t>9/5/2021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C89375-8CD2-42C1-B599-D6C8D0C05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B1CD24-C8BA-4EE1-A3E4-4778DF738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EC0B7-D079-4042-97A3-1D75FD31D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382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821E9-A81E-497A-9DFC-753CC4C76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6E01EC-BAC6-4744-8D11-2705D188B2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F38708-7236-4A9F-B03C-40B14F9EAD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CA310D-84F5-4646-A6D5-4B766DD5C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25825-F16A-4F88-A0F1-0F845CE6AAE9}" type="datetimeFigureOut">
              <a:rPr lang="en-US" smtClean="0"/>
              <a:t>9/5/2021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D021A6-DC2C-4A64-AE41-5EF96C9A3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8D9CF1-B50D-4175-A5B6-87973F7AA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EC0B7-D079-4042-97A3-1D75FD31D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737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D21C0-5446-40A8-A4D1-0738C9D24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ED1161-7A22-4504-90DD-8E4A5FF714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7AAC63-6577-4626-BE3D-ED61802F16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8F44C0-DC78-4C79-8F70-1237902077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AFA131-498D-4602-82F2-9D95C19C2D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FC9400-5441-465E-9391-3FDA32417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25825-F16A-4F88-A0F1-0F845CE6AAE9}" type="datetimeFigureOut">
              <a:rPr lang="en-US" smtClean="0"/>
              <a:t>9/5/2021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5886F6-3CF5-4605-A815-D205146CC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474743-1679-43A1-8C94-A54A1A781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EC0B7-D079-4042-97A3-1D75FD31D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103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C7A9C-158E-4FEF-AED9-39DE5AA4D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45F11A-986B-4F0F-824D-203C6C07F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25825-F16A-4F88-A0F1-0F845CE6AAE9}" type="datetimeFigureOut">
              <a:rPr lang="en-US" smtClean="0"/>
              <a:t>9/5/2021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906EE5-9717-46AD-98A8-3132CA74E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197A32-0543-463F-813C-2B5F6B343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EC0B7-D079-4042-97A3-1D75FD31D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995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63A0B6-F1BD-45F0-8E4E-B2CA74148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25825-F16A-4F88-A0F1-0F845CE6AAE9}" type="datetimeFigureOut">
              <a:rPr lang="en-US" smtClean="0"/>
              <a:t>9/5/2021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9172FD-6EA9-414F-A6B3-4812D1F4B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27D510-860C-4EB4-BFE5-F45A37607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EC0B7-D079-4042-97A3-1D75FD31D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443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3C52D-AA2A-46D2-B072-B9D644276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779686-7288-4AEA-B0D5-C786C69465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E9EE80-439E-4708-862B-F53750ED12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42C3F0-9F3F-4EA4-94A0-0E58EB4C4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25825-F16A-4F88-A0F1-0F845CE6AAE9}" type="datetimeFigureOut">
              <a:rPr lang="en-US" smtClean="0"/>
              <a:t>9/5/2021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AFBE6F-D806-4C61-8358-87D82E1BD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9AB630-B386-4528-AB44-6CC787C84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EC0B7-D079-4042-97A3-1D75FD31D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640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6DFBD-6B09-4309-A4AB-1B5251E9C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EA634F-091E-43E7-9754-49BD8C6A31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7BE3AE-2181-4598-8FE8-729EBAC27C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7A2E61-21E6-4853-9AE1-0D5F74423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25825-F16A-4F88-A0F1-0F845CE6AAE9}" type="datetimeFigureOut">
              <a:rPr lang="en-US" smtClean="0"/>
              <a:t>9/5/2021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D15EF8-A1C3-4474-8E5C-0E88D6F0A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CF9361-AAD7-47CF-885C-5E93D6AFB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EC0B7-D079-4042-97A3-1D75FD31D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190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F6C82A-D373-4CC2-81BE-A66452E02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433ED-61C2-4C0F-B93B-7818EFEBCD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13BC9F-B0DC-4229-A531-EC37C296B6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025825-F16A-4F88-A0F1-0F845CE6AAE9}" type="datetimeFigureOut">
              <a:rPr lang="en-US" smtClean="0"/>
              <a:t>9/5/2021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8C554E-7C8C-4420-94B3-8C579B078A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E6B975-95F2-4F7B-BA73-19F7D04AFA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2EC0B7-D079-4042-97A3-1D75FD31D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517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8072280F-F74C-4EE3-AE99-0BF1D2E771A4}"/>
              </a:ext>
            </a:extLst>
          </p:cNvPr>
          <p:cNvGrpSpPr/>
          <p:nvPr/>
        </p:nvGrpSpPr>
        <p:grpSpPr>
          <a:xfrm>
            <a:off x="324224" y="2424956"/>
            <a:ext cx="11439836" cy="1678430"/>
            <a:chOff x="324224" y="2424956"/>
            <a:chExt cx="11439836" cy="1678430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77A2C4B9-9335-4766-9B69-CD986DF1599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07999" y="3154723"/>
              <a:ext cx="11176002" cy="548553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9E58DA3-D148-48F4-87BD-692D602B78C4}"/>
                </a:ext>
              </a:extLst>
            </p:cNvPr>
            <p:cNvSpPr txBox="1"/>
            <p:nvPr/>
          </p:nvSpPr>
          <p:spPr>
            <a:xfrm>
              <a:off x="324224" y="2424956"/>
              <a:ext cx="59984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sign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ABBC048-5DB5-4D87-AE32-D394D5547714}"/>
                </a:ext>
              </a:extLst>
            </p:cNvPr>
            <p:cNvSpPr txBox="1"/>
            <p:nvPr/>
          </p:nvSpPr>
          <p:spPr>
            <a:xfrm>
              <a:off x="956161" y="2436928"/>
              <a:ext cx="208435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exponent (11 bits)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607670A-665B-4053-953B-EDCEB5FFA47E}"/>
                </a:ext>
              </a:extLst>
            </p:cNvPr>
            <p:cNvSpPr txBox="1"/>
            <p:nvPr/>
          </p:nvSpPr>
          <p:spPr>
            <a:xfrm>
              <a:off x="6096000" y="2424956"/>
              <a:ext cx="190904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fraction (52 bits)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2A1281C-A295-4431-9831-9157D5B4A377}"/>
                </a:ext>
              </a:extLst>
            </p:cNvPr>
            <p:cNvSpPr txBox="1"/>
            <p:nvPr/>
          </p:nvSpPr>
          <p:spPr>
            <a:xfrm>
              <a:off x="393955" y="3703276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63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05E4234-A754-44FD-8683-D6DC984B1C2E}"/>
                </a:ext>
              </a:extLst>
            </p:cNvPr>
            <p:cNvSpPr txBox="1"/>
            <p:nvPr/>
          </p:nvSpPr>
          <p:spPr>
            <a:xfrm>
              <a:off x="11449550" y="3703276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0</a:t>
              </a:r>
            </a:p>
          </p:txBody>
        </p:sp>
        <p:sp>
          <p:nvSpPr>
            <p:cNvPr id="15" name="Right Brace 14">
              <a:extLst>
                <a:ext uri="{FF2B5EF4-FFF2-40B4-BE49-F238E27FC236}">
                  <a16:creationId xmlns:a16="http://schemas.microsoft.com/office/drawing/2014/main" id="{05573DE0-6859-4D0B-B724-FE162486151A}"/>
                </a:ext>
              </a:extLst>
            </p:cNvPr>
            <p:cNvSpPr/>
            <p:nvPr/>
          </p:nvSpPr>
          <p:spPr>
            <a:xfrm rot="16200000">
              <a:off x="1593338" y="2016455"/>
              <a:ext cx="234858" cy="1930402"/>
            </a:xfrm>
            <a:prstGeom prst="rightBrace">
              <a:avLst/>
            </a:prstGeom>
            <a:noFill/>
            <a:ln w="1905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C66FFE3-1B24-4DB5-814B-1348CB656C12}"/>
                </a:ext>
              </a:extLst>
            </p:cNvPr>
            <p:cNvCxnSpPr>
              <a:cxnSpLocks/>
            </p:cNvCxnSpPr>
            <p:nvPr/>
          </p:nvCxnSpPr>
          <p:spPr>
            <a:xfrm>
              <a:off x="617073" y="2832846"/>
              <a:ext cx="0" cy="25101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ight Brace 24">
              <a:extLst>
                <a:ext uri="{FF2B5EF4-FFF2-40B4-BE49-F238E27FC236}">
                  <a16:creationId xmlns:a16="http://schemas.microsoft.com/office/drawing/2014/main" id="{D9EA2226-FC05-4B7A-B170-80D8D0E02EE8}"/>
                </a:ext>
              </a:extLst>
            </p:cNvPr>
            <p:cNvSpPr/>
            <p:nvPr/>
          </p:nvSpPr>
          <p:spPr>
            <a:xfrm rot="16200000">
              <a:off x="7054480" y="-1523246"/>
              <a:ext cx="251010" cy="9008030"/>
            </a:xfrm>
            <a:prstGeom prst="rightBrace">
              <a:avLst/>
            </a:prstGeom>
            <a:noFill/>
            <a:ln w="1905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</p:grpSp>
    </p:spTree>
    <p:extLst>
      <p:ext uri="{BB962C8B-B14F-4D97-AF65-F5344CB8AC3E}">
        <p14:creationId xmlns:p14="http://schemas.microsoft.com/office/powerpoint/2010/main" val="3539081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" name="Group 144">
            <a:extLst>
              <a:ext uri="{FF2B5EF4-FFF2-40B4-BE49-F238E27FC236}">
                <a16:creationId xmlns:a16="http://schemas.microsoft.com/office/drawing/2014/main" id="{E60A44DD-F40A-436B-B29C-4BAF44DEC9CE}"/>
              </a:ext>
            </a:extLst>
          </p:cNvPr>
          <p:cNvGrpSpPr/>
          <p:nvPr/>
        </p:nvGrpSpPr>
        <p:grpSpPr>
          <a:xfrm>
            <a:off x="1459603" y="219919"/>
            <a:ext cx="8159491" cy="5354158"/>
            <a:chOff x="1459603" y="219919"/>
            <a:chExt cx="8159491" cy="535415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kstSylinder 31"/>
                <p:cNvSpPr txBox="1"/>
                <p:nvPr/>
              </p:nvSpPr>
              <p:spPr>
                <a:xfrm>
                  <a:off x="3588496" y="5323983"/>
                  <a:ext cx="482189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nb-NO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32" name="TekstSylinder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88496" y="5323983"/>
                  <a:ext cx="482189" cy="246221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Rett pilkobling 7"/>
            <p:cNvCxnSpPr/>
            <p:nvPr/>
          </p:nvCxnSpPr>
          <p:spPr>
            <a:xfrm flipH="1" flipV="1">
              <a:off x="2619204" y="861848"/>
              <a:ext cx="10511" cy="441434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Rett pilkobling 11"/>
            <p:cNvCxnSpPr/>
            <p:nvPr/>
          </p:nvCxnSpPr>
          <p:spPr>
            <a:xfrm flipV="1">
              <a:off x="2293383" y="5118538"/>
              <a:ext cx="7325711" cy="1051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Frihåndsform 13"/>
            <p:cNvSpPr/>
            <p:nvPr/>
          </p:nvSpPr>
          <p:spPr>
            <a:xfrm>
              <a:off x="3002482" y="773819"/>
              <a:ext cx="5989652" cy="3337322"/>
            </a:xfrm>
            <a:custGeom>
              <a:avLst/>
              <a:gdLst>
                <a:gd name="connsiteX0" fmla="*/ 0 w 5065986"/>
                <a:gd name="connsiteY0" fmla="*/ 2070538 h 2070538"/>
                <a:gd name="connsiteX1" fmla="*/ 1219200 w 5065986"/>
                <a:gd name="connsiteY1" fmla="*/ 588579 h 2070538"/>
                <a:gd name="connsiteX2" fmla="*/ 3531476 w 5065986"/>
                <a:gd name="connsiteY2" fmla="*/ 1923393 h 2070538"/>
                <a:gd name="connsiteX3" fmla="*/ 5065986 w 5065986"/>
                <a:gd name="connsiteY3" fmla="*/ 0 h 2070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65986" h="2070538">
                  <a:moveTo>
                    <a:pt x="0" y="2070538"/>
                  </a:moveTo>
                  <a:cubicBezTo>
                    <a:pt x="315310" y="1341820"/>
                    <a:pt x="630621" y="613103"/>
                    <a:pt x="1219200" y="588579"/>
                  </a:cubicBezTo>
                  <a:cubicBezTo>
                    <a:pt x="1807779" y="564055"/>
                    <a:pt x="2890345" y="2021489"/>
                    <a:pt x="3531476" y="1923393"/>
                  </a:cubicBezTo>
                  <a:cubicBezTo>
                    <a:pt x="4172607" y="1825297"/>
                    <a:pt x="4619296" y="912648"/>
                    <a:pt x="5065986" y="0"/>
                  </a:cubicBezTo>
                </a:path>
              </a:pathLst>
            </a:cu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E92BF70F-BF1C-4648-9F5B-0043ED0ADEB8}"/>
                </a:ext>
              </a:extLst>
            </p:cNvPr>
            <p:cNvGrpSpPr/>
            <p:nvPr/>
          </p:nvGrpSpPr>
          <p:grpSpPr>
            <a:xfrm>
              <a:off x="4730122" y="1479320"/>
              <a:ext cx="1052670" cy="354963"/>
              <a:chOff x="2938716" y="4287921"/>
              <a:chExt cx="1052670" cy="35496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kstSylinder 23"/>
                  <p:cNvSpPr txBox="1"/>
                  <p:nvPr/>
                </p:nvSpPr>
                <p:spPr>
                  <a:xfrm>
                    <a:off x="2938716" y="4287921"/>
                    <a:ext cx="1052670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oMath>
                      </m:oMathPara>
                    </a14:m>
                    <a:endParaRPr lang="nb-NO" b="0" dirty="0"/>
                  </a:p>
                </p:txBody>
              </p:sp>
            </mc:Choice>
            <mc:Fallback xmlns="">
              <p:sp>
                <p:nvSpPr>
                  <p:cNvPr id="24" name="TekstSylinder 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38716" y="4287921"/>
                    <a:ext cx="1052670" cy="27699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888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" name="Rett pilkobling 4"/>
              <p:cNvCxnSpPr/>
              <p:nvPr/>
            </p:nvCxnSpPr>
            <p:spPr>
              <a:xfrm flipV="1">
                <a:off x="3181272" y="4642882"/>
                <a:ext cx="567559" cy="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" name="Rett linje 8"/>
            <p:cNvCxnSpPr>
              <a:cxnSpLocks/>
            </p:cNvCxnSpPr>
            <p:nvPr/>
          </p:nvCxnSpPr>
          <p:spPr>
            <a:xfrm>
              <a:off x="3250808" y="1088020"/>
              <a:ext cx="2681" cy="4188173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BC5E404-A84F-4B7E-B72A-7D545A8D2D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63940" y="3304032"/>
              <a:ext cx="124912" cy="124912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561FE27D-D895-4716-8F83-F6A1F249D54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42024" y="2048544"/>
              <a:ext cx="173736" cy="1737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8F711790-ECDE-45DF-8B1C-05C7719B865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35600" y="1619999"/>
              <a:ext cx="173736" cy="1737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79035326-DB4D-4EC7-8AB6-2B70C7F3983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69964" y="1911298"/>
              <a:ext cx="173736" cy="1737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75101BC8-0B3C-4D3A-8CFB-7AE85ADE919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62199" y="2503533"/>
              <a:ext cx="173736" cy="1737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F5D1794F-8EA8-4791-ADDA-B355E22C68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19715" y="3142073"/>
              <a:ext cx="173736" cy="1737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33B126A8-7AED-4835-9482-FB3E151170B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98449" y="3628212"/>
              <a:ext cx="173736" cy="1737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5" name="Rett linje 8">
              <a:extLst>
                <a:ext uri="{FF2B5EF4-FFF2-40B4-BE49-F238E27FC236}">
                  <a16:creationId xmlns:a16="http://schemas.microsoft.com/office/drawing/2014/main" id="{DCA8B408-C912-414B-BCF5-D37F522DE0EF}"/>
                </a:ext>
              </a:extLst>
            </p:cNvPr>
            <p:cNvCxnSpPr>
              <a:cxnSpLocks/>
            </p:cNvCxnSpPr>
            <p:nvPr/>
          </p:nvCxnSpPr>
          <p:spPr>
            <a:xfrm>
              <a:off x="3828892" y="773819"/>
              <a:ext cx="12973" cy="451846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Rett linje 8">
              <a:extLst>
                <a:ext uri="{FF2B5EF4-FFF2-40B4-BE49-F238E27FC236}">
                  <a16:creationId xmlns:a16="http://schemas.microsoft.com/office/drawing/2014/main" id="{1DA55ACC-D679-4FC2-98E3-F5C07E7F0501}"/>
                </a:ext>
              </a:extLst>
            </p:cNvPr>
            <p:cNvCxnSpPr>
              <a:cxnSpLocks/>
            </p:cNvCxnSpPr>
            <p:nvPr/>
          </p:nvCxnSpPr>
          <p:spPr>
            <a:xfrm>
              <a:off x="4407815" y="219919"/>
              <a:ext cx="45578" cy="5077162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Rett linje 8">
              <a:extLst>
                <a:ext uri="{FF2B5EF4-FFF2-40B4-BE49-F238E27FC236}">
                  <a16:creationId xmlns:a16="http://schemas.microsoft.com/office/drawing/2014/main" id="{FB0B8FBB-7F44-4D0A-B846-EFD4B23FD4EA}"/>
                </a:ext>
              </a:extLst>
            </p:cNvPr>
            <p:cNvCxnSpPr>
              <a:cxnSpLocks/>
            </p:cNvCxnSpPr>
            <p:nvPr/>
          </p:nvCxnSpPr>
          <p:spPr>
            <a:xfrm>
              <a:off x="5545677" y="957858"/>
              <a:ext cx="3390" cy="163838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Rett linje 8">
              <a:extLst>
                <a:ext uri="{FF2B5EF4-FFF2-40B4-BE49-F238E27FC236}">
                  <a16:creationId xmlns:a16="http://schemas.microsoft.com/office/drawing/2014/main" id="{3BA2ECCC-7AEF-4A3C-8426-72C6D3A835F0}"/>
                </a:ext>
              </a:extLst>
            </p:cNvPr>
            <p:cNvCxnSpPr>
              <a:cxnSpLocks/>
            </p:cNvCxnSpPr>
            <p:nvPr/>
          </p:nvCxnSpPr>
          <p:spPr>
            <a:xfrm>
              <a:off x="6101781" y="1693185"/>
              <a:ext cx="6780" cy="1553177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Rett linje 8">
              <a:extLst>
                <a:ext uri="{FF2B5EF4-FFF2-40B4-BE49-F238E27FC236}">
                  <a16:creationId xmlns:a16="http://schemas.microsoft.com/office/drawing/2014/main" id="{A0AE2856-F36A-4A33-89C5-0DE603AE6F33}"/>
                </a:ext>
              </a:extLst>
            </p:cNvPr>
            <p:cNvCxnSpPr>
              <a:cxnSpLocks/>
            </p:cNvCxnSpPr>
            <p:nvPr/>
          </p:nvCxnSpPr>
          <p:spPr>
            <a:xfrm>
              <a:off x="6674618" y="2185052"/>
              <a:ext cx="6780" cy="1553177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C9F942F8-5817-48E8-B016-919AD76F9579}"/>
                </a:ext>
              </a:extLst>
            </p:cNvPr>
            <p:cNvGrpSpPr/>
            <p:nvPr/>
          </p:nvGrpSpPr>
          <p:grpSpPr>
            <a:xfrm>
              <a:off x="3594487" y="1029201"/>
              <a:ext cx="1052670" cy="354963"/>
              <a:chOff x="2938716" y="4287921"/>
              <a:chExt cx="1052670" cy="35496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TekstSylinder 23">
                    <a:extLst>
                      <a:ext uri="{FF2B5EF4-FFF2-40B4-BE49-F238E27FC236}">
                        <a16:creationId xmlns:a16="http://schemas.microsoft.com/office/drawing/2014/main" id="{89F2AA75-C99C-4D9A-8EA7-011C1BED4480}"/>
                      </a:ext>
                    </a:extLst>
                  </p:cNvPr>
                  <p:cNvSpPr txBox="1"/>
                  <p:nvPr/>
                </p:nvSpPr>
                <p:spPr>
                  <a:xfrm>
                    <a:off x="2938716" y="4287921"/>
                    <a:ext cx="1052670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oMath>
                      </m:oMathPara>
                    </a14:m>
                    <a:endParaRPr lang="nb-NO" b="0" dirty="0"/>
                  </a:p>
                </p:txBody>
              </p:sp>
            </mc:Choice>
            <mc:Fallback xmlns="">
              <p:sp>
                <p:nvSpPr>
                  <p:cNvPr id="45" name="TekstSylinder 23">
                    <a:extLst>
                      <a:ext uri="{FF2B5EF4-FFF2-40B4-BE49-F238E27FC236}">
                        <a16:creationId xmlns:a16="http://schemas.microsoft.com/office/drawing/2014/main" id="{89F2AA75-C99C-4D9A-8EA7-011C1BED448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38716" y="4287921"/>
                    <a:ext cx="1052670" cy="276999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888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6" name="Rett pilkobling 4">
                <a:extLst>
                  <a:ext uri="{FF2B5EF4-FFF2-40B4-BE49-F238E27FC236}">
                    <a16:creationId xmlns:a16="http://schemas.microsoft.com/office/drawing/2014/main" id="{A9BE80C5-C446-4FD1-A4AC-072663E83B56}"/>
                  </a:ext>
                </a:extLst>
              </p:cNvPr>
              <p:cNvCxnSpPr/>
              <p:nvPr/>
            </p:nvCxnSpPr>
            <p:spPr>
              <a:xfrm flipV="1">
                <a:off x="3181272" y="4642882"/>
                <a:ext cx="567559" cy="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31AB721C-4BE9-4CA8-8DBF-D0F8BFD1B9AE}"/>
                </a:ext>
              </a:extLst>
            </p:cNvPr>
            <p:cNvGrpSpPr/>
            <p:nvPr/>
          </p:nvGrpSpPr>
          <p:grpSpPr>
            <a:xfrm>
              <a:off x="4167808" y="1179025"/>
              <a:ext cx="1052670" cy="354963"/>
              <a:chOff x="2938716" y="4287921"/>
              <a:chExt cx="1052670" cy="35496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TekstSylinder 23">
                    <a:extLst>
                      <a:ext uri="{FF2B5EF4-FFF2-40B4-BE49-F238E27FC236}">
                        <a16:creationId xmlns:a16="http://schemas.microsoft.com/office/drawing/2014/main" id="{31857D86-AB1C-42EF-91BB-A00046DD072B}"/>
                      </a:ext>
                    </a:extLst>
                  </p:cNvPr>
                  <p:cNvSpPr txBox="1"/>
                  <p:nvPr/>
                </p:nvSpPr>
                <p:spPr>
                  <a:xfrm>
                    <a:off x="2938716" y="4287921"/>
                    <a:ext cx="1052670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oMath>
                      </m:oMathPara>
                    </a14:m>
                    <a:endParaRPr lang="nb-NO" b="0" dirty="0"/>
                  </a:p>
                </p:txBody>
              </p:sp>
            </mc:Choice>
            <mc:Fallback xmlns="">
              <p:sp>
                <p:nvSpPr>
                  <p:cNvPr id="48" name="TekstSylinder 23">
                    <a:extLst>
                      <a:ext uri="{FF2B5EF4-FFF2-40B4-BE49-F238E27FC236}">
                        <a16:creationId xmlns:a16="http://schemas.microsoft.com/office/drawing/2014/main" id="{31857D86-AB1C-42EF-91BB-A00046DD072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38716" y="4287921"/>
                    <a:ext cx="1052670" cy="276999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652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9" name="Rett pilkobling 4">
                <a:extLst>
                  <a:ext uri="{FF2B5EF4-FFF2-40B4-BE49-F238E27FC236}">
                    <a16:creationId xmlns:a16="http://schemas.microsoft.com/office/drawing/2014/main" id="{EAECFB82-2809-408C-B79A-AE369D3C828D}"/>
                  </a:ext>
                </a:extLst>
              </p:cNvPr>
              <p:cNvCxnSpPr/>
              <p:nvPr/>
            </p:nvCxnSpPr>
            <p:spPr>
              <a:xfrm flipV="1">
                <a:off x="3181272" y="4642882"/>
                <a:ext cx="567559" cy="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41D3AB4A-FCA0-43C2-956E-674E2ACABE12}"/>
                </a:ext>
              </a:extLst>
            </p:cNvPr>
            <p:cNvGrpSpPr/>
            <p:nvPr/>
          </p:nvGrpSpPr>
          <p:grpSpPr>
            <a:xfrm>
              <a:off x="3027446" y="1272800"/>
              <a:ext cx="1052670" cy="354963"/>
              <a:chOff x="2938716" y="4287921"/>
              <a:chExt cx="1052670" cy="35496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" name="TekstSylinder 23">
                    <a:extLst>
                      <a:ext uri="{FF2B5EF4-FFF2-40B4-BE49-F238E27FC236}">
                        <a16:creationId xmlns:a16="http://schemas.microsoft.com/office/drawing/2014/main" id="{E0753FDC-C25B-44D2-AAA6-1F92FDD042AE}"/>
                      </a:ext>
                    </a:extLst>
                  </p:cNvPr>
                  <p:cNvSpPr txBox="1"/>
                  <p:nvPr/>
                </p:nvSpPr>
                <p:spPr>
                  <a:xfrm>
                    <a:off x="2938716" y="4287921"/>
                    <a:ext cx="1052670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oMath>
                      </m:oMathPara>
                    </a14:m>
                    <a:endParaRPr lang="nb-NO" b="0" dirty="0"/>
                  </a:p>
                </p:txBody>
              </p:sp>
            </mc:Choice>
            <mc:Fallback xmlns="">
              <p:sp>
                <p:nvSpPr>
                  <p:cNvPr id="51" name="TekstSylinder 23">
                    <a:extLst>
                      <a:ext uri="{FF2B5EF4-FFF2-40B4-BE49-F238E27FC236}">
                        <a16:creationId xmlns:a16="http://schemas.microsoft.com/office/drawing/2014/main" id="{E0753FDC-C25B-44D2-AAA6-1F92FDD042A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38716" y="4287921"/>
                    <a:ext cx="1052670" cy="276999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888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2" name="Rett pilkobling 4">
                <a:extLst>
                  <a:ext uri="{FF2B5EF4-FFF2-40B4-BE49-F238E27FC236}">
                    <a16:creationId xmlns:a16="http://schemas.microsoft.com/office/drawing/2014/main" id="{2F098FF6-A234-49AC-885D-0A7C75719B4E}"/>
                  </a:ext>
                </a:extLst>
              </p:cNvPr>
              <p:cNvCxnSpPr/>
              <p:nvPr/>
            </p:nvCxnSpPr>
            <p:spPr>
              <a:xfrm flipV="1">
                <a:off x="3181272" y="4642882"/>
                <a:ext cx="567559" cy="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CA284FF6-36CC-4368-B89E-980BD920EFFD}"/>
                </a:ext>
              </a:extLst>
            </p:cNvPr>
            <p:cNvGrpSpPr/>
            <p:nvPr/>
          </p:nvGrpSpPr>
          <p:grpSpPr>
            <a:xfrm>
              <a:off x="5864531" y="2277438"/>
              <a:ext cx="1052670" cy="354963"/>
              <a:chOff x="2938716" y="4287921"/>
              <a:chExt cx="1052670" cy="35496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TekstSylinder 23">
                    <a:extLst>
                      <a:ext uri="{FF2B5EF4-FFF2-40B4-BE49-F238E27FC236}">
                        <a16:creationId xmlns:a16="http://schemas.microsoft.com/office/drawing/2014/main" id="{AA63606B-C750-4294-A997-4959A8AEE537}"/>
                      </a:ext>
                    </a:extLst>
                  </p:cNvPr>
                  <p:cNvSpPr txBox="1"/>
                  <p:nvPr/>
                </p:nvSpPr>
                <p:spPr>
                  <a:xfrm>
                    <a:off x="2938716" y="4287921"/>
                    <a:ext cx="1052670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oMath>
                      </m:oMathPara>
                    </a14:m>
                    <a:endParaRPr lang="nb-NO" b="0" dirty="0"/>
                  </a:p>
                </p:txBody>
              </p:sp>
            </mc:Choice>
            <mc:Fallback xmlns="">
              <p:sp>
                <p:nvSpPr>
                  <p:cNvPr id="54" name="TekstSylinder 23">
                    <a:extLst>
                      <a:ext uri="{FF2B5EF4-FFF2-40B4-BE49-F238E27FC236}">
                        <a16:creationId xmlns:a16="http://schemas.microsoft.com/office/drawing/2014/main" id="{AA63606B-C750-4294-A997-4959A8AEE53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38716" y="4287921"/>
                    <a:ext cx="1052670" cy="276999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888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5" name="Rett pilkobling 4">
                <a:extLst>
                  <a:ext uri="{FF2B5EF4-FFF2-40B4-BE49-F238E27FC236}">
                    <a16:creationId xmlns:a16="http://schemas.microsoft.com/office/drawing/2014/main" id="{7C006721-3495-4E2C-A9C1-EA48A1556FCD}"/>
                  </a:ext>
                </a:extLst>
              </p:cNvPr>
              <p:cNvCxnSpPr/>
              <p:nvPr/>
            </p:nvCxnSpPr>
            <p:spPr>
              <a:xfrm flipV="1">
                <a:off x="3181272" y="4642882"/>
                <a:ext cx="567559" cy="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0AFD2FF6-FFF2-4C11-A6BD-DAE0A099FBCF}"/>
                </a:ext>
              </a:extLst>
            </p:cNvPr>
            <p:cNvGrpSpPr/>
            <p:nvPr/>
          </p:nvGrpSpPr>
          <p:grpSpPr>
            <a:xfrm>
              <a:off x="5296457" y="1884484"/>
              <a:ext cx="1052670" cy="354963"/>
              <a:chOff x="2938716" y="4287921"/>
              <a:chExt cx="1052670" cy="35496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" name="TekstSylinder 23">
                    <a:extLst>
                      <a:ext uri="{FF2B5EF4-FFF2-40B4-BE49-F238E27FC236}">
                        <a16:creationId xmlns:a16="http://schemas.microsoft.com/office/drawing/2014/main" id="{F6072A83-8E4E-4B33-8151-CD76C6D53704}"/>
                      </a:ext>
                    </a:extLst>
                  </p:cNvPr>
                  <p:cNvSpPr txBox="1"/>
                  <p:nvPr/>
                </p:nvSpPr>
                <p:spPr>
                  <a:xfrm>
                    <a:off x="2938716" y="4287921"/>
                    <a:ext cx="1052670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oMath>
                      </m:oMathPara>
                    </a14:m>
                    <a:endParaRPr lang="nb-NO" b="0" dirty="0"/>
                  </a:p>
                </p:txBody>
              </p:sp>
            </mc:Choice>
            <mc:Fallback xmlns="">
              <p:sp>
                <p:nvSpPr>
                  <p:cNvPr id="57" name="TekstSylinder 23">
                    <a:extLst>
                      <a:ext uri="{FF2B5EF4-FFF2-40B4-BE49-F238E27FC236}">
                        <a16:creationId xmlns:a16="http://schemas.microsoft.com/office/drawing/2014/main" id="{F6072A83-8E4E-4B33-8151-CD76C6D5370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38716" y="4287921"/>
                    <a:ext cx="1052670" cy="276999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b="-652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8" name="Rett pilkobling 4">
                <a:extLst>
                  <a:ext uri="{FF2B5EF4-FFF2-40B4-BE49-F238E27FC236}">
                    <a16:creationId xmlns:a16="http://schemas.microsoft.com/office/drawing/2014/main" id="{66EEA408-DC00-44F6-83C2-0FDAE13A800E}"/>
                  </a:ext>
                </a:extLst>
              </p:cNvPr>
              <p:cNvCxnSpPr/>
              <p:nvPr/>
            </p:nvCxnSpPr>
            <p:spPr>
              <a:xfrm flipV="1">
                <a:off x="3181272" y="4642882"/>
                <a:ext cx="567559" cy="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kstSylinder 31">
                  <a:extLst>
                    <a:ext uri="{FF2B5EF4-FFF2-40B4-BE49-F238E27FC236}">
                      <a16:creationId xmlns:a16="http://schemas.microsoft.com/office/drawing/2014/main" id="{81B3B8DB-89F3-484F-BDD4-734D86E76CB8}"/>
                    </a:ext>
                  </a:extLst>
                </p:cNvPr>
                <p:cNvSpPr txBox="1"/>
                <p:nvPr/>
              </p:nvSpPr>
              <p:spPr>
                <a:xfrm>
                  <a:off x="3009186" y="5327856"/>
                  <a:ext cx="482189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nb-NO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nb-NO" sz="1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nb-NO" sz="16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62" name="TekstSylinder 31">
                  <a:extLst>
                    <a:ext uri="{FF2B5EF4-FFF2-40B4-BE49-F238E27FC236}">
                      <a16:creationId xmlns:a16="http://schemas.microsoft.com/office/drawing/2014/main" id="{81B3B8DB-89F3-484F-BDD4-734D86E76CB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09186" y="5327856"/>
                  <a:ext cx="482189" cy="246221"/>
                </a:xfrm>
                <a:prstGeom prst="rect">
                  <a:avLst/>
                </a:prstGeom>
                <a:blipFill>
                  <a:blip r:embed="rId9"/>
                  <a:stretch>
                    <a:fillRect l="-10127" r="-12658" b="-7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kstSylinder 31">
                  <a:extLst>
                    <a:ext uri="{FF2B5EF4-FFF2-40B4-BE49-F238E27FC236}">
                      <a16:creationId xmlns:a16="http://schemas.microsoft.com/office/drawing/2014/main" id="{139350D7-8968-496A-8494-C718524CCF8B}"/>
                    </a:ext>
                  </a:extLst>
                </p:cNvPr>
                <p:cNvSpPr txBox="1"/>
                <p:nvPr/>
              </p:nvSpPr>
              <p:spPr>
                <a:xfrm>
                  <a:off x="4298221" y="5323983"/>
                  <a:ext cx="482189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nb-NO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a14:m>
                  <a:r>
                    <a:rPr lang="en-US" sz="1600" dirty="0"/>
                    <a:t>+h</a:t>
                  </a:r>
                </a:p>
              </p:txBody>
            </p:sp>
          </mc:Choice>
          <mc:Fallback xmlns="">
            <p:sp>
              <p:nvSpPr>
                <p:cNvPr id="63" name="TekstSylinder 31">
                  <a:extLst>
                    <a:ext uri="{FF2B5EF4-FFF2-40B4-BE49-F238E27FC236}">
                      <a16:creationId xmlns:a16="http://schemas.microsoft.com/office/drawing/2014/main" id="{139350D7-8968-496A-8494-C718524CCF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98221" y="5323983"/>
                  <a:ext cx="482189" cy="246221"/>
                </a:xfrm>
                <a:prstGeom prst="rect">
                  <a:avLst/>
                </a:prstGeom>
                <a:blipFill>
                  <a:blip r:embed="rId10"/>
                  <a:stretch>
                    <a:fillRect l="-10127" t="-24390" b="-4878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5" name="Rett linje 8">
              <a:extLst>
                <a:ext uri="{FF2B5EF4-FFF2-40B4-BE49-F238E27FC236}">
                  <a16:creationId xmlns:a16="http://schemas.microsoft.com/office/drawing/2014/main" id="{ABF854A6-F4E2-452D-B971-073AFA661D1C}"/>
                </a:ext>
              </a:extLst>
            </p:cNvPr>
            <p:cNvCxnSpPr>
              <a:cxnSpLocks/>
            </p:cNvCxnSpPr>
            <p:nvPr/>
          </p:nvCxnSpPr>
          <p:spPr>
            <a:xfrm>
              <a:off x="2476868" y="2147585"/>
              <a:ext cx="1968171" cy="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Rett linje 8">
              <a:extLst>
                <a:ext uri="{FF2B5EF4-FFF2-40B4-BE49-F238E27FC236}">
                  <a16:creationId xmlns:a16="http://schemas.microsoft.com/office/drawing/2014/main" id="{AC03B109-9741-46F7-B249-0CDB397413D4}"/>
                </a:ext>
              </a:extLst>
            </p:cNvPr>
            <p:cNvCxnSpPr>
              <a:cxnSpLocks/>
            </p:cNvCxnSpPr>
            <p:nvPr/>
          </p:nvCxnSpPr>
          <p:spPr>
            <a:xfrm>
              <a:off x="2476868" y="3390900"/>
              <a:ext cx="77394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kstSylinder 35">
                  <a:extLst>
                    <a:ext uri="{FF2B5EF4-FFF2-40B4-BE49-F238E27FC236}">
                      <a16:creationId xmlns:a16="http://schemas.microsoft.com/office/drawing/2014/main" id="{BBBF70B3-0134-495C-9AE7-9F88915AB97B}"/>
                    </a:ext>
                  </a:extLst>
                </p:cNvPr>
                <p:cNvSpPr txBox="1"/>
                <p:nvPr/>
              </p:nvSpPr>
              <p:spPr>
                <a:xfrm>
                  <a:off x="1482420" y="1533811"/>
                  <a:ext cx="91698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2" name="TekstSylinder 35">
                  <a:extLst>
                    <a:ext uri="{FF2B5EF4-FFF2-40B4-BE49-F238E27FC236}">
                      <a16:creationId xmlns:a16="http://schemas.microsoft.com/office/drawing/2014/main" id="{BBBF70B3-0134-495C-9AE7-9F88915AB9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82420" y="1533811"/>
                  <a:ext cx="916982" cy="276999"/>
                </a:xfrm>
                <a:prstGeom prst="rect">
                  <a:avLst/>
                </a:prstGeom>
                <a:blipFill>
                  <a:blip r:embed="rId11"/>
                  <a:stretch>
                    <a:fillRect l="-8609" t="-4444" r="-8609" b="-3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TekstSylinder 35">
                  <a:extLst>
                    <a:ext uri="{FF2B5EF4-FFF2-40B4-BE49-F238E27FC236}">
                      <a16:creationId xmlns:a16="http://schemas.microsoft.com/office/drawing/2014/main" id="{DB6458D1-9E9C-4B42-83F7-CF38DDA619CD}"/>
                    </a:ext>
                  </a:extLst>
                </p:cNvPr>
                <p:cNvSpPr txBox="1"/>
                <p:nvPr/>
              </p:nvSpPr>
              <p:spPr>
                <a:xfrm>
                  <a:off x="1872385" y="1991288"/>
                  <a:ext cx="50904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4" name="TekstSylinder 35">
                  <a:extLst>
                    <a:ext uri="{FF2B5EF4-FFF2-40B4-BE49-F238E27FC236}">
                      <a16:creationId xmlns:a16="http://schemas.microsoft.com/office/drawing/2014/main" id="{DB6458D1-9E9C-4B42-83F7-CF38DDA619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72385" y="1991288"/>
                  <a:ext cx="509049" cy="276999"/>
                </a:xfrm>
                <a:prstGeom prst="rect">
                  <a:avLst/>
                </a:prstGeom>
                <a:blipFill>
                  <a:blip r:embed="rId12"/>
                  <a:stretch>
                    <a:fillRect l="-15476" t="-4444" r="-15476" b="-3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TekstSylinder 35">
                  <a:extLst>
                    <a:ext uri="{FF2B5EF4-FFF2-40B4-BE49-F238E27FC236}">
                      <a16:creationId xmlns:a16="http://schemas.microsoft.com/office/drawing/2014/main" id="{64E68C83-E6C1-4279-9F14-D0DA142C4786}"/>
                    </a:ext>
                  </a:extLst>
                </p:cNvPr>
                <p:cNvSpPr txBox="1"/>
                <p:nvPr/>
              </p:nvSpPr>
              <p:spPr>
                <a:xfrm>
                  <a:off x="1459603" y="3268427"/>
                  <a:ext cx="91698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5" name="TekstSylinder 35">
                  <a:extLst>
                    <a:ext uri="{FF2B5EF4-FFF2-40B4-BE49-F238E27FC236}">
                      <a16:creationId xmlns:a16="http://schemas.microsoft.com/office/drawing/2014/main" id="{64E68C83-E6C1-4279-9F14-D0DA142C478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9603" y="3268427"/>
                  <a:ext cx="916982" cy="276999"/>
                </a:xfrm>
                <a:prstGeom prst="rect">
                  <a:avLst/>
                </a:prstGeom>
                <a:blipFill>
                  <a:blip r:embed="rId13"/>
                  <a:stretch>
                    <a:fillRect l="-8609" t="-2174" r="-8609" b="-326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7" name="Rett linje 8">
              <a:extLst>
                <a:ext uri="{FF2B5EF4-FFF2-40B4-BE49-F238E27FC236}">
                  <a16:creationId xmlns:a16="http://schemas.microsoft.com/office/drawing/2014/main" id="{BE48AB3A-74B6-4892-9C0E-343C4D30AD7A}"/>
                </a:ext>
              </a:extLst>
            </p:cNvPr>
            <p:cNvCxnSpPr>
              <a:cxnSpLocks/>
            </p:cNvCxnSpPr>
            <p:nvPr/>
          </p:nvCxnSpPr>
          <p:spPr>
            <a:xfrm>
              <a:off x="4961978" y="446347"/>
              <a:ext cx="6780" cy="1553177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Rett linje 8">
              <a:extLst>
                <a:ext uri="{FF2B5EF4-FFF2-40B4-BE49-F238E27FC236}">
                  <a16:creationId xmlns:a16="http://schemas.microsoft.com/office/drawing/2014/main" id="{FE517968-EC05-4F9E-8CCB-ECE941651866}"/>
                </a:ext>
              </a:extLst>
            </p:cNvPr>
            <p:cNvCxnSpPr>
              <a:cxnSpLocks/>
            </p:cNvCxnSpPr>
            <p:nvPr/>
          </p:nvCxnSpPr>
          <p:spPr>
            <a:xfrm>
              <a:off x="2507289" y="1706867"/>
              <a:ext cx="1968171" cy="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B9F6C762-8F3B-4519-8013-E33C79DB112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80569" y="324091"/>
              <a:ext cx="2591464" cy="3477858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DA8615A3-B6DD-4FEE-8E43-2F098A6948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06128" y="429656"/>
              <a:ext cx="3363960" cy="2328844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DF31CCB6-ED8E-4172-874F-F2571A21FC99}"/>
                </a:ext>
              </a:extLst>
            </p:cNvPr>
            <p:cNvCxnSpPr>
              <a:cxnSpLocks/>
            </p:cNvCxnSpPr>
            <p:nvPr/>
          </p:nvCxnSpPr>
          <p:spPr>
            <a:xfrm>
              <a:off x="5330482" y="4741577"/>
              <a:ext cx="371389" cy="0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E36EC382-2FD4-40AF-8F4E-3C966044EC27}"/>
                </a:ext>
              </a:extLst>
            </p:cNvPr>
            <p:cNvSpPr txBox="1"/>
            <p:nvPr/>
          </p:nvSpPr>
          <p:spPr>
            <a:xfrm>
              <a:off x="5729816" y="4556911"/>
              <a:ext cx="21641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Central difference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B7C6B8C8-D586-4DCB-AC8B-52B1798E19FE}"/>
                </a:ext>
              </a:extLst>
            </p:cNvPr>
            <p:cNvSpPr txBox="1"/>
            <p:nvPr/>
          </p:nvSpPr>
          <p:spPr>
            <a:xfrm>
              <a:off x="5729817" y="4305454"/>
              <a:ext cx="19801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Forward difference</a:t>
              </a:r>
            </a:p>
          </p:txBody>
        </p: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0E474BED-70F3-4F6C-80D6-4F38BA486777}"/>
                </a:ext>
              </a:extLst>
            </p:cNvPr>
            <p:cNvCxnSpPr>
              <a:cxnSpLocks/>
            </p:cNvCxnSpPr>
            <p:nvPr/>
          </p:nvCxnSpPr>
          <p:spPr>
            <a:xfrm>
              <a:off x="5332411" y="4477288"/>
              <a:ext cx="371389" cy="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1F4E8DE4-11D5-4FA4-8150-C49F4334C0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12365" y="346857"/>
              <a:ext cx="2477210" cy="3015456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84CE4CF6-DCC9-4481-AD0E-CB6361658E41}"/>
                </a:ext>
              </a:extLst>
            </p:cNvPr>
            <p:cNvCxnSpPr>
              <a:cxnSpLocks/>
            </p:cNvCxnSpPr>
            <p:nvPr/>
          </p:nvCxnSpPr>
          <p:spPr>
            <a:xfrm>
              <a:off x="5333289" y="4247725"/>
              <a:ext cx="371389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144" name="Group 143">
              <a:extLst>
                <a:ext uri="{FF2B5EF4-FFF2-40B4-BE49-F238E27FC236}">
                  <a16:creationId xmlns:a16="http://schemas.microsoft.com/office/drawing/2014/main" id="{644F2727-4CF7-4297-BB97-ECA8EC6ECDB4}"/>
                </a:ext>
              </a:extLst>
            </p:cNvPr>
            <p:cNvGrpSpPr/>
            <p:nvPr/>
          </p:nvGrpSpPr>
          <p:grpSpPr>
            <a:xfrm>
              <a:off x="5154180" y="4053076"/>
              <a:ext cx="3024574" cy="919366"/>
              <a:chOff x="5154180" y="4053076"/>
              <a:chExt cx="3024574" cy="919366"/>
            </a:xfrm>
          </p:grpSpPr>
          <p:sp>
            <p:nvSpPr>
              <p:cNvPr id="136" name="Rectangle 135">
                <a:extLst>
                  <a:ext uri="{FF2B5EF4-FFF2-40B4-BE49-F238E27FC236}">
                    <a16:creationId xmlns:a16="http://schemas.microsoft.com/office/drawing/2014/main" id="{8291E238-47AB-4B6D-8235-E32C1569E679}"/>
                  </a:ext>
                </a:extLst>
              </p:cNvPr>
              <p:cNvSpPr/>
              <p:nvPr/>
            </p:nvSpPr>
            <p:spPr>
              <a:xfrm>
                <a:off x="5154180" y="4053076"/>
                <a:ext cx="3024574" cy="91936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19448FB4-1854-4BB6-AE94-06E33CD403D7}"/>
                  </a:ext>
                </a:extLst>
              </p:cNvPr>
              <p:cNvSpPr txBox="1"/>
              <p:nvPr/>
            </p:nvSpPr>
            <p:spPr>
              <a:xfrm>
                <a:off x="5732767" y="4061851"/>
                <a:ext cx="19801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Exact</a:t>
                </a:r>
              </a:p>
            </p:txBody>
          </p:sp>
          <p:cxnSp>
            <p:nvCxnSpPr>
              <p:cNvPr id="140" name="Straight Connector 139">
                <a:extLst>
                  <a:ext uri="{FF2B5EF4-FFF2-40B4-BE49-F238E27FC236}">
                    <a16:creationId xmlns:a16="http://schemas.microsoft.com/office/drawing/2014/main" id="{F1FC2C08-89C8-4200-AB30-7CA4AC2360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27533" y="4741732"/>
                <a:ext cx="371389" cy="0"/>
              </a:xfrm>
              <a:prstGeom prst="line">
                <a:avLst/>
              </a:prstGeom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7533A00E-CF8A-40DB-8E9D-F18C98EF9D3E}"/>
                  </a:ext>
                </a:extLst>
              </p:cNvPr>
              <p:cNvSpPr txBox="1"/>
              <p:nvPr/>
            </p:nvSpPr>
            <p:spPr>
              <a:xfrm>
                <a:off x="5726867" y="4557066"/>
                <a:ext cx="21641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Central difference</a:t>
                </a:r>
              </a:p>
            </p:txBody>
          </p:sp>
          <p:cxnSp>
            <p:nvCxnSpPr>
              <p:cNvPr id="142" name="Straight Connector 141">
                <a:extLst>
                  <a:ext uri="{FF2B5EF4-FFF2-40B4-BE49-F238E27FC236}">
                    <a16:creationId xmlns:a16="http://schemas.microsoft.com/office/drawing/2014/main" id="{3D8B33C6-63A9-4504-A8DA-1BBA328634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29462" y="4477443"/>
                <a:ext cx="371389" cy="0"/>
              </a:xfrm>
              <a:prstGeom prst="line">
                <a:avLst/>
              </a:prstGeom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>
                <a:extLst>
                  <a:ext uri="{FF2B5EF4-FFF2-40B4-BE49-F238E27FC236}">
                    <a16:creationId xmlns:a16="http://schemas.microsoft.com/office/drawing/2014/main" id="{6AFF6BE4-2C1A-48CE-A3E5-1BEB6C7654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30340" y="4247880"/>
                <a:ext cx="371389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63786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C2C09B4-ABC2-47BB-83B4-B8EB2A6D60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5119" y="691659"/>
            <a:ext cx="8321761" cy="5474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189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1264</TotalTime>
  <Words>49</Words>
  <Application>Microsoft Office PowerPoint</Application>
  <PresentationFormat>Widescreen</PresentationFormat>
  <Paragraphs>21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Aksel Hiorth</dc:creator>
  <cp:lastModifiedBy>Aksel Hiorth</cp:lastModifiedBy>
  <cp:revision>8</cp:revision>
  <dcterms:created xsi:type="dcterms:W3CDTF">2020-07-24T07:06:58Z</dcterms:created>
  <dcterms:modified xsi:type="dcterms:W3CDTF">2021-09-06T05:05:18Z</dcterms:modified>
</cp:coreProperties>
</file>