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3D3-BF24-CF66-70B2-31D2C4F6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BBFA-6878-3E9D-A5F7-3C48BC66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E905-8910-2F38-DB50-C97A3974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B3A-4A04-A845-8E30-40F39C0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23E-284C-84AE-3A8C-FC6DDD80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C3C-1B91-785C-4478-11D614C4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57AF8-A21F-65CC-1C47-0AAD4FEF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F3C1-0129-36A9-AFCF-B13AA79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06BA-DFEE-E81D-E3D5-05D70DA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9C0-AA64-9CBC-5F9E-3CFAD57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1379A-D18B-351B-FD5D-6CEC7164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C64C5-E924-0098-D1C4-2036E287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B54-D72F-25D9-EC51-D2C0CEC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DC2-0C1F-27B0-29BF-8004C42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9739-3B84-8251-128D-9794B51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2E0-EFFB-D6F9-E76F-7B2E6F98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057-748E-BDED-0346-2F695F3D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1625-DF8C-28D4-6C9A-B2BCA4F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F1D-2864-CE9E-6C2D-B0DEFB9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E931-D479-D9AF-67C8-DF02488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895-5CF5-C893-8CA4-B6AD8DC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9EDE-E035-A693-4C32-92A9E136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F6D4-3FD5-FF6B-14F0-13DEB166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61A6-C1F9-DC40-F104-F2A0227E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874B-41AD-370E-D95A-BCF2795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5A3-579A-5766-B51C-AF55604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9121-8EAC-30F7-F81C-1F730E6C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0C09-8CB4-0B35-1DD1-85A5B193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F334-D25C-3280-07E3-DF5C041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3767-5164-DA22-93E2-B3D79D8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0F8F-AF33-B45E-8C4C-8A09B78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265-792B-5D68-EE00-644DE6D2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C22F-EC71-FA0D-8642-2A5E64CF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73AC-292C-F7A9-E470-3F72D6AB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3F61-5962-0133-3B42-DC2A0C92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C48E-46E8-2B00-A5C9-FEA1AD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C652-53A9-6DCC-07B7-190A202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B2D4-7144-A34F-5E6F-1E44681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3243-9268-4EDF-BA5C-FA8E4DC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5693-4009-8109-48A1-4F35C64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CD925-0A3B-28E6-ED57-ACAF24F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D124-2182-4953-5A11-FBB9245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A3C1-945D-39C8-00F5-418C238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E2D6-95F1-F75F-C2BC-8965D326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EED1C-FA8B-70D3-8202-127BCF9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7EF0-43AA-89D6-4388-31BE5851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4C4-654F-7345-2DEA-35489A8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3CE5-4808-668D-F3FF-F14EDAA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054C-7CFC-F730-1579-37EB8BF9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7C9-ACDA-4C81-58B9-6FA1465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3F02-6D4F-3829-FADD-4927115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1600-F8AB-CC33-199C-6EF4ADB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810-114F-6182-BD2C-E04947D8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26F4-3052-3A96-8572-ECFF3911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97B4-1930-EB7F-EF69-2103E3A7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2FD0-228F-6580-DEC8-F9A5227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C84F-1CBF-89CC-3EB4-0C234F9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CB05-B6D7-E069-375B-410D85B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CACB-7E12-F0DE-36F5-60D352E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5659-5362-4917-18EC-BF3CE0F1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EE1C-1374-AD91-16C2-12470700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8FA-7D10-47D5-BFE0-6BB09CDD23F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D630-8331-D791-3AC2-F1B88703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4C36-49DA-E678-331B-5AD33DD8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6626&amp;picture=cardboard-box-white-backgroun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C11057-67B3-0D7E-6B07-C9411CB1073C}"/>
              </a:ext>
            </a:extLst>
          </p:cNvPr>
          <p:cNvGrpSpPr/>
          <p:nvPr/>
        </p:nvGrpSpPr>
        <p:grpSpPr>
          <a:xfrm>
            <a:off x="637496" y="2570755"/>
            <a:ext cx="11278610" cy="2210984"/>
            <a:chOff x="637496" y="2570755"/>
            <a:chExt cx="11278610" cy="2210984"/>
          </a:xfrm>
        </p:grpSpPr>
        <p:pic>
          <p:nvPicPr>
            <p:cNvPr id="5" name="Picture 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EFFE941-F415-57B7-2AFC-60AC9A04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9100" y="2570755"/>
              <a:ext cx="3877006" cy="2210984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808559C-7390-350F-C329-DA701B64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96" y="2570755"/>
              <a:ext cx="7240010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6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5F5413-BA77-2F53-0AB7-7AED707D542B}"/>
              </a:ext>
            </a:extLst>
          </p:cNvPr>
          <p:cNvSpPr/>
          <p:nvPr/>
        </p:nvSpPr>
        <p:spPr>
          <a:xfrm>
            <a:off x="1944364" y="2085975"/>
            <a:ext cx="9228461" cy="330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CA40073-F29D-E1BD-C112-23D6F711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10262" b="6751"/>
          <a:stretch/>
        </p:blipFill>
        <p:spPr>
          <a:xfrm>
            <a:off x="1944364" y="2085975"/>
            <a:ext cx="4151636" cy="3305177"/>
          </a:xfrm>
        </p:spPr>
      </p:pic>
      <p:pic>
        <p:nvPicPr>
          <p:cNvPr id="6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706E97D-0E4A-364C-0DCD-8DF06254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274" b="6769"/>
          <a:stretch/>
        </p:blipFill>
        <p:spPr>
          <a:xfrm>
            <a:off x="5696141" y="2085975"/>
            <a:ext cx="5657659" cy="3305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DDE85-8BB4-B6E7-16F8-C643BEF03CD3}"/>
              </a:ext>
            </a:extLst>
          </p:cNvPr>
          <p:cNvSpPr/>
          <p:nvPr/>
        </p:nvSpPr>
        <p:spPr>
          <a:xfrm rot="19516189">
            <a:off x="7742659" y="2967335"/>
            <a:ext cx="1321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68D65-8318-E43B-4B84-AC14CA8B3B6F}"/>
              </a:ext>
            </a:extLst>
          </p:cNvPr>
          <p:cNvSpPr/>
          <p:nvPr/>
        </p:nvSpPr>
        <p:spPr>
          <a:xfrm rot="19401397">
            <a:off x="3576791" y="3420000"/>
            <a:ext cx="886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E1EB-6684-6435-77FF-01ACE2A004AF}"/>
              </a:ext>
            </a:extLst>
          </p:cNvPr>
          <p:cNvSpPr/>
          <p:nvPr/>
        </p:nvSpPr>
        <p:spPr>
          <a:xfrm>
            <a:off x="3916910" y="4261200"/>
            <a:ext cx="502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6659B-0057-9BCE-E847-0054A4A3FFFB}"/>
              </a:ext>
            </a:extLst>
          </p:cNvPr>
          <p:cNvSpPr/>
          <p:nvPr/>
        </p:nvSpPr>
        <p:spPr>
          <a:xfrm>
            <a:off x="8547569" y="4029946"/>
            <a:ext cx="5132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07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2</cp:revision>
  <dcterms:created xsi:type="dcterms:W3CDTF">2023-12-07T13:43:06Z</dcterms:created>
  <dcterms:modified xsi:type="dcterms:W3CDTF">2023-12-07T14:59:27Z</dcterms:modified>
</cp:coreProperties>
</file>