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A0F842-32F4-4B09-8EC9-C6BEEACFD724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6962F7-1417-4064-A102-B72804EAE7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ChatGPT</a:t>
          </a:r>
        </a:p>
      </dgm:t>
    </dgm:pt>
    <dgm:pt modelId="{94AC32E6-F0D6-4FCC-96CD-A8512811435D}" type="parTrans" cxnId="{63000154-6D2E-41A1-B4C2-DB33F61A6F02}">
      <dgm:prSet/>
      <dgm:spPr/>
      <dgm:t>
        <a:bodyPr/>
        <a:lstStyle/>
        <a:p>
          <a:endParaRPr lang="en-US"/>
        </a:p>
      </dgm:t>
    </dgm:pt>
    <dgm:pt modelId="{6B915DDD-47BE-4166-B181-B0AE4E74BB1B}" type="sibTrans" cxnId="{63000154-6D2E-41A1-B4C2-DB33F61A6F02}">
      <dgm:prSet/>
      <dgm:spPr/>
      <dgm:t>
        <a:bodyPr/>
        <a:lstStyle/>
        <a:p>
          <a:endParaRPr lang="en-US"/>
        </a:p>
      </dgm:t>
    </dgm:pt>
    <dgm:pt modelId="{B9E195E8-64AD-4B94-AD3A-DFC6A64B7A80}">
      <dgm:prSet phldrT="[Text]" phldr="1"/>
      <dgm:spPr/>
      <dgm:t>
        <a:bodyPr/>
        <a:lstStyle/>
        <a:p>
          <a:endParaRPr lang="en-US"/>
        </a:p>
      </dgm:t>
    </dgm:pt>
    <dgm:pt modelId="{A42E6FB0-CFF6-46C9-A535-8112A7CB594B}" type="parTrans" cxnId="{5D8057E0-DB3D-4E6E-A489-4F6B02AB44CD}">
      <dgm:prSet/>
      <dgm:spPr/>
      <dgm:t>
        <a:bodyPr/>
        <a:lstStyle/>
        <a:p>
          <a:endParaRPr lang="en-US"/>
        </a:p>
      </dgm:t>
    </dgm:pt>
    <dgm:pt modelId="{86DCC1BA-A608-41CE-AE00-1F0C90025266}" type="sibTrans" cxnId="{5D8057E0-DB3D-4E6E-A489-4F6B02AB44CD}">
      <dgm:prSet/>
      <dgm:spPr/>
      <dgm:t>
        <a:bodyPr/>
        <a:lstStyle/>
        <a:p>
          <a:endParaRPr lang="en-US"/>
        </a:p>
      </dgm:t>
    </dgm:pt>
    <dgm:pt modelId="{1CF09B0D-DED7-4419-B803-366923627787}">
      <dgm:prSet phldrT="[Text]" phldr="1"/>
      <dgm:spPr/>
      <dgm:t>
        <a:bodyPr/>
        <a:lstStyle/>
        <a:p>
          <a:endParaRPr lang="en-US" dirty="0"/>
        </a:p>
      </dgm:t>
    </dgm:pt>
    <dgm:pt modelId="{A0136684-40C8-4C01-8593-3ABD582900FC}" type="parTrans" cxnId="{33A9F059-D50D-4671-8499-F877B3C3E62E}">
      <dgm:prSet/>
      <dgm:spPr/>
      <dgm:t>
        <a:bodyPr/>
        <a:lstStyle/>
        <a:p>
          <a:endParaRPr lang="en-US"/>
        </a:p>
      </dgm:t>
    </dgm:pt>
    <dgm:pt modelId="{066A1717-E939-4EAE-9FCA-DC8030FDC20A}" type="sibTrans" cxnId="{33A9F059-D50D-4671-8499-F877B3C3E62E}">
      <dgm:prSet/>
      <dgm:spPr/>
      <dgm:t>
        <a:bodyPr/>
        <a:lstStyle/>
        <a:p>
          <a:endParaRPr lang="en-US"/>
        </a:p>
      </dgm:t>
    </dgm:pt>
    <dgm:pt modelId="{16282655-1CA3-454F-826A-EF2BB0CB6715}">
      <dgm:prSet phldrT="[Text]"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Vanilla</a:t>
          </a:r>
          <a:r>
            <a:rPr lang="en-US" b="0" dirty="0"/>
            <a:t> </a:t>
          </a:r>
          <a:r>
            <a:rPr lang="en-US" b="0" dirty="0">
              <a:solidFill>
                <a:schemeClr val="tx1"/>
              </a:solidFill>
            </a:rPr>
            <a:t>Python</a:t>
          </a:r>
        </a:p>
      </dgm:t>
    </dgm:pt>
    <dgm:pt modelId="{7F5B6004-0319-4C0C-ACE0-2901B41053D8}" type="parTrans" cxnId="{9EF6229F-7F90-48A0-8809-8EE5B0695CBF}">
      <dgm:prSet/>
      <dgm:spPr/>
      <dgm:t>
        <a:bodyPr/>
        <a:lstStyle/>
        <a:p>
          <a:endParaRPr lang="en-US"/>
        </a:p>
      </dgm:t>
    </dgm:pt>
    <dgm:pt modelId="{0A8D0898-1B93-47B9-9BE4-C8098D06A297}" type="sibTrans" cxnId="{9EF6229F-7F90-48A0-8809-8EE5B0695CBF}">
      <dgm:prSet/>
      <dgm:spPr/>
      <dgm:t>
        <a:bodyPr/>
        <a:lstStyle/>
        <a:p>
          <a:endParaRPr lang="en-US"/>
        </a:p>
      </dgm:t>
    </dgm:pt>
    <dgm:pt modelId="{EECDA119-3777-4478-8470-C2F378164C20}" type="pres">
      <dgm:prSet presAssocID="{72A0F842-32F4-4B09-8EC9-C6BEEACFD724}" presName="Name0" presStyleCnt="0">
        <dgm:presLayoutVars>
          <dgm:chMax val="7"/>
          <dgm:resizeHandles val="exact"/>
        </dgm:presLayoutVars>
      </dgm:prSet>
      <dgm:spPr/>
    </dgm:pt>
    <dgm:pt modelId="{42C4CFCB-F500-48E8-AA47-067DF1E940C0}" type="pres">
      <dgm:prSet presAssocID="{72A0F842-32F4-4B09-8EC9-C6BEEACFD724}" presName="comp1" presStyleCnt="0"/>
      <dgm:spPr/>
    </dgm:pt>
    <dgm:pt modelId="{FBE3B9BB-397A-46E3-BD5F-B8A0C9CA1081}" type="pres">
      <dgm:prSet presAssocID="{72A0F842-32F4-4B09-8EC9-C6BEEACFD724}" presName="circle1" presStyleLbl="node1" presStyleIdx="0" presStyleCnt="4" custLinFactNeighborY="-233"/>
      <dgm:spPr/>
    </dgm:pt>
    <dgm:pt modelId="{08A0BD1B-755D-4EEC-82E3-D2487FDF8B9F}" type="pres">
      <dgm:prSet presAssocID="{72A0F842-32F4-4B09-8EC9-C6BEEACFD724}" presName="c1text" presStyleLbl="node1" presStyleIdx="0" presStyleCnt="4">
        <dgm:presLayoutVars>
          <dgm:bulletEnabled val="1"/>
        </dgm:presLayoutVars>
      </dgm:prSet>
      <dgm:spPr/>
    </dgm:pt>
    <dgm:pt modelId="{93ECE2E0-09E0-4CAD-A27C-482EFF0602EE}" type="pres">
      <dgm:prSet presAssocID="{72A0F842-32F4-4B09-8EC9-C6BEEACFD724}" presName="comp2" presStyleCnt="0"/>
      <dgm:spPr/>
    </dgm:pt>
    <dgm:pt modelId="{456F90F1-FEE7-44F4-94F3-F2F3C7041F98}" type="pres">
      <dgm:prSet presAssocID="{72A0F842-32F4-4B09-8EC9-C6BEEACFD724}" presName="circle2" presStyleLbl="node1" presStyleIdx="1" presStyleCnt="4"/>
      <dgm:spPr/>
    </dgm:pt>
    <dgm:pt modelId="{04515AD4-0AB8-466A-90FA-F6C2DB865413}" type="pres">
      <dgm:prSet presAssocID="{72A0F842-32F4-4B09-8EC9-C6BEEACFD724}" presName="c2text" presStyleLbl="node1" presStyleIdx="1" presStyleCnt="4">
        <dgm:presLayoutVars>
          <dgm:bulletEnabled val="1"/>
        </dgm:presLayoutVars>
      </dgm:prSet>
      <dgm:spPr/>
    </dgm:pt>
    <dgm:pt modelId="{60725D16-EAF0-46C8-A5D0-9E37E729F298}" type="pres">
      <dgm:prSet presAssocID="{72A0F842-32F4-4B09-8EC9-C6BEEACFD724}" presName="comp3" presStyleCnt="0"/>
      <dgm:spPr/>
    </dgm:pt>
    <dgm:pt modelId="{5E787B45-AE72-4236-A405-2480942F9135}" type="pres">
      <dgm:prSet presAssocID="{72A0F842-32F4-4B09-8EC9-C6BEEACFD724}" presName="circle3" presStyleLbl="node1" presStyleIdx="2" presStyleCnt="4"/>
      <dgm:spPr/>
    </dgm:pt>
    <dgm:pt modelId="{40A0370B-487B-4C57-9987-BEE65011432C}" type="pres">
      <dgm:prSet presAssocID="{72A0F842-32F4-4B09-8EC9-C6BEEACFD724}" presName="c3text" presStyleLbl="node1" presStyleIdx="2" presStyleCnt="4">
        <dgm:presLayoutVars>
          <dgm:bulletEnabled val="1"/>
        </dgm:presLayoutVars>
      </dgm:prSet>
      <dgm:spPr/>
    </dgm:pt>
    <dgm:pt modelId="{EE3AFA82-0481-4811-89A7-3CB35FD442B4}" type="pres">
      <dgm:prSet presAssocID="{72A0F842-32F4-4B09-8EC9-C6BEEACFD724}" presName="comp4" presStyleCnt="0"/>
      <dgm:spPr/>
    </dgm:pt>
    <dgm:pt modelId="{70B7C237-4F20-42FE-9761-8F01576D81E0}" type="pres">
      <dgm:prSet presAssocID="{72A0F842-32F4-4B09-8EC9-C6BEEACFD724}" presName="circle4" presStyleLbl="node1" presStyleIdx="3" presStyleCnt="4"/>
      <dgm:spPr/>
    </dgm:pt>
    <dgm:pt modelId="{E6F3DC0F-0156-4922-8CD8-E777510C825C}" type="pres">
      <dgm:prSet presAssocID="{72A0F842-32F4-4B09-8EC9-C6BEEACFD72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D7D405-69BD-4264-90E4-32A6DFD0A6F3}" type="presOf" srcId="{946962F7-1417-4064-A102-B72804EAE7A4}" destId="{FBE3B9BB-397A-46E3-BD5F-B8A0C9CA1081}" srcOrd="0" destOrd="0" presId="urn:microsoft.com/office/officeart/2005/8/layout/venn2"/>
    <dgm:cxn modelId="{F2850C1C-E6C6-4DE8-9C09-CBB5C2DB3D32}" type="presOf" srcId="{72A0F842-32F4-4B09-8EC9-C6BEEACFD724}" destId="{EECDA119-3777-4478-8470-C2F378164C20}" srcOrd="0" destOrd="0" presId="urn:microsoft.com/office/officeart/2005/8/layout/venn2"/>
    <dgm:cxn modelId="{6AEE342B-107E-44C5-8787-766EC6340FB9}" type="presOf" srcId="{16282655-1CA3-454F-826A-EF2BB0CB6715}" destId="{70B7C237-4F20-42FE-9761-8F01576D81E0}" srcOrd="0" destOrd="0" presId="urn:microsoft.com/office/officeart/2005/8/layout/venn2"/>
    <dgm:cxn modelId="{63000154-6D2E-41A1-B4C2-DB33F61A6F02}" srcId="{72A0F842-32F4-4B09-8EC9-C6BEEACFD724}" destId="{946962F7-1417-4064-A102-B72804EAE7A4}" srcOrd="0" destOrd="0" parTransId="{94AC32E6-F0D6-4FCC-96CD-A8512811435D}" sibTransId="{6B915DDD-47BE-4166-B181-B0AE4E74BB1B}"/>
    <dgm:cxn modelId="{EFB13A59-BAF1-4367-96CD-1E49106687AC}" type="presOf" srcId="{946962F7-1417-4064-A102-B72804EAE7A4}" destId="{08A0BD1B-755D-4EEC-82E3-D2487FDF8B9F}" srcOrd="1" destOrd="0" presId="urn:microsoft.com/office/officeart/2005/8/layout/venn2"/>
    <dgm:cxn modelId="{33A9F059-D50D-4671-8499-F877B3C3E62E}" srcId="{72A0F842-32F4-4B09-8EC9-C6BEEACFD724}" destId="{1CF09B0D-DED7-4419-B803-366923627787}" srcOrd="2" destOrd="0" parTransId="{A0136684-40C8-4C01-8593-3ABD582900FC}" sibTransId="{066A1717-E939-4EAE-9FCA-DC8030FDC20A}"/>
    <dgm:cxn modelId="{9EF6229F-7F90-48A0-8809-8EE5B0695CBF}" srcId="{72A0F842-32F4-4B09-8EC9-C6BEEACFD724}" destId="{16282655-1CA3-454F-826A-EF2BB0CB6715}" srcOrd="3" destOrd="0" parTransId="{7F5B6004-0319-4C0C-ACE0-2901B41053D8}" sibTransId="{0A8D0898-1B93-47B9-9BE4-C8098D06A297}"/>
    <dgm:cxn modelId="{25E8B9C4-53DC-42CF-AEF1-A95ABFF4683C}" type="presOf" srcId="{B9E195E8-64AD-4B94-AD3A-DFC6A64B7A80}" destId="{456F90F1-FEE7-44F4-94F3-F2F3C7041F98}" srcOrd="0" destOrd="0" presId="urn:microsoft.com/office/officeart/2005/8/layout/venn2"/>
    <dgm:cxn modelId="{104CBAD0-DAAB-4E4D-8D98-2218266AF43A}" type="presOf" srcId="{1CF09B0D-DED7-4419-B803-366923627787}" destId="{40A0370B-487B-4C57-9987-BEE65011432C}" srcOrd="1" destOrd="0" presId="urn:microsoft.com/office/officeart/2005/8/layout/venn2"/>
    <dgm:cxn modelId="{637300D8-09BB-412B-B55B-CB16C9433FCD}" type="presOf" srcId="{1CF09B0D-DED7-4419-B803-366923627787}" destId="{5E787B45-AE72-4236-A405-2480942F9135}" srcOrd="0" destOrd="0" presId="urn:microsoft.com/office/officeart/2005/8/layout/venn2"/>
    <dgm:cxn modelId="{5D8057E0-DB3D-4E6E-A489-4F6B02AB44CD}" srcId="{72A0F842-32F4-4B09-8EC9-C6BEEACFD724}" destId="{B9E195E8-64AD-4B94-AD3A-DFC6A64B7A80}" srcOrd="1" destOrd="0" parTransId="{A42E6FB0-CFF6-46C9-A535-8112A7CB594B}" sibTransId="{86DCC1BA-A608-41CE-AE00-1F0C90025266}"/>
    <dgm:cxn modelId="{381BC1E3-9287-4C78-AA28-3227E72BBA1F}" type="presOf" srcId="{B9E195E8-64AD-4B94-AD3A-DFC6A64B7A80}" destId="{04515AD4-0AB8-466A-90FA-F6C2DB865413}" srcOrd="1" destOrd="0" presId="urn:microsoft.com/office/officeart/2005/8/layout/venn2"/>
    <dgm:cxn modelId="{E7ADCCEC-15A1-433B-9490-C22A2B4D9E0F}" type="presOf" srcId="{16282655-1CA3-454F-826A-EF2BB0CB6715}" destId="{E6F3DC0F-0156-4922-8CD8-E777510C825C}" srcOrd="1" destOrd="0" presId="urn:microsoft.com/office/officeart/2005/8/layout/venn2"/>
    <dgm:cxn modelId="{467CA4DE-B55B-4C9C-974C-3849185CD80B}" type="presParOf" srcId="{EECDA119-3777-4478-8470-C2F378164C20}" destId="{42C4CFCB-F500-48E8-AA47-067DF1E940C0}" srcOrd="0" destOrd="0" presId="urn:microsoft.com/office/officeart/2005/8/layout/venn2"/>
    <dgm:cxn modelId="{71242F24-5077-49E9-A82A-B4043BF325B2}" type="presParOf" srcId="{42C4CFCB-F500-48E8-AA47-067DF1E940C0}" destId="{FBE3B9BB-397A-46E3-BD5F-B8A0C9CA1081}" srcOrd="0" destOrd="0" presId="urn:microsoft.com/office/officeart/2005/8/layout/venn2"/>
    <dgm:cxn modelId="{2E10BCA6-0DCF-4104-B4EB-F58893831334}" type="presParOf" srcId="{42C4CFCB-F500-48E8-AA47-067DF1E940C0}" destId="{08A0BD1B-755D-4EEC-82E3-D2487FDF8B9F}" srcOrd="1" destOrd="0" presId="urn:microsoft.com/office/officeart/2005/8/layout/venn2"/>
    <dgm:cxn modelId="{973F15A2-ECC8-4392-999A-69BFA38EBCE9}" type="presParOf" srcId="{EECDA119-3777-4478-8470-C2F378164C20}" destId="{93ECE2E0-09E0-4CAD-A27C-482EFF0602EE}" srcOrd="1" destOrd="0" presId="urn:microsoft.com/office/officeart/2005/8/layout/venn2"/>
    <dgm:cxn modelId="{FC9A2BC1-F8F2-497A-B4E2-52C790B79445}" type="presParOf" srcId="{93ECE2E0-09E0-4CAD-A27C-482EFF0602EE}" destId="{456F90F1-FEE7-44F4-94F3-F2F3C7041F98}" srcOrd="0" destOrd="0" presId="urn:microsoft.com/office/officeart/2005/8/layout/venn2"/>
    <dgm:cxn modelId="{49ADA399-8809-4506-BFA7-088A8599A165}" type="presParOf" srcId="{93ECE2E0-09E0-4CAD-A27C-482EFF0602EE}" destId="{04515AD4-0AB8-466A-90FA-F6C2DB865413}" srcOrd="1" destOrd="0" presId="urn:microsoft.com/office/officeart/2005/8/layout/venn2"/>
    <dgm:cxn modelId="{586BAFD4-48D5-4C7A-BFBB-59500901BCE8}" type="presParOf" srcId="{EECDA119-3777-4478-8470-C2F378164C20}" destId="{60725D16-EAF0-46C8-A5D0-9E37E729F298}" srcOrd="2" destOrd="0" presId="urn:microsoft.com/office/officeart/2005/8/layout/venn2"/>
    <dgm:cxn modelId="{8725DF1B-AF6B-4A1C-B2B6-0311C1597B92}" type="presParOf" srcId="{60725D16-EAF0-46C8-A5D0-9E37E729F298}" destId="{5E787B45-AE72-4236-A405-2480942F9135}" srcOrd="0" destOrd="0" presId="urn:microsoft.com/office/officeart/2005/8/layout/venn2"/>
    <dgm:cxn modelId="{5F6E8EC4-0589-4FBE-B5DC-333F8F19D1F3}" type="presParOf" srcId="{60725D16-EAF0-46C8-A5D0-9E37E729F298}" destId="{40A0370B-487B-4C57-9987-BEE65011432C}" srcOrd="1" destOrd="0" presId="urn:microsoft.com/office/officeart/2005/8/layout/venn2"/>
    <dgm:cxn modelId="{B6C0FE3B-2DC8-4AE8-8B5B-2E4FD0352296}" type="presParOf" srcId="{EECDA119-3777-4478-8470-C2F378164C20}" destId="{EE3AFA82-0481-4811-89A7-3CB35FD442B4}" srcOrd="3" destOrd="0" presId="urn:microsoft.com/office/officeart/2005/8/layout/venn2"/>
    <dgm:cxn modelId="{95015230-C8FE-43D2-8045-65B966FDC6BA}" type="presParOf" srcId="{EE3AFA82-0481-4811-89A7-3CB35FD442B4}" destId="{70B7C237-4F20-42FE-9761-8F01576D81E0}" srcOrd="0" destOrd="0" presId="urn:microsoft.com/office/officeart/2005/8/layout/venn2"/>
    <dgm:cxn modelId="{9B8875E0-BCC8-4B51-952B-14C1FBC0387E}" type="presParOf" srcId="{EE3AFA82-0481-4811-89A7-3CB35FD442B4}" destId="{E6F3DC0F-0156-4922-8CD8-E777510C82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A0F842-32F4-4B09-8EC9-C6BEEACFD724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46962F7-1417-4064-A102-B72804EAE7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Power Point Presentation</a:t>
          </a:r>
        </a:p>
      </dgm:t>
    </dgm:pt>
    <dgm:pt modelId="{94AC32E6-F0D6-4FCC-96CD-A8512811435D}" type="parTrans" cxnId="{63000154-6D2E-41A1-B4C2-DB33F61A6F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915DDD-47BE-4166-B181-B0AE4E74BB1B}" type="sibTrans" cxnId="{63000154-6D2E-41A1-B4C2-DB33F61A6F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E195E8-64AD-4B94-AD3A-DFC6A64B7A80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Petrel</a:t>
          </a:r>
        </a:p>
      </dgm:t>
    </dgm:pt>
    <dgm:pt modelId="{A42E6FB0-CFF6-46C9-A535-8112A7CB594B}" type="parTrans" cxnId="{5D8057E0-DB3D-4E6E-A489-4F6B02AB44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DCC1BA-A608-41CE-AE00-1F0C90025266}" type="sibTrans" cxnId="{5D8057E0-DB3D-4E6E-A489-4F6B02AB44C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F09B0D-DED7-4419-B803-366923627787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Eclipse</a:t>
          </a:r>
        </a:p>
      </dgm:t>
    </dgm:pt>
    <dgm:pt modelId="{A0136684-40C8-4C01-8593-3ABD582900FC}" type="parTrans" cxnId="{33A9F059-D50D-4671-8499-F877B3C3E6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66A1717-E939-4EAE-9FCA-DC8030FDC20A}" type="sibTrans" cxnId="{33A9F059-D50D-4671-8499-F877B3C3E6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6282655-1CA3-454F-826A-EF2BB0CB671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Numerical Algorithms</a:t>
          </a:r>
        </a:p>
      </dgm:t>
    </dgm:pt>
    <dgm:pt modelId="{7F5B6004-0319-4C0C-ACE0-2901B41053D8}" type="parTrans" cxnId="{9EF6229F-7F90-48A0-8809-8EE5B0695C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8D0898-1B93-47B9-9BE4-C8098D06A297}" type="sibTrans" cxnId="{9EF6229F-7F90-48A0-8809-8EE5B0695C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CDA119-3777-4478-8470-C2F378164C20}" type="pres">
      <dgm:prSet presAssocID="{72A0F842-32F4-4B09-8EC9-C6BEEACFD724}" presName="Name0" presStyleCnt="0">
        <dgm:presLayoutVars>
          <dgm:chMax val="7"/>
          <dgm:resizeHandles val="exact"/>
        </dgm:presLayoutVars>
      </dgm:prSet>
      <dgm:spPr/>
    </dgm:pt>
    <dgm:pt modelId="{42C4CFCB-F500-48E8-AA47-067DF1E940C0}" type="pres">
      <dgm:prSet presAssocID="{72A0F842-32F4-4B09-8EC9-C6BEEACFD724}" presName="comp1" presStyleCnt="0"/>
      <dgm:spPr/>
    </dgm:pt>
    <dgm:pt modelId="{FBE3B9BB-397A-46E3-BD5F-B8A0C9CA1081}" type="pres">
      <dgm:prSet presAssocID="{72A0F842-32F4-4B09-8EC9-C6BEEACFD724}" presName="circle1" presStyleLbl="node1" presStyleIdx="0" presStyleCnt="4" custLinFactNeighborY="-233"/>
      <dgm:spPr/>
    </dgm:pt>
    <dgm:pt modelId="{08A0BD1B-755D-4EEC-82E3-D2487FDF8B9F}" type="pres">
      <dgm:prSet presAssocID="{72A0F842-32F4-4B09-8EC9-C6BEEACFD724}" presName="c1text" presStyleLbl="node1" presStyleIdx="0" presStyleCnt="4">
        <dgm:presLayoutVars>
          <dgm:bulletEnabled val="1"/>
        </dgm:presLayoutVars>
      </dgm:prSet>
      <dgm:spPr/>
    </dgm:pt>
    <dgm:pt modelId="{93ECE2E0-09E0-4CAD-A27C-482EFF0602EE}" type="pres">
      <dgm:prSet presAssocID="{72A0F842-32F4-4B09-8EC9-C6BEEACFD724}" presName="comp2" presStyleCnt="0"/>
      <dgm:spPr/>
    </dgm:pt>
    <dgm:pt modelId="{456F90F1-FEE7-44F4-94F3-F2F3C7041F98}" type="pres">
      <dgm:prSet presAssocID="{72A0F842-32F4-4B09-8EC9-C6BEEACFD724}" presName="circle2" presStyleLbl="node1" presStyleIdx="1" presStyleCnt="4"/>
      <dgm:spPr/>
    </dgm:pt>
    <dgm:pt modelId="{04515AD4-0AB8-466A-90FA-F6C2DB865413}" type="pres">
      <dgm:prSet presAssocID="{72A0F842-32F4-4B09-8EC9-C6BEEACFD724}" presName="c2text" presStyleLbl="node1" presStyleIdx="1" presStyleCnt="4">
        <dgm:presLayoutVars>
          <dgm:bulletEnabled val="1"/>
        </dgm:presLayoutVars>
      </dgm:prSet>
      <dgm:spPr/>
    </dgm:pt>
    <dgm:pt modelId="{60725D16-EAF0-46C8-A5D0-9E37E729F298}" type="pres">
      <dgm:prSet presAssocID="{72A0F842-32F4-4B09-8EC9-C6BEEACFD724}" presName="comp3" presStyleCnt="0"/>
      <dgm:spPr/>
    </dgm:pt>
    <dgm:pt modelId="{5E787B45-AE72-4236-A405-2480942F9135}" type="pres">
      <dgm:prSet presAssocID="{72A0F842-32F4-4B09-8EC9-C6BEEACFD724}" presName="circle3" presStyleLbl="node1" presStyleIdx="2" presStyleCnt="4"/>
      <dgm:spPr/>
    </dgm:pt>
    <dgm:pt modelId="{40A0370B-487B-4C57-9987-BEE65011432C}" type="pres">
      <dgm:prSet presAssocID="{72A0F842-32F4-4B09-8EC9-C6BEEACFD724}" presName="c3text" presStyleLbl="node1" presStyleIdx="2" presStyleCnt="4">
        <dgm:presLayoutVars>
          <dgm:bulletEnabled val="1"/>
        </dgm:presLayoutVars>
      </dgm:prSet>
      <dgm:spPr/>
    </dgm:pt>
    <dgm:pt modelId="{EE3AFA82-0481-4811-89A7-3CB35FD442B4}" type="pres">
      <dgm:prSet presAssocID="{72A0F842-32F4-4B09-8EC9-C6BEEACFD724}" presName="comp4" presStyleCnt="0"/>
      <dgm:spPr/>
    </dgm:pt>
    <dgm:pt modelId="{70B7C237-4F20-42FE-9761-8F01576D81E0}" type="pres">
      <dgm:prSet presAssocID="{72A0F842-32F4-4B09-8EC9-C6BEEACFD724}" presName="circle4" presStyleLbl="node1" presStyleIdx="3" presStyleCnt="4"/>
      <dgm:spPr/>
    </dgm:pt>
    <dgm:pt modelId="{E6F3DC0F-0156-4922-8CD8-E777510C825C}" type="pres">
      <dgm:prSet presAssocID="{72A0F842-32F4-4B09-8EC9-C6BEEACFD72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5CD7D405-69BD-4264-90E4-32A6DFD0A6F3}" type="presOf" srcId="{946962F7-1417-4064-A102-B72804EAE7A4}" destId="{FBE3B9BB-397A-46E3-BD5F-B8A0C9CA1081}" srcOrd="0" destOrd="0" presId="urn:microsoft.com/office/officeart/2005/8/layout/venn2"/>
    <dgm:cxn modelId="{F2850C1C-E6C6-4DE8-9C09-CBB5C2DB3D32}" type="presOf" srcId="{72A0F842-32F4-4B09-8EC9-C6BEEACFD724}" destId="{EECDA119-3777-4478-8470-C2F378164C20}" srcOrd="0" destOrd="0" presId="urn:microsoft.com/office/officeart/2005/8/layout/venn2"/>
    <dgm:cxn modelId="{6AEE342B-107E-44C5-8787-766EC6340FB9}" type="presOf" srcId="{16282655-1CA3-454F-826A-EF2BB0CB6715}" destId="{70B7C237-4F20-42FE-9761-8F01576D81E0}" srcOrd="0" destOrd="0" presId="urn:microsoft.com/office/officeart/2005/8/layout/venn2"/>
    <dgm:cxn modelId="{63000154-6D2E-41A1-B4C2-DB33F61A6F02}" srcId="{72A0F842-32F4-4B09-8EC9-C6BEEACFD724}" destId="{946962F7-1417-4064-A102-B72804EAE7A4}" srcOrd="0" destOrd="0" parTransId="{94AC32E6-F0D6-4FCC-96CD-A8512811435D}" sibTransId="{6B915DDD-47BE-4166-B181-B0AE4E74BB1B}"/>
    <dgm:cxn modelId="{EFB13A59-BAF1-4367-96CD-1E49106687AC}" type="presOf" srcId="{946962F7-1417-4064-A102-B72804EAE7A4}" destId="{08A0BD1B-755D-4EEC-82E3-D2487FDF8B9F}" srcOrd="1" destOrd="0" presId="urn:microsoft.com/office/officeart/2005/8/layout/venn2"/>
    <dgm:cxn modelId="{33A9F059-D50D-4671-8499-F877B3C3E62E}" srcId="{72A0F842-32F4-4B09-8EC9-C6BEEACFD724}" destId="{1CF09B0D-DED7-4419-B803-366923627787}" srcOrd="2" destOrd="0" parTransId="{A0136684-40C8-4C01-8593-3ABD582900FC}" sibTransId="{066A1717-E939-4EAE-9FCA-DC8030FDC20A}"/>
    <dgm:cxn modelId="{9EF6229F-7F90-48A0-8809-8EE5B0695CBF}" srcId="{72A0F842-32F4-4B09-8EC9-C6BEEACFD724}" destId="{16282655-1CA3-454F-826A-EF2BB0CB6715}" srcOrd="3" destOrd="0" parTransId="{7F5B6004-0319-4C0C-ACE0-2901B41053D8}" sibTransId="{0A8D0898-1B93-47B9-9BE4-C8098D06A297}"/>
    <dgm:cxn modelId="{25E8B9C4-53DC-42CF-AEF1-A95ABFF4683C}" type="presOf" srcId="{B9E195E8-64AD-4B94-AD3A-DFC6A64B7A80}" destId="{456F90F1-FEE7-44F4-94F3-F2F3C7041F98}" srcOrd="0" destOrd="0" presId="urn:microsoft.com/office/officeart/2005/8/layout/venn2"/>
    <dgm:cxn modelId="{104CBAD0-DAAB-4E4D-8D98-2218266AF43A}" type="presOf" srcId="{1CF09B0D-DED7-4419-B803-366923627787}" destId="{40A0370B-487B-4C57-9987-BEE65011432C}" srcOrd="1" destOrd="0" presId="urn:microsoft.com/office/officeart/2005/8/layout/venn2"/>
    <dgm:cxn modelId="{637300D8-09BB-412B-B55B-CB16C9433FCD}" type="presOf" srcId="{1CF09B0D-DED7-4419-B803-366923627787}" destId="{5E787B45-AE72-4236-A405-2480942F9135}" srcOrd="0" destOrd="0" presId="urn:microsoft.com/office/officeart/2005/8/layout/venn2"/>
    <dgm:cxn modelId="{5D8057E0-DB3D-4E6E-A489-4F6B02AB44CD}" srcId="{72A0F842-32F4-4B09-8EC9-C6BEEACFD724}" destId="{B9E195E8-64AD-4B94-AD3A-DFC6A64B7A80}" srcOrd="1" destOrd="0" parTransId="{A42E6FB0-CFF6-46C9-A535-8112A7CB594B}" sibTransId="{86DCC1BA-A608-41CE-AE00-1F0C90025266}"/>
    <dgm:cxn modelId="{381BC1E3-9287-4C78-AA28-3227E72BBA1F}" type="presOf" srcId="{B9E195E8-64AD-4B94-AD3A-DFC6A64B7A80}" destId="{04515AD4-0AB8-466A-90FA-F6C2DB865413}" srcOrd="1" destOrd="0" presId="urn:microsoft.com/office/officeart/2005/8/layout/venn2"/>
    <dgm:cxn modelId="{E7ADCCEC-15A1-433B-9490-C22A2B4D9E0F}" type="presOf" srcId="{16282655-1CA3-454F-826A-EF2BB0CB6715}" destId="{E6F3DC0F-0156-4922-8CD8-E777510C825C}" srcOrd="1" destOrd="0" presId="urn:microsoft.com/office/officeart/2005/8/layout/venn2"/>
    <dgm:cxn modelId="{467CA4DE-B55B-4C9C-974C-3849185CD80B}" type="presParOf" srcId="{EECDA119-3777-4478-8470-C2F378164C20}" destId="{42C4CFCB-F500-48E8-AA47-067DF1E940C0}" srcOrd="0" destOrd="0" presId="urn:microsoft.com/office/officeart/2005/8/layout/venn2"/>
    <dgm:cxn modelId="{71242F24-5077-49E9-A82A-B4043BF325B2}" type="presParOf" srcId="{42C4CFCB-F500-48E8-AA47-067DF1E940C0}" destId="{FBE3B9BB-397A-46E3-BD5F-B8A0C9CA1081}" srcOrd="0" destOrd="0" presId="urn:microsoft.com/office/officeart/2005/8/layout/venn2"/>
    <dgm:cxn modelId="{2E10BCA6-0DCF-4104-B4EB-F58893831334}" type="presParOf" srcId="{42C4CFCB-F500-48E8-AA47-067DF1E940C0}" destId="{08A0BD1B-755D-4EEC-82E3-D2487FDF8B9F}" srcOrd="1" destOrd="0" presId="urn:microsoft.com/office/officeart/2005/8/layout/venn2"/>
    <dgm:cxn modelId="{973F15A2-ECC8-4392-999A-69BFA38EBCE9}" type="presParOf" srcId="{EECDA119-3777-4478-8470-C2F378164C20}" destId="{93ECE2E0-09E0-4CAD-A27C-482EFF0602EE}" srcOrd="1" destOrd="0" presId="urn:microsoft.com/office/officeart/2005/8/layout/venn2"/>
    <dgm:cxn modelId="{FC9A2BC1-F8F2-497A-B4E2-52C790B79445}" type="presParOf" srcId="{93ECE2E0-09E0-4CAD-A27C-482EFF0602EE}" destId="{456F90F1-FEE7-44F4-94F3-F2F3C7041F98}" srcOrd="0" destOrd="0" presId="urn:microsoft.com/office/officeart/2005/8/layout/venn2"/>
    <dgm:cxn modelId="{49ADA399-8809-4506-BFA7-088A8599A165}" type="presParOf" srcId="{93ECE2E0-09E0-4CAD-A27C-482EFF0602EE}" destId="{04515AD4-0AB8-466A-90FA-F6C2DB865413}" srcOrd="1" destOrd="0" presId="urn:microsoft.com/office/officeart/2005/8/layout/venn2"/>
    <dgm:cxn modelId="{586BAFD4-48D5-4C7A-BFBB-59500901BCE8}" type="presParOf" srcId="{EECDA119-3777-4478-8470-C2F378164C20}" destId="{60725D16-EAF0-46C8-A5D0-9E37E729F298}" srcOrd="2" destOrd="0" presId="urn:microsoft.com/office/officeart/2005/8/layout/venn2"/>
    <dgm:cxn modelId="{8725DF1B-AF6B-4A1C-B2B6-0311C1597B92}" type="presParOf" srcId="{60725D16-EAF0-46C8-A5D0-9E37E729F298}" destId="{5E787B45-AE72-4236-A405-2480942F9135}" srcOrd="0" destOrd="0" presId="urn:microsoft.com/office/officeart/2005/8/layout/venn2"/>
    <dgm:cxn modelId="{5F6E8EC4-0589-4FBE-B5DC-333F8F19D1F3}" type="presParOf" srcId="{60725D16-EAF0-46C8-A5D0-9E37E729F298}" destId="{40A0370B-487B-4C57-9987-BEE65011432C}" srcOrd="1" destOrd="0" presId="urn:microsoft.com/office/officeart/2005/8/layout/venn2"/>
    <dgm:cxn modelId="{B6C0FE3B-2DC8-4AE8-8B5B-2E4FD0352296}" type="presParOf" srcId="{EECDA119-3777-4478-8470-C2F378164C20}" destId="{EE3AFA82-0481-4811-89A7-3CB35FD442B4}" srcOrd="3" destOrd="0" presId="urn:microsoft.com/office/officeart/2005/8/layout/venn2"/>
    <dgm:cxn modelId="{95015230-C8FE-43D2-8045-65B966FDC6BA}" type="presParOf" srcId="{EE3AFA82-0481-4811-89A7-3CB35FD442B4}" destId="{70B7C237-4F20-42FE-9761-8F01576D81E0}" srcOrd="0" destOrd="0" presId="urn:microsoft.com/office/officeart/2005/8/layout/venn2"/>
    <dgm:cxn modelId="{9B8875E0-BCC8-4B51-952B-14C1FBC0387E}" type="presParOf" srcId="{EE3AFA82-0481-4811-89A7-3CB35FD442B4}" destId="{E6F3DC0F-0156-4922-8CD8-E777510C82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B9BB-397A-46E3-BD5F-B8A0C9CA1081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ChatGPT</a:t>
          </a:r>
        </a:p>
      </dsp:txBody>
      <dsp:txXfrm>
        <a:off x="4649482" y="217566"/>
        <a:ext cx="1216634" cy="652700"/>
      </dsp:txXfrm>
    </dsp:sp>
    <dsp:sp modelId="{456F90F1-FEE7-44F4-94F3-F2F3C7041F98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649482" y="1079131"/>
        <a:ext cx="1216634" cy="626592"/>
      </dsp:txXfrm>
    </dsp:sp>
    <dsp:sp modelId="{5E787B45-AE72-4236-A405-2480942F9135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49482" y="1936345"/>
        <a:ext cx="1216634" cy="587430"/>
      </dsp:txXfrm>
    </dsp:sp>
    <dsp:sp modelId="{70B7C237-4F20-42FE-9761-8F01576D81E0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tx1"/>
              </a:solidFill>
            </a:rPr>
            <a:t>Vanilla</a:t>
          </a:r>
          <a:r>
            <a:rPr lang="en-US" sz="2000" b="0" kern="1200" dirty="0"/>
            <a:t> </a:t>
          </a:r>
          <a:r>
            <a:rPr lang="en-US" sz="2000" b="0" kern="1200" dirty="0">
              <a:solidFill>
                <a:schemeClr val="tx1"/>
              </a:solidFill>
            </a:rPr>
            <a:t>Python</a:t>
          </a:r>
        </a:p>
      </dsp:txBody>
      <dsp:txXfrm>
        <a:off x="4642427" y="3045936"/>
        <a:ext cx="1230744" cy="8702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3B9BB-397A-46E3-BD5F-B8A0C9CA1081}">
      <dsp:nvSpPr>
        <dsp:cNvPr id="0" name=""/>
        <dsp:cNvSpPr/>
      </dsp:nvSpPr>
      <dsp:spPr>
        <a:xfrm>
          <a:off x="3082131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Power Point Presentation</a:t>
          </a:r>
        </a:p>
      </dsp:txBody>
      <dsp:txXfrm>
        <a:off x="4649482" y="217566"/>
        <a:ext cx="1216634" cy="652700"/>
      </dsp:txXfrm>
    </dsp:sp>
    <dsp:sp modelId="{456F90F1-FEE7-44F4-94F3-F2F3C7041F98}">
      <dsp:nvSpPr>
        <dsp:cNvPr id="0" name=""/>
        <dsp:cNvSpPr/>
      </dsp:nvSpPr>
      <dsp:spPr>
        <a:xfrm>
          <a:off x="3517264" y="870267"/>
          <a:ext cx="3481070" cy="34810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Petrel</a:t>
          </a:r>
        </a:p>
      </dsp:txBody>
      <dsp:txXfrm>
        <a:off x="4649482" y="1079131"/>
        <a:ext cx="1216634" cy="626592"/>
      </dsp:txXfrm>
    </dsp:sp>
    <dsp:sp modelId="{5E787B45-AE72-4236-A405-2480942F9135}">
      <dsp:nvSpPr>
        <dsp:cNvPr id="0" name=""/>
        <dsp:cNvSpPr/>
      </dsp:nvSpPr>
      <dsp:spPr>
        <a:xfrm>
          <a:off x="3952398" y="1740535"/>
          <a:ext cx="2610802" cy="26108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Eclipse</a:t>
          </a:r>
        </a:p>
      </dsp:txBody>
      <dsp:txXfrm>
        <a:off x="4649482" y="1936345"/>
        <a:ext cx="1216634" cy="587430"/>
      </dsp:txXfrm>
    </dsp:sp>
    <dsp:sp modelId="{70B7C237-4F20-42FE-9761-8F01576D81E0}">
      <dsp:nvSpPr>
        <dsp:cNvPr id="0" name=""/>
        <dsp:cNvSpPr/>
      </dsp:nvSpPr>
      <dsp:spPr>
        <a:xfrm>
          <a:off x="4387532" y="2610802"/>
          <a:ext cx="1740535" cy="17405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Numerical Algorithms</a:t>
          </a:r>
        </a:p>
      </dsp:txBody>
      <dsp:txXfrm>
        <a:off x="464242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6D29-FF6C-08B1-DB8A-7518511A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5022F-E9A3-2A9E-18B6-B219170A9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73D6-4CF2-C14A-8579-70D54162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E98A1-3C98-2A75-003E-006DCFA6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75B3-8368-D3B4-3089-E5949B16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8869-DBEB-9ECA-58E5-3FD9FDE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853C-7A9A-B6EF-203D-DD211FB1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FC25-FFCE-B552-D380-CDD35FF6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D3CD-0159-988C-F063-A0EDA901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A1C4-79DA-B4EC-8A31-C412E24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3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45E4-789C-C413-32C3-A23AD023C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3EE45-18DD-47D5-29AB-D8962F64C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ED06-0392-6EA8-7F59-D9A7C7F5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24A4-2E6C-CBEF-E65A-5D310CA4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B9E3D-20C8-B505-0DBB-404BA783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04F8-DA94-122A-A173-D673D8A6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D3A0-EF44-840B-60F5-3E713F86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2E3C-FA35-4600-DF3E-E1270D11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3EDC-FD40-6169-B7D5-9D19B2B9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A02F-B562-DAE6-2DD3-E2C541C5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5E7B-2710-ADD8-C8DF-34C536A6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BD632-35ED-276C-C7A6-FC8E4EA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6A4A-52EB-1169-7051-E983ECE0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C2794-D783-18D9-BC22-56330277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EC71-7A2E-16DE-2A43-5FF573D9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0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E17B-DA71-8558-F93C-878BC586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5AD1-BC4F-CFF1-539E-682C04839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AD33A-D2CF-B738-8DEC-988596E09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5E989-2D1A-B751-2745-45C7EDBE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F8B-6CF7-1DA5-4FD7-865EAD4B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1A270-F964-7989-432E-6C78CEA9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B531-E0E2-5145-68C6-E1E103E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6953-89BD-AC17-3FE2-C22019A6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23BA7-8ABD-4391-C1A3-4DBAF2AFD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A63B5-74B7-3DAD-E489-43CAD28D1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F79FA-6C93-FFD4-5E68-238A19197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43B6-3D7C-8212-6417-94317299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52866-4DF6-E60D-C6F0-6BC6828D6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73D47-4F4D-296E-77B7-DE82D043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5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3B3-35DF-89BD-01E6-D03E98DA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8A948-BDAC-DC9E-BBAB-900D618D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4436-713A-3F2B-C413-ACEB5D08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707E0-8545-EDCB-6036-F1810A39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F6119-0D04-1789-DDE7-4CFFB8F0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68D05-4A7C-E97B-C8AA-07425C5C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243B-66B2-66B0-6052-A20C4087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15EE-676B-7006-FD68-D212A40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F96-3CEE-89AB-C831-BB7F013D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2F4B7-8129-B85B-0C58-6D4D5BEE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4B91-DAC8-4942-9554-9BAAEF06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B2C90-832B-17CE-F58B-B0D95388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DBE9-FFF0-0621-71B9-81FA8F32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1BEF-9F64-2B31-4DD9-0E2931CB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48C6A-9F24-2503-76EF-26108047A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5305A-201A-1416-7C69-E15F2536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A9D07-62E3-A4C1-1A7D-7C1BB96D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F9056-3E92-1E7B-CA32-DD136C8E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6EBF8-2DF8-1411-EDD0-7A5DFFDC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0F8D2-C9DD-5568-80C8-91BF053B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BB74-40D7-BEC5-2711-6B5956F2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074C-593C-77B9-7982-48504B0AD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5E499-CA19-4031-89CB-091F3E8B2B0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A843-BB31-201B-CA60-90E8734BA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EF77-DFEA-4B0E-2836-4F5BE449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C975E-3B84-4B61-A143-BD2051F39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B4CA-B29A-D1EF-5ADA-E25455F30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MOD-321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3E98-B1B5-3707-CDA5-CC339ACB7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Python coding for subsurface applications</a:t>
            </a:r>
          </a:p>
          <a:p>
            <a:r>
              <a:rPr lang="en-US" dirty="0"/>
              <a:t>Aksel Hiorth </a:t>
            </a:r>
          </a:p>
        </p:txBody>
      </p:sp>
    </p:spTree>
    <p:extLst>
      <p:ext uri="{BB962C8B-B14F-4D97-AF65-F5344CB8AC3E}">
        <p14:creationId xmlns:p14="http://schemas.microsoft.com/office/powerpoint/2010/main" val="291269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2BF5-BE57-FF96-651A-1747A8B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– Day 1 (scripting)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98E4-AC15-5288-39B8-5E8C7C51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65"/>
            <a:ext cx="8102600" cy="40874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9:00-9:30: Welcome, practical information, presentation of participants</a:t>
            </a:r>
          </a:p>
          <a:p>
            <a:r>
              <a:rPr lang="en-US" dirty="0"/>
              <a:t>9:30-10:00: Our first code in Python</a:t>
            </a:r>
          </a:p>
          <a:p>
            <a:pPr lvl="1"/>
            <a:r>
              <a:rPr lang="en-US" dirty="0"/>
              <a:t>Simple plots</a:t>
            </a:r>
          </a:p>
          <a:p>
            <a:r>
              <a:rPr lang="en-US" dirty="0"/>
              <a:t>10:00-10:30: Where to find help?</a:t>
            </a:r>
          </a:p>
          <a:p>
            <a:r>
              <a:rPr lang="en-US" dirty="0"/>
              <a:t>10:30-11:00 Data structures, lists, array and dictionaries</a:t>
            </a:r>
          </a:p>
          <a:p>
            <a:r>
              <a:rPr lang="en-US" dirty="0"/>
              <a:t>11:00-12:00 Lunch</a:t>
            </a:r>
          </a:p>
          <a:p>
            <a:r>
              <a:rPr lang="en-US" dirty="0"/>
              <a:t>12:00-13:00 Automate the work – loops and control flow</a:t>
            </a:r>
          </a:p>
          <a:p>
            <a:r>
              <a:rPr lang="en-US" dirty="0"/>
              <a:t>13:00-14:00 Files and folders</a:t>
            </a:r>
          </a:p>
          <a:p>
            <a:r>
              <a:rPr lang="en-US" dirty="0"/>
              <a:t>14:00-15:00 More on tabulated data</a:t>
            </a:r>
          </a:p>
          <a:p>
            <a:r>
              <a:rPr lang="en-US" dirty="0"/>
              <a:t>15:00-16:00 Feedback, reflections, what do you want for next session?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39348-4AC1-4D6A-9615-FCDB6CDBE37D}"/>
              </a:ext>
            </a:extLst>
          </p:cNvPr>
          <p:cNvSpPr txBox="1"/>
          <p:nvPr/>
        </p:nvSpPr>
        <p:spPr>
          <a:xfrm>
            <a:off x="2357120" y="5648960"/>
            <a:ext cx="7142480" cy="83099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400" dirty="0"/>
              <a:t>ou will have to do a project to pass the course – </a:t>
            </a:r>
            <a:r>
              <a:rPr lang="en-US" sz="2400" b="1" dirty="0"/>
              <a:t>project will be based on the exercises</a:t>
            </a:r>
          </a:p>
        </p:txBody>
      </p:sp>
      <p:pic>
        <p:nvPicPr>
          <p:cNvPr id="1026" name="Picture 2" descr="Python 3 &quot;pathlib&quot; Module: Taming The Filesystem">
            <a:extLst>
              <a:ext uri="{FF2B5EF4-FFF2-40B4-BE49-F238E27FC236}">
                <a16:creationId xmlns:a16="http://schemas.microsoft.com/office/drawing/2014/main" id="{98F757AC-26AB-93E4-658B-7DD4F5C9F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036" y="3355975"/>
            <a:ext cx="3449884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5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C5E6-CB7A-BCBE-6D18-A1CA87A3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C1EE-66ED-5A0F-655A-A3676DF9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left of Day 1 …</a:t>
            </a:r>
          </a:p>
          <a:p>
            <a:r>
              <a:rPr lang="en-US" dirty="0"/>
              <a:t>Stick to similar tasks, focus will be on modularization</a:t>
            </a:r>
          </a:p>
          <a:p>
            <a:pPr lvl="1"/>
            <a:r>
              <a:rPr lang="en-US" dirty="0"/>
              <a:t>Define your own functions</a:t>
            </a:r>
          </a:p>
          <a:p>
            <a:pPr lvl="1"/>
            <a:r>
              <a:rPr lang="en-US" dirty="0"/>
              <a:t>What is clean code?</a:t>
            </a:r>
          </a:p>
          <a:p>
            <a:pPr lvl="1"/>
            <a:r>
              <a:rPr lang="en-US" dirty="0"/>
              <a:t>DRY – Don’t repeat yourself</a:t>
            </a:r>
          </a:p>
          <a:p>
            <a:pPr lvl="1"/>
            <a:r>
              <a:rPr lang="en-US" dirty="0"/>
              <a:t>Catch errors, before they happen</a:t>
            </a:r>
          </a:p>
          <a:p>
            <a:pPr lvl="1"/>
            <a:r>
              <a:rPr lang="en-US" dirty="0"/>
              <a:t>Classes (?)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A6B25-1C28-6397-F28B-9D850F1668F9}"/>
              </a:ext>
            </a:extLst>
          </p:cNvPr>
          <p:cNvSpPr txBox="1"/>
          <p:nvPr/>
        </p:nvSpPr>
        <p:spPr>
          <a:xfrm>
            <a:off x="5867263" y="681037"/>
            <a:ext cx="6096000" cy="92333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“Any fool can write code that a computer can understand. Good programmers write code that humans can understand.” – Martin Fowler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532F-FA13-88A9-3607-0FBA145B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55BB-3C2A-9617-7C02-D132E633E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Anaconda?</a:t>
            </a:r>
          </a:p>
          <a:p>
            <a:pPr lvl="1"/>
            <a:r>
              <a:rPr lang="en-US" dirty="0"/>
              <a:t>An open source distribution of Python – includes libraries for mathematical calculations, machine learning, etc.</a:t>
            </a:r>
          </a:p>
          <a:p>
            <a:r>
              <a:rPr lang="en-US" dirty="0"/>
              <a:t>Why Anaconda?</a:t>
            </a:r>
          </a:p>
          <a:p>
            <a:pPr lvl="1">
              <a:tabLst>
                <a:tab pos="6635750" algn="l"/>
              </a:tabLst>
            </a:pPr>
            <a:r>
              <a:rPr lang="en-US" dirty="0"/>
              <a:t>We can have different environments.</a:t>
            </a:r>
          </a:p>
          <a:p>
            <a:r>
              <a:rPr lang="en-US" dirty="0"/>
              <a:t>Why do we need different environments?</a:t>
            </a:r>
          </a:p>
          <a:p>
            <a:pPr lvl="1"/>
            <a:r>
              <a:rPr lang="en-US" dirty="0"/>
              <a:t>Open source, many groups develop packages and sometimes they are not internally consistent</a:t>
            </a:r>
          </a:p>
          <a:p>
            <a:r>
              <a:rPr lang="en-US" dirty="0"/>
              <a:t>What is IDE (Integrated Development Environment)?</a:t>
            </a:r>
          </a:p>
          <a:p>
            <a:pPr lvl="1"/>
            <a:r>
              <a:rPr lang="en-US" dirty="0"/>
              <a:t>It is a place where we write and execute code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lab, Spyder, Visual Studio Code,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B88A-2327-FAAF-232E-E1B1DB8B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609"/>
            <a:ext cx="10515600" cy="1325563"/>
          </a:xfrm>
        </p:spPr>
        <p:txBody>
          <a:bodyPr/>
          <a:lstStyle/>
          <a:p>
            <a:r>
              <a:rPr lang="en-US" dirty="0"/>
              <a:t>Python ecosystem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758FC4-F678-32BA-B2CD-8ED35CC9E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15206"/>
              </p:ext>
            </p:extLst>
          </p:nvPr>
        </p:nvGraphicFramePr>
        <p:xfrm>
          <a:off x="-2688020" y="1866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38F711-EE0F-F42B-DBAE-A6007CC6E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005945"/>
              </p:ext>
            </p:extLst>
          </p:nvPr>
        </p:nvGraphicFramePr>
        <p:xfrm>
          <a:off x="3623442" y="18662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1A75B6D-22AD-B3AD-425B-86ABE0445049}"/>
              </a:ext>
            </a:extLst>
          </p:cNvPr>
          <p:cNvSpPr txBox="1">
            <a:spLocks/>
          </p:cNvSpPr>
          <p:nvPr/>
        </p:nvSpPr>
        <p:spPr>
          <a:xfrm>
            <a:off x="6603124" y="4529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Subsurface ecosystem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D13DB-8010-87BE-FB2E-72ECDB4FEA0E}"/>
              </a:ext>
            </a:extLst>
          </p:cNvPr>
          <p:cNvSpPr txBox="1"/>
          <p:nvPr/>
        </p:nvSpPr>
        <p:spPr>
          <a:xfrm rot="19988148">
            <a:off x="1445392" y="4196936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F0F2F-C949-CEE9-01D5-2707E67CB94E}"/>
              </a:ext>
            </a:extLst>
          </p:cNvPr>
          <p:cNvSpPr txBox="1"/>
          <p:nvPr/>
        </p:nvSpPr>
        <p:spPr>
          <a:xfrm rot="2270198">
            <a:off x="2994133" y="4207165"/>
            <a:ext cx="6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102F4-CC39-3DAF-C06A-83F81FB2A8CC}"/>
              </a:ext>
            </a:extLst>
          </p:cNvPr>
          <p:cNvSpPr txBox="1"/>
          <p:nvPr/>
        </p:nvSpPr>
        <p:spPr>
          <a:xfrm rot="19312213">
            <a:off x="1082704" y="3325357"/>
            <a:ext cx="107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CEBE0-A44D-EF21-A27E-3E6D4364CAC8}"/>
              </a:ext>
            </a:extLst>
          </p:cNvPr>
          <p:cNvSpPr txBox="1"/>
          <p:nvPr/>
        </p:nvSpPr>
        <p:spPr>
          <a:xfrm>
            <a:off x="2063843" y="2878619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88ADF-6A6D-C10A-D584-DE68C1E22A0B}"/>
              </a:ext>
            </a:extLst>
          </p:cNvPr>
          <p:cNvSpPr txBox="1"/>
          <p:nvPr/>
        </p:nvSpPr>
        <p:spPr>
          <a:xfrm rot="1256790">
            <a:off x="3344997" y="3725585"/>
            <a:ext cx="144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8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275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MOD-321</vt:lpstr>
      <vt:lpstr>Outline – Day 1 (scripting)</vt:lpstr>
      <vt:lpstr>Day 2</vt:lpstr>
      <vt:lpstr>Introduction</vt:lpstr>
      <vt:lpstr>Python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2</cp:revision>
  <dcterms:created xsi:type="dcterms:W3CDTF">2024-01-08T09:29:36Z</dcterms:created>
  <dcterms:modified xsi:type="dcterms:W3CDTF">2024-01-08T14:10:44Z</dcterms:modified>
</cp:coreProperties>
</file>