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EBD024-33FC-485F-98ED-41C9328F6C4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3F322B-9F28-479A-B437-0BE028231CF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exercises</a:t>
          </a:r>
        </a:p>
      </dgm:t>
    </dgm:pt>
    <dgm:pt modelId="{B65E87F2-0E84-46A9-A871-C5B3DAC521B6}" type="parTrans" cxnId="{591E31BF-3AEC-4042-9BE4-1C7BAF246F05}">
      <dgm:prSet/>
      <dgm:spPr/>
      <dgm:t>
        <a:bodyPr/>
        <a:lstStyle/>
        <a:p>
          <a:endParaRPr lang="en-US"/>
        </a:p>
      </dgm:t>
    </dgm:pt>
    <dgm:pt modelId="{7F0BA435-DECE-40EC-8904-B18725FB96C9}" type="sibTrans" cxnId="{591E31BF-3AEC-4042-9BE4-1C7BAF246F05}">
      <dgm:prSet/>
      <dgm:spPr/>
      <dgm:t>
        <a:bodyPr/>
        <a:lstStyle/>
        <a:p>
          <a:endParaRPr lang="en-US"/>
        </a:p>
      </dgm:t>
    </dgm:pt>
    <dgm:pt modelId="{FF0793BC-ED7A-4A6E-9815-A804ED75802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data</a:t>
          </a:r>
        </a:p>
      </dgm:t>
    </dgm:pt>
    <dgm:pt modelId="{E45D19BA-0FA6-4DE1-8D9F-3BBAB547EE63}" type="parTrans" cxnId="{8A7650CB-3036-4CC0-909F-320A334F5503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CAA8C175-6A20-4EDC-AB9D-8AFB0AAC285E}" type="sibTrans" cxnId="{8A7650CB-3036-4CC0-909F-320A334F5503}">
      <dgm:prSet/>
      <dgm:spPr/>
      <dgm:t>
        <a:bodyPr/>
        <a:lstStyle/>
        <a:p>
          <a:endParaRPr lang="en-US"/>
        </a:p>
      </dgm:t>
    </dgm:pt>
    <dgm:pt modelId="{0AD559DB-DEA3-45F1-8FB8-A954D9CC5315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html</a:t>
          </a:r>
        </a:p>
      </dgm:t>
    </dgm:pt>
    <dgm:pt modelId="{ED26D861-B0E0-49F6-8FD4-1F075859A85B}" type="parTrans" cxnId="{74A25AF4-CB6E-4934-B21A-A5B76DDC7884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94E3FF43-7180-42D2-99FA-9CFA25E380CA}" type="sibTrans" cxnId="{74A25AF4-CB6E-4934-B21A-A5B76DDC7884}">
      <dgm:prSet/>
      <dgm:spPr/>
      <dgm:t>
        <a:bodyPr/>
        <a:lstStyle/>
        <a:p>
          <a:endParaRPr lang="en-US"/>
        </a:p>
      </dgm:t>
    </dgm:pt>
    <dgm:pt modelId="{826225D2-8649-408C-815C-22ED8B2802D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pdf</a:t>
          </a:r>
        </a:p>
      </dgm:t>
    </dgm:pt>
    <dgm:pt modelId="{440DE164-54C6-4768-8ED6-4E3D81ABCE7E}" type="parTrans" cxnId="{75A17178-5CFD-42B5-95C6-E316B16B80DC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BF83229B-87C7-4CF2-AA41-CE0898399997}" type="sibTrans" cxnId="{75A17178-5CFD-42B5-95C6-E316B16B80DC}">
      <dgm:prSet/>
      <dgm:spPr/>
      <dgm:t>
        <a:bodyPr/>
        <a:lstStyle/>
        <a:p>
          <a:endParaRPr lang="en-US"/>
        </a:p>
      </dgm:t>
    </dgm:pt>
    <dgm:pt modelId="{AAE9566A-0584-4ABE-895C-EAA02FD7159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fig-exercises</a:t>
          </a:r>
        </a:p>
      </dgm:t>
    </dgm:pt>
    <dgm:pt modelId="{661D613E-A901-4403-94F8-58B08FE39A4A}" type="parTrans" cxnId="{4F1ED7BD-0B28-4231-ABC6-FA0067E412C2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149EF396-A844-4DFA-817B-77B94A0B0CCF}" type="sibTrans" cxnId="{4F1ED7BD-0B28-4231-ABC6-FA0067E412C2}">
      <dgm:prSet/>
      <dgm:spPr/>
      <dgm:t>
        <a:bodyPr/>
        <a:lstStyle/>
        <a:p>
          <a:endParaRPr lang="en-US"/>
        </a:p>
      </dgm:t>
    </dgm:pt>
    <dgm:pt modelId="{2934D93B-7447-4D07-B0BE-944997B4F4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D89DEBB9-BE30-44FD-9580-025429B98EEB}" type="parTrans" cxnId="{BFC4EB66-1E9A-4F29-B2BE-A9C03A42D120}">
      <dgm:prSet/>
      <dgm:spPr/>
      <dgm:t>
        <a:bodyPr/>
        <a:lstStyle/>
        <a:p>
          <a:endParaRPr lang="en-US"/>
        </a:p>
      </dgm:t>
    </dgm:pt>
    <dgm:pt modelId="{503B588A-6B4F-4811-AB00-A19D2D88600C}" type="sibTrans" cxnId="{BFC4EB66-1E9A-4F29-B2BE-A9C03A42D120}">
      <dgm:prSet/>
      <dgm:spPr/>
      <dgm:t>
        <a:bodyPr/>
        <a:lstStyle/>
        <a:p>
          <a:endParaRPr lang="en-US"/>
        </a:p>
      </dgm:t>
    </dgm:pt>
    <dgm:pt modelId="{59E688C1-0F72-4E51-A28D-A147B4FDCAB8}" type="pres">
      <dgm:prSet presAssocID="{E0EBD024-33FC-485F-98ED-41C9328F6C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3E71D3-8CE3-4702-997B-D63C6155D84F}" type="pres">
      <dgm:prSet presAssocID="{9F3F322B-9F28-479A-B437-0BE028231CF1}" presName="hierRoot1" presStyleCnt="0">
        <dgm:presLayoutVars>
          <dgm:hierBranch val="init"/>
        </dgm:presLayoutVars>
      </dgm:prSet>
      <dgm:spPr/>
    </dgm:pt>
    <dgm:pt modelId="{09E5BAB8-68FC-4BE2-89A5-3418D1EA0EE9}" type="pres">
      <dgm:prSet presAssocID="{9F3F322B-9F28-479A-B437-0BE028231CF1}" presName="rootComposite1" presStyleCnt="0"/>
      <dgm:spPr/>
    </dgm:pt>
    <dgm:pt modelId="{7021266B-04D4-420B-BE45-3B013E67FAE5}" type="pres">
      <dgm:prSet presAssocID="{9F3F322B-9F28-479A-B437-0BE028231CF1}" presName="rootText1" presStyleLbl="node0" presStyleIdx="0" presStyleCnt="1">
        <dgm:presLayoutVars>
          <dgm:chPref val="3"/>
        </dgm:presLayoutVars>
      </dgm:prSet>
      <dgm:spPr/>
    </dgm:pt>
    <dgm:pt modelId="{0BEA7165-D9AC-4C4B-A477-D0AFF4B24DDE}" type="pres">
      <dgm:prSet presAssocID="{9F3F322B-9F28-479A-B437-0BE028231CF1}" presName="rootConnector1" presStyleLbl="node1" presStyleIdx="0" presStyleCnt="0"/>
      <dgm:spPr/>
    </dgm:pt>
    <dgm:pt modelId="{0769FC43-E9BF-46B1-A282-AF0532D6A3BB}" type="pres">
      <dgm:prSet presAssocID="{9F3F322B-9F28-479A-B437-0BE028231CF1}" presName="hierChild2" presStyleCnt="0"/>
      <dgm:spPr/>
    </dgm:pt>
    <dgm:pt modelId="{77134CDB-848D-48D0-BF17-535007572E4E}" type="pres">
      <dgm:prSet presAssocID="{E45D19BA-0FA6-4DE1-8D9F-3BBAB547EE63}" presName="Name37" presStyleLbl="parChTrans1D2" presStyleIdx="0" presStyleCnt="4"/>
      <dgm:spPr/>
    </dgm:pt>
    <dgm:pt modelId="{392533E2-A387-47F9-9F6F-1321D6E2066D}" type="pres">
      <dgm:prSet presAssocID="{FF0793BC-ED7A-4A6E-9815-A804ED75802B}" presName="hierRoot2" presStyleCnt="0">
        <dgm:presLayoutVars>
          <dgm:hierBranch val="init"/>
        </dgm:presLayoutVars>
      </dgm:prSet>
      <dgm:spPr/>
    </dgm:pt>
    <dgm:pt modelId="{4C3BD492-A7AF-43D5-ACD2-F5541979408F}" type="pres">
      <dgm:prSet presAssocID="{FF0793BC-ED7A-4A6E-9815-A804ED75802B}" presName="rootComposite" presStyleCnt="0"/>
      <dgm:spPr/>
    </dgm:pt>
    <dgm:pt modelId="{29E04258-DBD0-468F-B6A5-3572635C4F57}" type="pres">
      <dgm:prSet presAssocID="{FF0793BC-ED7A-4A6E-9815-A804ED75802B}" presName="rootText" presStyleLbl="node2" presStyleIdx="0" presStyleCnt="4">
        <dgm:presLayoutVars>
          <dgm:chPref val="3"/>
        </dgm:presLayoutVars>
      </dgm:prSet>
      <dgm:spPr/>
    </dgm:pt>
    <dgm:pt modelId="{A6E45137-36EC-4053-B485-1D5E78F440EE}" type="pres">
      <dgm:prSet presAssocID="{FF0793BC-ED7A-4A6E-9815-A804ED75802B}" presName="rootConnector" presStyleLbl="node2" presStyleIdx="0" presStyleCnt="4"/>
      <dgm:spPr/>
    </dgm:pt>
    <dgm:pt modelId="{1DEB2EFC-4DE0-424A-A64A-6DCFBEB89ABF}" type="pres">
      <dgm:prSet presAssocID="{FF0793BC-ED7A-4A6E-9815-A804ED75802B}" presName="hierChild4" presStyleCnt="0"/>
      <dgm:spPr/>
    </dgm:pt>
    <dgm:pt modelId="{F5F5947D-D954-42B9-B3BC-49382B48878F}" type="pres">
      <dgm:prSet presAssocID="{FF0793BC-ED7A-4A6E-9815-A804ED75802B}" presName="hierChild5" presStyleCnt="0"/>
      <dgm:spPr/>
    </dgm:pt>
    <dgm:pt modelId="{D9893F4A-7EF6-49D3-81AD-8EF9DF22A784}" type="pres">
      <dgm:prSet presAssocID="{ED26D861-B0E0-49F6-8FD4-1F075859A85B}" presName="Name37" presStyleLbl="parChTrans1D2" presStyleIdx="1" presStyleCnt="4"/>
      <dgm:spPr/>
    </dgm:pt>
    <dgm:pt modelId="{53485809-AA02-4A72-9C99-905FF95098B4}" type="pres">
      <dgm:prSet presAssocID="{0AD559DB-DEA3-45F1-8FB8-A954D9CC5315}" presName="hierRoot2" presStyleCnt="0">
        <dgm:presLayoutVars>
          <dgm:hierBranch val="init"/>
        </dgm:presLayoutVars>
      </dgm:prSet>
      <dgm:spPr/>
    </dgm:pt>
    <dgm:pt modelId="{658E4299-7A97-4D10-8B2B-72907FBA8E05}" type="pres">
      <dgm:prSet presAssocID="{0AD559DB-DEA3-45F1-8FB8-A954D9CC5315}" presName="rootComposite" presStyleCnt="0"/>
      <dgm:spPr/>
    </dgm:pt>
    <dgm:pt modelId="{D16F404A-B6E6-488A-824E-D2F5FB4410A0}" type="pres">
      <dgm:prSet presAssocID="{0AD559DB-DEA3-45F1-8FB8-A954D9CC5315}" presName="rootText" presStyleLbl="node2" presStyleIdx="1" presStyleCnt="4">
        <dgm:presLayoutVars>
          <dgm:chPref val="3"/>
        </dgm:presLayoutVars>
      </dgm:prSet>
      <dgm:spPr/>
    </dgm:pt>
    <dgm:pt modelId="{1F7B6359-0F6B-45A2-A671-DF53111D2504}" type="pres">
      <dgm:prSet presAssocID="{0AD559DB-DEA3-45F1-8FB8-A954D9CC5315}" presName="rootConnector" presStyleLbl="node2" presStyleIdx="1" presStyleCnt="4"/>
      <dgm:spPr/>
    </dgm:pt>
    <dgm:pt modelId="{0E6CCA13-3A56-40A8-A2FF-11BD51207134}" type="pres">
      <dgm:prSet presAssocID="{0AD559DB-DEA3-45F1-8FB8-A954D9CC5315}" presName="hierChild4" presStyleCnt="0"/>
      <dgm:spPr/>
    </dgm:pt>
    <dgm:pt modelId="{8722B3F4-5F18-41CB-AD8C-9D573DBA8D6A}" type="pres">
      <dgm:prSet presAssocID="{661D613E-A901-4403-94F8-58B08FE39A4A}" presName="Name37" presStyleLbl="parChTrans1D3" presStyleIdx="0" presStyleCnt="1"/>
      <dgm:spPr/>
    </dgm:pt>
    <dgm:pt modelId="{4EE873D3-33BF-4815-AE51-FC18DC704832}" type="pres">
      <dgm:prSet presAssocID="{AAE9566A-0584-4ABE-895C-EAA02FD71598}" presName="hierRoot2" presStyleCnt="0">
        <dgm:presLayoutVars>
          <dgm:hierBranch val="init"/>
        </dgm:presLayoutVars>
      </dgm:prSet>
      <dgm:spPr/>
    </dgm:pt>
    <dgm:pt modelId="{7E2451AB-F6CC-432C-A351-2ED1D16BBBFF}" type="pres">
      <dgm:prSet presAssocID="{AAE9566A-0584-4ABE-895C-EAA02FD71598}" presName="rootComposite" presStyleCnt="0"/>
      <dgm:spPr/>
    </dgm:pt>
    <dgm:pt modelId="{B7B79BBC-1BCF-46F8-9D67-7CDAF6AEE7BA}" type="pres">
      <dgm:prSet presAssocID="{AAE9566A-0584-4ABE-895C-EAA02FD71598}" presName="rootText" presStyleLbl="node3" presStyleIdx="0" presStyleCnt="1">
        <dgm:presLayoutVars>
          <dgm:chPref val="3"/>
        </dgm:presLayoutVars>
      </dgm:prSet>
      <dgm:spPr/>
    </dgm:pt>
    <dgm:pt modelId="{192B7072-06F1-4F60-8008-09B8A8206469}" type="pres">
      <dgm:prSet presAssocID="{AAE9566A-0584-4ABE-895C-EAA02FD71598}" presName="rootConnector" presStyleLbl="node3" presStyleIdx="0" presStyleCnt="1"/>
      <dgm:spPr/>
    </dgm:pt>
    <dgm:pt modelId="{474DC54E-E1E5-4142-8552-D0AC753989DF}" type="pres">
      <dgm:prSet presAssocID="{AAE9566A-0584-4ABE-895C-EAA02FD71598}" presName="hierChild4" presStyleCnt="0"/>
      <dgm:spPr/>
    </dgm:pt>
    <dgm:pt modelId="{7C9C3199-A27A-4882-B21E-FE73471325B5}" type="pres">
      <dgm:prSet presAssocID="{AAE9566A-0584-4ABE-895C-EAA02FD71598}" presName="hierChild5" presStyleCnt="0"/>
      <dgm:spPr/>
    </dgm:pt>
    <dgm:pt modelId="{B93BB5BC-A306-4E2C-A50D-7C8B94EC5552}" type="pres">
      <dgm:prSet presAssocID="{0AD559DB-DEA3-45F1-8FB8-A954D9CC5315}" presName="hierChild5" presStyleCnt="0"/>
      <dgm:spPr/>
    </dgm:pt>
    <dgm:pt modelId="{D00806F1-D108-4290-A7A6-CB7108524421}" type="pres">
      <dgm:prSet presAssocID="{440DE164-54C6-4768-8ED6-4E3D81ABCE7E}" presName="Name37" presStyleLbl="parChTrans1D2" presStyleIdx="2" presStyleCnt="4"/>
      <dgm:spPr/>
    </dgm:pt>
    <dgm:pt modelId="{BB6B66F7-1C79-4940-8334-3177D6233C64}" type="pres">
      <dgm:prSet presAssocID="{826225D2-8649-408C-815C-22ED8B2802D7}" presName="hierRoot2" presStyleCnt="0">
        <dgm:presLayoutVars>
          <dgm:hierBranch val="init"/>
        </dgm:presLayoutVars>
      </dgm:prSet>
      <dgm:spPr/>
    </dgm:pt>
    <dgm:pt modelId="{6E789F3E-0891-4511-99F8-51D6D42F21B9}" type="pres">
      <dgm:prSet presAssocID="{826225D2-8649-408C-815C-22ED8B2802D7}" presName="rootComposite" presStyleCnt="0"/>
      <dgm:spPr/>
    </dgm:pt>
    <dgm:pt modelId="{6A0AEEBF-7524-4455-AB4F-1A38E7420141}" type="pres">
      <dgm:prSet presAssocID="{826225D2-8649-408C-815C-22ED8B2802D7}" presName="rootText" presStyleLbl="node2" presStyleIdx="2" presStyleCnt="4">
        <dgm:presLayoutVars>
          <dgm:chPref val="3"/>
        </dgm:presLayoutVars>
      </dgm:prSet>
      <dgm:spPr/>
    </dgm:pt>
    <dgm:pt modelId="{5B6B463C-EBE5-44FE-B083-140440A53C36}" type="pres">
      <dgm:prSet presAssocID="{826225D2-8649-408C-815C-22ED8B2802D7}" presName="rootConnector" presStyleLbl="node2" presStyleIdx="2" presStyleCnt="4"/>
      <dgm:spPr/>
    </dgm:pt>
    <dgm:pt modelId="{1F5452D5-F0D9-4B32-9A61-B06B5EFF1422}" type="pres">
      <dgm:prSet presAssocID="{826225D2-8649-408C-815C-22ED8B2802D7}" presName="hierChild4" presStyleCnt="0"/>
      <dgm:spPr/>
    </dgm:pt>
    <dgm:pt modelId="{F562B158-5652-49CE-B20D-80AA82746FA8}" type="pres">
      <dgm:prSet presAssocID="{826225D2-8649-408C-815C-22ED8B2802D7}" presName="hierChild5" presStyleCnt="0"/>
      <dgm:spPr/>
    </dgm:pt>
    <dgm:pt modelId="{6D511B40-6436-43DD-9FA1-D2748F633F84}" type="pres">
      <dgm:prSet presAssocID="{D89DEBB9-BE30-44FD-9580-025429B98EEB}" presName="Name37" presStyleLbl="parChTrans1D2" presStyleIdx="3" presStyleCnt="4"/>
      <dgm:spPr/>
    </dgm:pt>
    <dgm:pt modelId="{12919901-D5FA-48F2-B0FA-8B6C87705827}" type="pres">
      <dgm:prSet presAssocID="{2934D93B-7447-4D07-B0BE-944997B4F45E}" presName="hierRoot2" presStyleCnt="0">
        <dgm:presLayoutVars>
          <dgm:hierBranch val="init"/>
        </dgm:presLayoutVars>
      </dgm:prSet>
      <dgm:spPr/>
    </dgm:pt>
    <dgm:pt modelId="{C886507A-0E03-42B8-ACE7-6E44F1DBA805}" type="pres">
      <dgm:prSet presAssocID="{2934D93B-7447-4D07-B0BE-944997B4F45E}" presName="rootComposite" presStyleCnt="0"/>
      <dgm:spPr/>
    </dgm:pt>
    <dgm:pt modelId="{36F8001E-2F02-4712-AFC7-688A90104418}" type="pres">
      <dgm:prSet presAssocID="{2934D93B-7447-4D07-B0BE-944997B4F45E}" presName="rootText" presStyleLbl="node2" presStyleIdx="3" presStyleCnt="4">
        <dgm:presLayoutVars>
          <dgm:chPref val="3"/>
        </dgm:presLayoutVars>
      </dgm:prSet>
      <dgm:spPr/>
    </dgm:pt>
    <dgm:pt modelId="{969CA7C8-B6EB-428C-AA8D-B2A04E0275AB}" type="pres">
      <dgm:prSet presAssocID="{2934D93B-7447-4D07-B0BE-944997B4F45E}" presName="rootConnector" presStyleLbl="node2" presStyleIdx="3" presStyleCnt="4"/>
      <dgm:spPr/>
    </dgm:pt>
    <dgm:pt modelId="{CA6AEA14-B00C-45D5-9ACC-2CA14268F7BF}" type="pres">
      <dgm:prSet presAssocID="{2934D93B-7447-4D07-B0BE-944997B4F45E}" presName="hierChild4" presStyleCnt="0"/>
      <dgm:spPr/>
    </dgm:pt>
    <dgm:pt modelId="{448D8CA2-C84B-4999-AF81-A529CE9D2B1F}" type="pres">
      <dgm:prSet presAssocID="{2934D93B-7447-4D07-B0BE-944997B4F45E}" presName="hierChild5" presStyleCnt="0"/>
      <dgm:spPr/>
    </dgm:pt>
    <dgm:pt modelId="{7EC5A3A9-018A-4430-A922-2EAEC5384261}" type="pres">
      <dgm:prSet presAssocID="{9F3F322B-9F28-479A-B437-0BE028231CF1}" presName="hierChild3" presStyleCnt="0"/>
      <dgm:spPr/>
    </dgm:pt>
  </dgm:ptLst>
  <dgm:cxnLst>
    <dgm:cxn modelId="{689B7705-2898-4938-9FE0-69DB536C3A6E}" type="presOf" srcId="{AAE9566A-0584-4ABE-895C-EAA02FD71598}" destId="{192B7072-06F1-4F60-8008-09B8A8206469}" srcOrd="1" destOrd="0" presId="urn:microsoft.com/office/officeart/2005/8/layout/orgChart1"/>
    <dgm:cxn modelId="{C39AE010-10D0-4F9A-B0A2-CF95589E7687}" type="presOf" srcId="{AAE9566A-0584-4ABE-895C-EAA02FD71598}" destId="{B7B79BBC-1BCF-46F8-9D67-7CDAF6AEE7BA}" srcOrd="0" destOrd="0" presId="urn:microsoft.com/office/officeart/2005/8/layout/orgChart1"/>
    <dgm:cxn modelId="{DCC84F14-CDFA-41A9-B609-8514C5CFB6BB}" type="presOf" srcId="{FF0793BC-ED7A-4A6E-9815-A804ED75802B}" destId="{A6E45137-36EC-4053-B485-1D5E78F440EE}" srcOrd="1" destOrd="0" presId="urn:microsoft.com/office/officeart/2005/8/layout/orgChart1"/>
    <dgm:cxn modelId="{10F2E425-8DC5-4566-9198-CEA76AF795DB}" type="presOf" srcId="{826225D2-8649-408C-815C-22ED8B2802D7}" destId="{5B6B463C-EBE5-44FE-B083-140440A53C36}" srcOrd="1" destOrd="0" presId="urn:microsoft.com/office/officeart/2005/8/layout/orgChart1"/>
    <dgm:cxn modelId="{07D33A35-FC3A-45CD-B3DA-97D3C4378BB9}" type="presOf" srcId="{2934D93B-7447-4D07-B0BE-944997B4F45E}" destId="{36F8001E-2F02-4712-AFC7-688A90104418}" srcOrd="0" destOrd="0" presId="urn:microsoft.com/office/officeart/2005/8/layout/orgChart1"/>
    <dgm:cxn modelId="{F8632D37-5D76-4ACF-8AAA-74F6CC3A7742}" type="presOf" srcId="{ED26D861-B0E0-49F6-8FD4-1F075859A85B}" destId="{D9893F4A-7EF6-49D3-81AD-8EF9DF22A784}" srcOrd="0" destOrd="0" presId="urn:microsoft.com/office/officeart/2005/8/layout/orgChart1"/>
    <dgm:cxn modelId="{CA367644-D08E-4EF9-A425-FC57D9ABAB57}" type="presOf" srcId="{E45D19BA-0FA6-4DE1-8D9F-3BBAB547EE63}" destId="{77134CDB-848D-48D0-BF17-535007572E4E}" srcOrd="0" destOrd="0" presId="urn:microsoft.com/office/officeart/2005/8/layout/orgChart1"/>
    <dgm:cxn modelId="{BFC4EB66-1E9A-4F29-B2BE-A9C03A42D120}" srcId="{9F3F322B-9F28-479A-B437-0BE028231CF1}" destId="{2934D93B-7447-4D07-B0BE-944997B4F45E}" srcOrd="3" destOrd="0" parTransId="{D89DEBB9-BE30-44FD-9580-025429B98EEB}" sibTransId="{503B588A-6B4F-4811-AB00-A19D2D88600C}"/>
    <dgm:cxn modelId="{8B5CEA57-178C-4320-B95F-107F21603258}" type="presOf" srcId="{0AD559DB-DEA3-45F1-8FB8-A954D9CC5315}" destId="{1F7B6359-0F6B-45A2-A671-DF53111D2504}" srcOrd="1" destOrd="0" presId="urn:microsoft.com/office/officeart/2005/8/layout/orgChart1"/>
    <dgm:cxn modelId="{75A17178-5CFD-42B5-95C6-E316B16B80DC}" srcId="{9F3F322B-9F28-479A-B437-0BE028231CF1}" destId="{826225D2-8649-408C-815C-22ED8B2802D7}" srcOrd="2" destOrd="0" parTransId="{440DE164-54C6-4768-8ED6-4E3D81ABCE7E}" sibTransId="{BF83229B-87C7-4CF2-AA41-CE0898399997}"/>
    <dgm:cxn modelId="{A0D8F487-A05D-454A-BE7A-CD0309D69C43}" type="presOf" srcId="{661D613E-A901-4403-94F8-58B08FE39A4A}" destId="{8722B3F4-5F18-41CB-AD8C-9D573DBA8D6A}" srcOrd="0" destOrd="0" presId="urn:microsoft.com/office/officeart/2005/8/layout/orgChart1"/>
    <dgm:cxn modelId="{C9A5B7B2-C07F-4EED-9FD9-6A52BF1186DB}" type="presOf" srcId="{D89DEBB9-BE30-44FD-9580-025429B98EEB}" destId="{6D511B40-6436-43DD-9FA1-D2748F633F84}" srcOrd="0" destOrd="0" presId="urn:microsoft.com/office/officeart/2005/8/layout/orgChart1"/>
    <dgm:cxn modelId="{16DC82B7-DA09-4156-812B-5B62B2D2C024}" type="presOf" srcId="{0AD559DB-DEA3-45F1-8FB8-A954D9CC5315}" destId="{D16F404A-B6E6-488A-824E-D2F5FB4410A0}" srcOrd="0" destOrd="0" presId="urn:microsoft.com/office/officeart/2005/8/layout/orgChart1"/>
    <dgm:cxn modelId="{4F1ED7BD-0B28-4231-ABC6-FA0067E412C2}" srcId="{0AD559DB-DEA3-45F1-8FB8-A954D9CC5315}" destId="{AAE9566A-0584-4ABE-895C-EAA02FD71598}" srcOrd="0" destOrd="0" parTransId="{661D613E-A901-4403-94F8-58B08FE39A4A}" sibTransId="{149EF396-A844-4DFA-817B-77B94A0B0CCF}"/>
    <dgm:cxn modelId="{591E31BF-3AEC-4042-9BE4-1C7BAF246F05}" srcId="{E0EBD024-33FC-485F-98ED-41C9328F6C4A}" destId="{9F3F322B-9F28-479A-B437-0BE028231CF1}" srcOrd="0" destOrd="0" parTransId="{B65E87F2-0E84-46A9-A871-C5B3DAC521B6}" sibTransId="{7F0BA435-DECE-40EC-8904-B18725FB96C9}"/>
    <dgm:cxn modelId="{A4F460C2-BA25-4E8D-9138-C2982CF6002D}" type="presOf" srcId="{FF0793BC-ED7A-4A6E-9815-A804ED75802B}" destId="{29E04258-DBD0-468F-B6A5-3572635C4F57}" srcOrd="0" destOrd="0" presId="urn:microsoft.com/office/officeart/2005/8/layout/orgChart1"/>
    <dgm:cxn modelId="{8A7650CB-3036-4CC0-909F-320A334F5503}" srcId="{9F3F322B-9F28-479A-B437-0BE028231CF1}" destId="{FF0793BC-ED7A-4A6E-9815-A804ED75802B}" srcOrd="0" destOrd="0" parTransId="{E45D19BA-0FA6-4DE1-8D9F-3BBAB547EE63}" sibTransId="{CAA8C175-6A20-4EDC-AB9D-8AFB0AAC285E}"/>
    <dgm:cxn modelId="{358760DB-3ED6-49C4-822D-F1D9C07FDA53}" type="presOf" srcId="{2934D93B-7447-4D07-B0BE-944997B4F45E}" destId="{969CA7C8-B6EB-428C-AA8D-B2A04E0275AB}" srcOrd="1" destOrd="0" presId="urn:microsoft.com/office/officeart/2005/8/layout/orgChart1"/>
    <dgm:cxn modelId="{89E2E1E5-31A0-4ABD-96A6-172239158976}" type="presOf" srcId="{9F3F322B-9F28-479A-B437-0BE028231CF1}" destId="{0BEA7165-D9AC-4C4B-A477-D0AFF4B24DDE}" srcOrd="1" destOrd="0" presId="urn:microsoft.com/office/officeart/2005/8/layout/orgChart1"/>
    <dgm:cxn modelId="{DF0434EA-A5C7-4332-956D-20C22A75A9FC}" type="presOf" srcId="{440DE164-54C6-4768-8ED6-4E3D81ABCE7E}" destId="{D00806F1-D108-4290-A7A6-CB7108524421}" srcOrd="0" destOrd="0" presId="urn:microsoft.com/office/officeart/2005/8/layout/orgChart1"/>
    <dgm:cxn modelId="{311676ED-6572-45E5-AD3F-C10A31C89314}" type="presOf" srcId="{826225D2-8649-408C-815C-22ED8B2802D7}" destId="{6A0AEEBF-7524-4455-AB4F-1A38E7420141}" srcOrd="0" destOrd="0" presId="urn:microsoft.com/office/officeart/2005/8/layout/orgChart1"/>
    <dgm:cxn modelId="{74A25AF4-CB6E-4934-B21A-A5B76DDC7884}" srcId="{9F3F322B-9F28-479A-B437-0BE028231CF1}" destId="{0AD559DB-DEA3-45F1-8FB8-A954D9CC5315}" srcOrd="1" destOrd="0" parTransId="{ED26D861-B0E0-49F6-8FD4-1F075859A85B}" sibTransId="{94E3FF43-7180-42D2-99FA-9CFA25E380CA}"/>
    <dgm:cxn modelId="{FE7750F6-2D63-4C34-80FB-4A74B153D39B}" type="presOf" srcId="{E0EBD024-33FC-485F-98ED-41C9328F6C4A}" destId="{59E688C1-0F72-4E51-A28D-A147B4FDCAB8}" srcOrd="0" destOrd="0" presId="urn:microsoft.com/office/officeart/2005/8/layout/orgChart1"/>
    <dgm:cxn modelId="{BB7C62FC-D203-4A5E-AD16-086B12B59D18}" type="presOf" srcId="{9F3F322B-9F28-479A-B437-0BE028231CF1}" destId="{7021266B-04D4-420B-BE45-3B013E67FAE5}" srcOrd="0" destOrd="0" presId="urn:microsoft.com/office/officeart/2005/8/layout/orgChart1"/>
    <dgm:cxn modelId="{83CAC643-77FE-4B36-9335-980EBAC349D7}" type="presParOf" srcId="{59E688C1-0F72-4E51-A28D-A147B4FDCAB8}" destId="{823E71D3-8CE3-4702-997B-D63C6155D84F}" srcOrd="0" destOrd="0" presId="urn:microsoft.com/office/officeart/2005/8/layout/orgChart1"/>
    <dgm:cxn modelId="{55EBDB3B-4924-45ED-B220-299394C85660}" type="presParOf" srcId="{823E71D3-8CE3-4702-997B-D63C6155D84F}" destId="{09E5BAB8-68FC-4BE2-89A5-3418D1EA0EE9}" srcOrd="0" destOrd="0" presId="urn:microsoft.com/office/officeart/2005/8/layout/orgChart1"/>
    <dgm:cxn modelId="{5FDCB8AF-3EF5-4153-9929-AA9E30A1CCBA}" type="presParOf" srcId="{09E5BAB8-68FC-4BE2-89A5-3418D1EA0EE9}" destId="{7021266B-04D4-420B-BE45-3B013E67FAE5}" srcOrd="0" destOrd="0" presId="urn:microsoft.com/office/officeart/2005/8/layout/orgChart1"/>
    <dgm:cxn modelId="{E389148A-0C89-4305-B45B-748621291EA8}" type="presParOf" srcId="{09E5BAB8-68FC-4BE2-89A5-3418D1EA0EE9}" destId="{0BEA7165-D9AC-4C4B-A477-D0AFF4B24DDE}" srcOrd="1" destOrd="0" presId="urn:microsoft.com/office/officeart/2005/8/layout/orgChart1"/>
    <dgm:cxn modelId="{EFA5208B-D787-4FEE-AE79-1998F8F04979}" type="presParOf" srcId="{823E71D3-8CE3-4702-997B-D63C6155D84F}" destId="{0769FC43-E9BF-46B1-A282-AF0532D6A3BB}" srcOrd="1" destOrd="0" presId="urn:microsoft.com/office/officeart/2005/8/layout/orgChart1"/>
    <dgm:cxn modelId="{420C0578-2334-4C9F-8A75-5224A5A4D250}" type="presParOf" srcId="{0769FC43-E9BF-46B1-A282-AF0532D6A3BB}" destId="{77134CDB-848D-48D0-BF17-535007572E4E}" srcOrd="0" destOrd="0" presId="urn:microsoft.com/office/officeart/2005/8/layout/orgChart1"/>
    <dgm:cxn modelId="{AF1E392E-7505-4DAC-840A-09400E4B9230}" type="presParOf" srcId="{0769FC43-E9BF-46B1-A282-AF0532D6A3BB}" destId="{392533E2-A387-47F9-9F6F-1321D6E2066D}" srcOrd="1" destOrd="0" presId="urn:microsoft.com/office/officeart/2005/8/layout/orgChart1"/>
    <dgm:cxn modelId="{8AA3BA99-504C-4032-BF50-6A19345C3C73}" type="presParOf" srcId="{392533E2-A387-47F9-9F6F-1321D6E2066D}" destId="{4C3BD492-A7AF-43D5-ACD2-F5541979408F}" srcOrd="0" destOrd="0" presId="urn:microsoft.com/office/officeart/2005/8/layout/orgChart1"/>
    <dgm:cxn modelId="{283D00AF-47E7-4EF2-9588-2CE083CED103}" type="presParOf" srcId="{4C3BD492-A7AF-43D5-ACD2-F5541979408F}" destId="{29E04258-DBD0-468F-B6A5-3572635C4F57}" srcOrd="0" destOrd="0" presId="urn:microsoft.com/office/officeart/2005/8/layout/orgChart1"/>
    <dgm:cxn modelId="{0C04BBF4-C6CC-4F5B-8AC9-B3DAC6A1C98C}" type="presParOf" srcId="{4C3BD492-A7AF-43D5-ACD2-F5541979408F}" destId="{A6E45137-36EC-4053-B485-1D5E78F440EE}" srcOrd="1" destOrd="0" presId="urn:microsoft.com/office/officeart/2005/8/layout/orgChart1"/>
    <dgm:cxn modelId="{1E23BDC0-9A2E-4205-B076-6D36DA5D7832}" type="presParOf" srcId="{392533E2-A387-47F9-9F6F-1321D6E2066D}" destId="{1DEB2EFC-4DE0-424A-A64A-6DCFBEB89ABF}" srcOrd="1" destOrd="0" presId="urn:microsoft.com/office/officeart/2005/8/layout/orgChart1"/>
    <dgm:cxn modelId="{9A11CE31-1894-48A9-9B75-50333800A51D}" type="presParOf" srcId="{392533E2-A387-47F9-9F6F-1321D6E2066D}" destId="{F5F5947D-D954-42B9-B3BC-49382B48878F}" srcOrd="2" destOrd="0" presId="urn:microsoft.com/office/officeart/2005/8/layout/orgChart1"/>
    <dgm:cxn modelId="{4C4164B2-2D9C-444B-A555-8EABE582882D}" type="presParOf" srcId="{0769FC43-E9BF-46B1-A282-AF0532D6A3BB}" destId="{D9893F4A-7EF6-49D3-81AD-8EF9DF22A784}" srcOrd="2" destOrd="0" presId="urn:microsoft.com/office/officeart/2005/8/layout/orgChart1"/>
    <dgm:cxn modelId="{D9C24452-EBF2-4D8A-958B-AF1D05E1BDBE}" type="presParOf" srcId="{0769FC43-E9BF-46B1-A282-AF0532D6A3BB}" destId="{53485809-AA02-4A72-9C99-905FF95098B4}" srcOrd="3" destOrd="0" presId="urn:microsoft.com/office/officeart/2005/8/layout/orgChart1"/>
    <dgm:cxn modelId="{85D229BB-B0AF-47F1-B964-F2EEFCEAA9CC}" type="presParOf" srcId="{53485809-AA02-4A72-9C99-905FF95098B4}" destId="{658E4299-7A97-4D10-8B2B-72907FBA8E05}" srcOrd="0" destOrd="0" presId="urn:microsoft.com/office/officeart/2005/8/layout/orgChart1"/>
    <dgm:cxn modelId="{675DF7DF-90B0-4113-8712-9528827C1DD2}" type="presParOf" srcId="{658E4299-7A97-4D10-8B2B-72907FBA8E05}" destId="{D16F404A-B6E6-488A-824E-D2F5FB4410A0}" srcOrd="0" destOrd="0" presId="urn:microsoft.com/office/officeart/2005/8/layout/orgChart1"/>
    <dgm:cxn modelId="{08609FD7-0EF9-4C1B-A3C4-2862CDF56DA5}" type="presParOf" srcId="{658E4299-7A97-4D10-8B2B-72907FBA8E05}" destId="{1F7B6359-0F6B-45A2-A671-DF53111D2504}" srcOrd="1" destOrd="0" presId="urn:microsoft.com/office/officeart/2005/8/layout/orgChart1"/>
    <dgm:cxn modelId="{DD0A6BE4-EBA9-4129-80F2-A0369317DE68}" type="presParOf" srcId="{53485809-AA02-4A72-9C99-905FF95098B4}" destId="{0E6CCA13-3A56-40A8-A2FF-11BD51207134}" srcOrd="1" destOrd="0" presId="urn:microsoft.com/office/officeart/2005/8/layout/orgChart1"/>
    <dgm:cxn modelId="{AAA416EA-C428-45AA-8568-D8539527FB9E}" type="presParOf" srcId="{0E6CCA13-3A56-40A8-A2FF-11BD51207134}" destId="{8722B3F4-5F18-41CB-AD8C-9D573DBA8D6A}" srcOrd="0" destOrd="0" presId="urn:microsoft.com/office/officeart/2005/8/layout/orgChart1"/>
    <dgm:cxn modelId="{691FDECD-F60E-4057-BFC8-B57FF4CDF5AD}" type="presParOf" srcId="{0E6CCA13-3A56-40A8-A2FF-11BD51207134}" destId="{4EE873D3-33BF-4815-AE51-FC18DC704832}" srcOrd="1" destOrd="0" presId="urn:microsoft.com/office/officeart/2005/8/layout/orgChart1"/>
    <dgm:cxn modelId="{3B752247-F0E9-4BBA-B6FF-53E53E5CA770}" type="presParOf" srcId="{4EE873D3-33BF-4815-AE51-FC18DC704832}" destId="{7E2451AB-F6CC-432C-A351-2ED1D16BBBFF}" srcOrd="0" destOrd="0" presId="urn:microsoft.com/office/officeart/2005/8/layout/orgChart1"/>
    <dgm:cxn modelId="{A6BAB42D-FA9F-4DEB-9A3F-4F04568D0E70}" type="presParOf" srcId="{7E2451AB-F6CC-432C-A351-2ED1D16BBBFF}" destId="{B7B79BBC-1BCF-46F8-9D67-7CDAF6AEE7BA}" srcOrd="0" destOrd="0" presId="urn:microsoft.com/office/officeart/2005/8/layout/orgChart1"/>
    <dgm:cxn modelId="{38F513A3-990A-492C-BDD5-6EDB6BBB2642}" type="presParOf" srcId="{7E2451AB-F6CC-432C-A351-2ED1D16BBBFF}" destId="{192B7072-06F1-4F60-8008-09B8A8206469}" srcOrd="1" destOrd="0" presId="urn:microsoft.com/office/officeart/2005/8/layout/orgChart1"/>
    <dgm:cxn modelId="{5C6DB38D-FE82-4B44-8313-4082EBD25BCB}" type="presParOf" srcId="{4EE873D3-33BF-4815-AE51-FC18DC704832}" destId="{474DC54E-E1E5-4142-8552-D0AC753989DF}" srcOrd="1" destOrd="0" presId="urn:microsoft.com/office/officeart/2005/8/layout/orgChart1"/>
    <dgm:cxn modelId="{66BCFC77-0F95-4948-9BAE-FFBCF81A27A7}" type="presParOf" srcId="{4EE873D3-33BF-4815-AE51-FC18DC704832}" destId="{7C9C3199-A27A-4882-B21E-FE73471325B5}" srcOrd="2" destOrd="0" presId="urn:microsoft.com/office/officeart/2005/8/layout/orgChart1"/>
    <dgm:cxn modelId="{055FEA65-1010-411A-B1D7-EBF4FE6136E4}" type="presParOf" srcId="{53485809-AA02-4A72-9C99-905FF95098B4}" destId="{B93BB5BC-A306-4E2C-A50D-7C8B94EC5552}" srcOrd="2" destOrd="0" presId="urn:microsoft.com/office/officeart/2005/8/layout/orgChart1"/>
    <dgm:cxn modelId="{D0F3C4A6-863A-42F2-9510-B37933184B40}" type="presParOf" srcId="{0769FC43-E9BF-46B1-A282-AF0532D6A3BB}" destId="{D00806F1-D108-4290-A7A6-CB7108524421}" srcOrd="4" destOrd="0" presId="urn:microsoft.com/office/officeart/2005/8/layout/orgChart1"/>
    <dgm:cxn modelId="{4D693A28-723F-4A45-B049-E80A94BFA65A}" type="presParOf" srcId="{0769FC43-E9BF-46B1-A282-AF0532D6A3BB}" destId="{BB6B66F7-1C79-4940-8334-3177D6233C64}" srcOrd="5" destOrd="0" presId="urn:microsoft.com/office/officeart/2005/8/layout/orgChart1"/>
    <dgm:cxn modelId="{CCEAC778-E159-46A0-ACDE-D222C3AF30A5}" type="presParOf" srcId="{BB6B66F7-1C79-4940-8334-3177D6233C64}" destId="{6E789F3E-0891-4511-99F8-51D6D42F21B9}" srcOrd="0" destOrd="0" presId="urn:microsoft.com/office/officeart/2005/8/layout/orgChart1"/>
    <dgm:cxn modelId="{229BA12A-8E85-46EB-B9A2-0D3824EAA980}" type="presParOf" srcId="{6E789F3E-0891-4511-99F8-51D6D42F21B9}" destId="{6A0AEEBF-7524-4455-AB4F-1A38E7420141}" srcOrd="0" destOrd="0" presId="urn:microsoft.com/office/officeart/2005/8/layout/orgChart1"/>
    <dgm:cxn modelId="{37A5AB8E-8600-472E-A6A7-8AD0D1230B04}" type="presParOf" srcId="{6E789F3E-0891-4511-99F8-51D6D42F21B9}" destId="{5B6B463C-EBE5-44FE-B083-140440A53C36}" srcOrd="1" destOrd="0" presId="urn:microsoft.com/office/officeart/2005/8/layout/orgChart1"/>
    <dgm:cxn modelId="{A72EC4EC-4236-4EA5-AB70-785594DC4A1C}" type="presParOf" srcId="{BB6B66F7-1C79-4940-8334-3177D6233C64}" destId="{1F5452D5-F0D9-4B32-9A61-B06B5EFF1422}" srcOrd="1" destOrd="0" presId="urn:microsoft.com/office/officeart/2005/8/layout/orgChart1"/>
    <dgm:cxn modelId="{32753000-B750-42B9-885E-EF8AA5F3E90E}" type="presParOf" srcId="{BB6B66F7-1C79-4940-8334-3177D6233C64}" destId="{F562B158-5652-49CE-B20D-80AA82746FA8}" srcOrd="2" destOrd="0" presId="urn:microsoft.com/office/officeart/2005/8/layout/orgChart1"/>
    <dgm:cxn modelId="{D02C2180-5731-458F-95F9-AFF96BD53BE5}" type="presParOf" srcId="{0769FC43-E9BF-46B1-A282-AF0532D6A3BB}" destId="{6D511B40-6436-43DD-9FA1-D2748F633F84}" srcOrd="6" destOrd="0" presId="urn:microsoft.com/office/officeart/2005/8/layout/orgChart1"/>
    <dgm:cxn modelId="{E2367A28-CA8D-4F7E-B3DB-F674AD15D0BD}" type="presParOf" srcId="{0769FC43-E9BF-46B1-A282-AF0532D6A3BB}" destId="{12919901-D5FA-48F2-B0FA-8B6C87705827}" srcOrd="7" destOrd="0" presId="urn:microsoft.com/office/officeart/2005/8/layout/orgChart1"/>
    <dgm:cxn modelId="{931664E9-1B18-4B01-8BBA-FFCE210210D4}" type="presParOf" srcId="{12919901-D5FA-48F2-B0FA-8B6C87705827}" destId="{C886507A-0E03-42B8-ACE7-6E44F1DBA805}" srcOrd="0" destOrd="0" presId="urn:microsoft.com/office/officeart/2005/8/layout/orgChart1"/>
    <dgm:cxn modelId="{B5E15431-FC5D-4F8A-B910-9653332E1D0B}" type="presParOf" srcId="{C886507A-0E03-42B8-ACE7-6E44F1DBA805}" destId="{36F8001E-2F02-4712-AFC7-688A90104418}" srcOrd="0" destOrd="0" presId="urn:microsoft.com/office/officeart/2005/8/layout/orgChart1"/>
    <dgm:cxn modelId="{5714E0DC-56DA-4EE5-807A-2ADE3F7EDB86}" type="presParOf" srcId="{C886507A-0E03-42B8-ACE7-6E44F1DBA805}" destId="{969CA7C8-B6EB-428C-AA8D-B2A04E0275AB}" srcOrd="1" destOrd="0" presId="urn:microsoft.com/office/officeart/2005/8/layout/orgChart1"/>
    <dgm:cxn modelId="{7D17A5C4-ACB1-4EFB-978E-FEDBA6126841}" type="presParOf" srcId="{12919901-D5FA-48F2-B0FA-8B6C87705827}" destId="{CA6AEA14-B00C-45D5-9ACC-2CA14268F7BF}" srcOrd="1" destOrd="0" presId="urn:microsoft.com/office/officeart/2005/8/layout/orgChart1"/>
    <dgm:cxn modelId="{98E61ED1-7E98-4945-9CAC-1EF305983FE2}" type="presParOf" srcId="{12919901-D5FA-48F2-B0FA-8B6C87705827}" destId="{448D8CA2-C84B-4999-AF81-A529CE9D2B1F}" srcOrd="2" destOrd="0" presId="urn:microsoft.com/office/officeart/2005/8/layout/orgChart1"/>
    <dgm:cxn modelId="{65DE01E1-0ECC-49D8-8029-05643CB19B1D}" type="presParOf" srcId="{823E71D3-8CE3-4702-997B-D63C6155D84F}" destId="{7EC5A3A9-018A-4430-A922-2EAEC53842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11B40-6436-43DD-9FA1-D2748F633F84}">
      <dsp:nvSpPr>
        <dsp:cNvPr id="0" name=""/>
        <dsp:cNvSpPr/>
      </dsp:nvSpPr>
      <dsp:spPr>
        <a:xfrm>
          <a:off x="2781808" y="1681829"/>
          <a:ext cx="2178729" cy="252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42"/>
              </a:lnTo>
              <a:lnTo>
                <a:pt x="2178729" y="126042"/>
              </a:lnTo>
              <a:lnTo>
                <a:pt x="2178729" y="252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806F1-D108-4290-A7A6-CB7108524421}">
      <dsp:nvSpPr>
        <dsp:cNvPr id="0" name=""/>
        <dsp:cNvSpPr/>
      </dsp:nvSpPr>
      <dsp:spPr>
        <a:xfrm>
          <a:off x="2781808" y="1681829"/>
          <a:ext cx="726243" cy="252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42"/>
              </a:lnTo>
              <a:lnTo>
                <a:pt x="726243" y="126042"/>
              </a:lnTo>
              <a:lnTo>
                <a:pt x="726243" y="252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2B3F4-5F18-41CB-AD8C-9D573DBA8D6A}">
      <dsp:nvSpPr>
        <dsp:cNvPr id="0" name=""/>
        <dsp:cNvSpPr/>
      </dsp:nvSpPr>
      <dsp:spPr>
        <a:xfrm>
          <a:off x="1575404" y="2534114"/>
          <a:ext cx="180060" cy="552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184"/>
              </a:lnTo>
              <a:lnTo>
                <a:pt x="180060" y="552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93F4A-7EF6-49D3-81AD-8EF9DF22A784}">
      <dsp:nvSpPr>
        <dsp:cNvPr id="0" name=""/>
        <dsp:cNvSpPr/>
      </dsp:nvSpPr>
      <dsp:spPr>
        <a:xfrm>
          <a:off x="2055564" y="1681829"/>
          <a:ext cx="726243" cy="252084"/>
        </a:xfrm>
        <a:custGeom>
          <a:avLst/>
          <a:gdLst/>
          <a:ahLst/>
          <a:cxnLst/>
          <a:rect l="0" t="0" r="0" b="0"/>
          <a:pathLst>
            <a:path>
              <a:moveTo>
                <a:pt x="726243" y="0"/>
              </a:moveTo>
              <a:lnTo>
                <a:pt x="726243" y="126042"/>
              </a:lnTo>
              <a:lnTo>
                <a:pt x="0" y="126042"/>
              </a:lnTo>
              <a:lnTo>
                <a:pt x="0" y="252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34CDB-848D-48D0-BF17-535007572E4E}">
      <dsp:nvSpPr>
        <dsp:cNvPr id="0" name=""/>
        <dsp:cNvSpPr/>
      </dsp:nvSpPr>
      <dsp:spPr>
        <a:xfrm>
          <a:off x="603078" y="1681829"/>
          <a:ext cx="2178729" cy="252084"/>
        </a:xfrm>
        <a:custGeom>
          <a:avLst/>
          <a:gdLst/>
          <a:ahLst/>
          <a:cxnLst/>
          <a:rect l="0" t="0" r="0" b="0"/>
          <a:pathLst>
            <a:path>
              <a:moveTo>
                <a:pt x="2178729" y="0"/>
              </a:moveTo>
              <a:lnTo>
                <a:pt x="2178729" y="126042"/>
              </a:lnTo>
              <a:lnTo>
                <a:pt x="0" y="126042"/>
              </a:lnTo>
              <a:lnTo>
                <a:pt x="0" y="252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1266B-04D4-420B-BE45-3B013E67FAE5}">
      <dsp:nvSpPr>
        <dsp:cNvPr id="0" name=""/>
        <dsp:cNvSpPr/>
      </dsp:nvSpPr>
      <dsp:spPr>
        <a:xfrm>
          <a:off x="2181607" y="1081628"/>
          <a:ext cx="1200401" cy="60020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exercises</a:t>
          </a:r>
        </a:p>
      </dsp:txBody>
      <dsp:txXfrm>
        <a:off x="2181607" y="1081628"/>
        <a:ext cx="1200401" cy="600200"/>
      </dsp:txXfrm>
    </dsp:sp>
    <dsp:sp modelId="{29E04258-DBD0-468F-B6A5-3572635C4F57}">
      <dsp:nvSpPr>
        <dsp:cNvPr id="0" name=""/>
        <dsp:cNvSpPr/>
      </dsp:nvSpPr>
      <dsp:spPr>
        <a:xfrm>
          <a:off x="2877" y="1933914"/>
          <a:ext cx="1200401" cy="60020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</a:p>
      </dsp:txBody>
      <dsp:txXfrm>
        <a:off x="2877" y="1933914"/>
        <a:ext cx="1200401" cy="600200"/>
      </dsp:txXfrm>
    </dsp:sp>
    <dsp:sp modelId="{D16F404A-B6E6-488A-824E-D2F5FB4410A0}">
      <dsp:nvSpPr>
        <dsp:cNvPr id="0" name=""/>
        <dsp:cNvSpPr/>
      </dsp:nvSpPr>
      <dsp:spPr>
        <a:xfrm>
          <a:off x="1455364" y="1933914"/>
          <a:ext cx="1200401" cy="60020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html</a:t>
          </a:r>
        </a:p>
      </dsp:txBody>
      <dsp:txXfrm>
        <a:off x="1455364" y="1933914"/>
        <a:ext cx="1200401" cy="600200"/>
      </dsp:txXfrm>
    </dsp:sp>
    <dsp:sp modelId="{B7B79BBC-1BCF-46F8-9D67-7CDAF6AEE7BA}">
      <dsp:nvSpPr>
        <dsp:cNvPr id="0" name=""/>
        <dsp:cNvSpPr/>
      </dsp:nvSpPr>
      <dsp:spPr>
        <a:xfrm>
          <a:off x="1755464" y="2786199"/>
          <a:ext cx="1200401" cy="60020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fig-exercises</a:t>
          </a:r>
        </a:p>
      </dsp:txBody>
      <dsp:txXfrm>
        <a:off x="1755464" y="2786199"/>
        <a:ext cx="1200401" cy="600200"/>
      </dsp:txXfrm>
    </dsp:sp>
    <dsp:sp modelId="{6A0AEEBF-7524-4455-AB4F-1A38E7420141}">
      <dsp:nvSpPr>
        <dsp:cNvPr id="0" name=""/>
        <dsp:cNvSpPr/>
      </dsp:nvSpPr>
      <dsp:spPr>
        <a:xfrm>
          <a:off x="2907850" y="1933914"/>
          <a:ext cx="1200401" cy="60020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pdf</a:t>
          </a:r>
        </a:p>
      </dsp:txBody>
      <dsp:txXfrm>
        <a:off x="2907850" y="1933914"/>
        <a:ext cx="1200401" cy="600200"/>
      </dsp:txXfrm>
    </dsp:sp>
    <dsp:sp modelId="{36F8001E-2F02-4712-AFC7-688A90104418}">
      <dsp:nvSpPr>
        <dsp:cNvPr id="0" name=""/>
        <dsp:cNvSpPr/>
      </dsp:nvSpPr>
      <dsp:spPr>
        <a:xfrm>
          <a:off x="4360336" y="1933914"/>
          <a:ext cx="1200401" cy="600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src</a:t>
          </a:r>
          <a:endParaRPr lang="en-US" sz="2000" kern="1200" dirty="0"/>
        </a:p>
      </dsp:txBody>
      <dsp:txXfrm>
        <a:off x="4360336" y="1933914"/>
        <a:ext cx="1200401" cy="60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F3D3-BF24-CF66-70B2-31D2C4F6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3BBFA-6878-3E9D-A5F7-3C48BC66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E905-8910-2F38-DB50-C97A3974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AB3A-4A04-A845-8E30-40F39C04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C23E-284C-84AE-3A8C-FC6DDD80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6C3C-1B91-785C-4478-11D614C4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57AF8-A21F-65CC-1C47-0AAD4FEF0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F3C1-0129-36A9-AFCF-B13AA79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06BA-DFEE-E81D-E3D5-05D70DA2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9C0-AA64-9CBC-5F9E-3CFAD57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1379A-D18B-351B-FD5D-6CEC71646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C64C5-E924-0098-D1C4-2036E287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1B54-D72F-25D9-EC51-D2C0CEC4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2DC2-0C1F-27B0-29BF-8004C42A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9739-3B84-8251-128D-9794B510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32E0-EFFB-D6F9-E76F-7B2E6F98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C057-748E-BDED-0346-2F695F3D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1625-DF8C-28D4-6C9A-B2BCA4F9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6F1D-2864-CE9E-6C2D-B0DEFB97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E931-D479-D9AF-67C8-DF024887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9895-5CF5-C893-8CA4-B6AD8DCD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9EDE-E035-A693-4C32-92A9E136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F6D4-3FD5-FF6B-14F0-13DEB166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61A6-C1F9-DC40-F104-F2A0227E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874B-41AD-370E-D95A-BCF2795C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D5A3-579A-5766-B51C-AF55604E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9121-8EAC-30F7-F81C-1F730E6CF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0C09-8CB4-0B35-1DD1-85A5B193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F334-D25C-3280-07E3-DF5C041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C3767-5164-DA22-93E2-B3D79D84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0F8F-AF33-B45E-8C4C-8A09B787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265-792B-5D68-EE00-644DE6D2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C22F-EC71-FA0D-8642-2A5E64CF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973AC-292C-F7A9-E470-3F72D6AB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F3F61-5962-0133-3B42-DC2A0C92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5C48E-46E8-2B00-A5C9-FEA1ADA4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BC652-53A9-6DCC-07B7-190A2022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4B2D4-7144-A34F-5E6F-1E44681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83243-9268-4EDF-BA5C-FA8E4DCE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5693-4009-8109-48A1-4F35C646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CD925-0A3B-28E6-ED57-ACAF24FE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ED124-2182-4953-5A11-FBB9245C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CA3C1-945D-39C8-00F5-418C2381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6E2D6-95F1-F75F-C2BC-8965D326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EED1C-FA8B-70D3-8202-127BCF96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37EF0-43AA-89D6-4388-31BE5851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44C4-654F-7345-2DEA-35489A8E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3CE5-4808-668D-F3FF-F14EDAA8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054C-7CFC-F730-1579-37EB8BF9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657C9-ACDA-4C81-58B9-6FA1465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3F02-6D4F-3829-FADD-4927115B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1600-F8AB-CC33-199C-6EF4ADB2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2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1810-114F-6182-BD2C-E04947D8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026F4-3052-3A96-8572-ECFF3911A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97B4-1930-EB7F-EF69-2103E3A7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62FD0-228F-6580-DEC8-F9A5227F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AC84F-1CBF-89CC-3EB4-0C234F97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FCB05-B6D7-E069-375B-410D85B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2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CACB-7E12-F0DE-36F5-60D352E7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95659-5362-4917-18EC-BF3CE0F1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EE1C-1374-AD91-16C2-124707003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D630-8331-D791-3AC2-F1B88703E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4C36-49DA-E678-331B-5AD33DD8E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6626&amp;picture=cardboard-box-white-backgroun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C11057-67B3-0D7E-6B07-C9411CB1073C}"/>
              </a:ext>
            </a:extLst>
          </p:cNvPr>
          <p:cNvGrpSpPr/>
          <p:nvPr/>
        </p:nvGrpSpPr>
        <p:grpSpPr>
          <a:xfrm>
            <a:off x="637496" y="2570755"/>
            <a:ext cx="11278610" cy="2210984"/>
            <a:chOff x="637496" y="2570755"/>
            <a:chExt cx="11278610" cy="2210984"/>
          </a:xfrm>
        </p:grpSpPr>
        <p:pic>
          <p:nvPicPr>
            <p:cNvPr id="5" name="Picture 4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0EFFE941-F415-57B7-2AFC-60AC9A04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9100" y="2570755"/>
              <a:ext cx="3877006" cy="2210984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0808559C-7390-350F-C329-DA701B64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96" y="2570755"/>
              <a:ext cx="7240010" cy="2200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67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5F5413-BA77-2F53-0AB7-7AED707D542B}"/>
              </a:ext>
            </a:extLst>
          </p:cNvPr>
          <p:cNvSpPr/>
          <p:nvPr/>
        </p:nvSpPr>
        <p:spPr>
          <a:xfrm>
            <a:off x="1944364" y="2085975"/>
            <a:ext cx="9228461" cy="330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box&#10;&#10;Description automatically generated">
            <a:extLst>
              <a:ext uri="{FF2B5EF4-FFF2-40B4-BE49-F238E27FC236}">
                <a16:creationId xmlns:a16="http://schemas.microsoft.com/office/drawing/2014/main" id="{CCA40073-F29D-E1BD-C112-23D6F711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-10262" b="6751"/>
          <a:stretch/>
        </p:blipFill>
        <p:spPr>
          <a:xfrm>
            <a:off x="1944364" y="2085975"/>
            <a:ext cx="4151636" cy="3305177"/>
          </a:xfrm>
        </p:spPr>
      </p:pic>
      <p:pic>
        <p:nvPicPr>
          <p:cNvPr id="6" name="Content Placeholder 4" descr="A close-up of a box&#10;&#10;Description automatically generated">
            <a:extLst>
              <a:ext uri="{FF2B5EF4-FFF2-40B4-BE49-F238E27FC236}">
                <a16:creationId xmlns:a16="http://schemas.microsoft.com/office/drawing/2014/main" id="{C706E97D-0E4A-364C-0DCD-8DF06254C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274" b="6769"/>
          <a:stretch/>
        </p:blipFill>
        <p:spPr>
          <a:xfrm>
            <a:off x="5696141" y="2085975"/>
            <a:ext cx="5657659" cy="3305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3DDE85-8BB4-B6E7-16F8-C643BEF03CD3}"/>
              </a:ext>
            </a:extLst>
          </p:cNvPr>
          <p:cNvSpPr/>
          <p:nvPr/>
        </p:nvSpPr>
        <p:spPr>
          <a:xfrm rot="19516189">
            <a:off x="7742659" y="2967335"/>
            <a:ext cx="13211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68D65-8318-E43B-4B84-AC14CA8B3B6F}"/>
              </a:ext>
            </a:extLst>
          </p:cNvPr>
          <p:cNvSpPr/>
          <p:nvPr/>
        </p:nvSpPr>
        <p:spPr>
          <a:xfrm rot="19401397">
            <a:off x="3576791" y="3420000"/>
            <a:ext cx="886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FE1EB-6684-6435-77FF-01ACE2A004AF}"/>
              </a:ext>
            </a:extLst>
          </p:cNvPr>
          <p:cNvSpPr/>
          <p:nvPr/>
        </p:nvSpPr>
        <p:spPr>
          <a:xfrm>
            <a:off x="3916910" y="4261200"/>
            <a:ext cx="5020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6659B-0057-9BCE-E847-0054A4A3FFFB}"/>
              </a:ext>
            </a:extLst>
          </p:cNvPr>
          <p:cNvSpPr/>
          <p:nvPr/>
        </p:nvSpPr>
        <p:spPr>
          <a:xfrm>
            <a:off x="8547569" y="4029946"/>
            <a:ext cx="5132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90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4391E3-A0AF-A095-FBBC-C1171CD7B6F4}"/>
              </a:ext>
            </a:extLst>
          </p:cNvPr>
          <p:cNvSpPr/>
          <p:nvPr/>
        </p:nvSpPr>
        <p:spPr>
          <a:xfrm>
            <a:off x="212117" y="1894898"/>
            <a:ext cx="9583523" cy="4603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ADE4715-F135-E980-A15B-6C66C4052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1" y="1894898"/>
            <a:ext cx="4252923" cy="4351338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B27FDD3E-C3F6-9930-AC18-8F672E6F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40" y="2600701"/>
            <a:ext cx="5079365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7A35536-58D0-E696-D518-09F3BCD7DBD8}"/>
              </a:ext>
            </a:extLst>
          </p:cNvPr>
          <p:cNvGrpSpPr/>
          <p:nvPr/>
        </p:nvGrpSpPr>
        <p:grpSpPr>
          <a:xfrm>
            <a:off x="87760" y="2711116"/>
            <a:ext cx="12254337" cy="3870454"/>
            <a:chOff x="87760" y="2711116"/>
            <a:chExt cx="12254337" cy="387045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8EFEAC-2700-DE44-20CA-5F204441EDE8}"/>
                </a:ext>
              </a:extLst>
            </p:cNvPr>
            <p:cNvSpPr/>
            <p:nvPr/>
          </p:nvSpPr>
          <p:spPr>
            <a:xfrm>
              <a:off x="152400" y="2711116"/>
              <a:ext cx="10956758" cy="38704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F4EDE4-F693-A1C6-F000-360258115F89}"/>
                </a:ext>
              </a:extLst>
            </p:cNvPr>
            <p:cNvGrpSpPr/>
            <p:nvPr/>
          </p:nvGrpSpPr>
          <p:grpSpPr>
            <a:xfrm>
              <a:off x="87760" y="2857474"/>
              <a:ext cx="12254337" cy="3724096"/>
              <a:chOff x="87760" y="2857474"/>
              <a:chExt cx="12254337" cy="372409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B1A70-855D-2EB9-53D0-539F00721851}"/>
                  </a:ext>
                </a:extLst>
              </p:cNvPr>
              <p:cNvSpPr txBox="1"/>
              <p:nvPr/>
            </p:nvSpPr>
            <p:spPr>
              <a:xfrm flipH="1">
                <a:off x="87760" y="2888251"/>
                <a:ext cx="34226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   Chocolate Fondant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250g butter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250g sugar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300g chocolate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170g flour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8 eggs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3C9EA-4445-BCF5-EDBF-5C713FB6FC3B}"/>
                  </a:ext>
                </a:extLst>
              </p:cNvPr>
              <p:cNvSpPr txBox="1"/>
              <p:nvPr/>
            </p:nvSpPr>
            <p:spPr>
              <a:xfrm flipH="1">
                <a:off x="2802382" y="2857474"/>
                <a:ext cx="3554074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   Recipe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Melt the butter and chocolate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Add the flour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Mix in one and one egg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Pour the batter in equal sized cups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Bake at 200C until ready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40CB6F-391F-4766-014D-2B7159BC3D45}"/>
                  </a:ext>
                </a:extLst>
              </p:cNvPr>
              <p:cNvSpPr txBox="1"/>
              <p:nvPr/>
            </p:nvSpPr>
            <p:spPr>
              <a:xfrm>
                <a:off x="6246097" y="2888251"/>
                <a:ext cx="6096000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b="0" dirty="0" err="1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 err="1">
                    <a:solidFill>
                      <a:srgbClr val="74531F"/>
                    </a:solidFill>
                    <a:effectLst/>
                    <a:latin typeface="Consolas" panose="020B0609020204030204" pitchFamily="49" charset="0"/>
                  </a:rPr>
                  <a:t>make_batter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butter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250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sugar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 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250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choc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  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300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flour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 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170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eggs</a:t>
                </a:r>
                <a:r>
                  <a:rPr lang="nb-NO" b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  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8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butter</a:t>
                </a:r>
                <a:r>
                  <a:rPr lang="nb-NO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+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sugar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cold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8F08C4"/>
                    </a:solidFill>
                    <a:effectLst/>
                    <a:latin typeface="Consolas" panose="020B0609020204030204" pitchFamily="49" charset="0"/>
                  </a:rPr>
                  <a:t>while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is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cold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: </a:t>
                </a:r>
                <a:r>
                  <a:rPr lang="nb-NO" b="0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# heat up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cold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False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>
                    <a:solidFill>
                      <a:srgbClr val="8F08C4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egg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8F08C4"/>
                    </a:solidFill>
                    <a:effectLst/>
                    <a:latin typeface="Consolas" panose="020B0609020204030204" pitchFamily="49" charset="0"/>
                  </a:rPr>
                  <a:t>in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2B91AF"/>
                    </a:solidFill>
                    <a:effectLst/>
                    <a:latin typeface="Consolas" panose="020B0609020204030204" pitchFamily="49" charset="0"/>
                  </a:rPr>
                  <a:t>range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eggs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+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egg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8F08C4"/>
                    </a:solidFill>
                    <a:effectLst/>
                    <a:latin typeface="Consolas" panose="020B0609020204030204" pitchFamily="49" charset="0"/>
                  </a:rPr>
                  <a:t>return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434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C91CE30-E898-E63E-D8DD-DA7E14447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6" y="397774"/>
            <a:ext cx="5951353" cy="5866486"/>
          </a:xfrm>
          <a:prstGeom prst="rect">
            <a:avLst/>
          </a:prstGeom>
        </p:spPr>
      </p:pic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C35C9334-9DDB-E524-55FE-DDB9EA098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451184"/>
              </p:ext>
            </p:extLst>
          </p:nvPr>
        </p:nvGraphicFramePr>
        <p:xfrm>
          <a:off x="6443658" y="158496"/>
          <a:ext cx="5563616" cy="4468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060A8D74-F111-3310-6AC1-24F39DE6BB90}"/>
              </a:ext>
            </a:extLst>
          </p:cNvPr>
          <p:cNvSpPr/>
          <p:nvPr/>
        </p:nvSpPr>
        <p:spPr>
          <a:xfrm>
            <a:off x="8493760" y="4013200"/>
            <a:ext cx="2767677" cy="755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this folder, and put your files here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B96E45-913C-2367-0C9F-18D1DEF7A414}"/>
              </a:ext>
            </a:extLst>
          </p:cNvPr>
          <p:cNvCxnSpPr/>
          <p:nvPr/>
        </p:nvCxnSpPr>
        <p:spPr>
          <a:xfrm flipV="1">
            <a:off x="10586720" y="2672080"/>
            <a:ext cx="721360" cy="133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139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Dreaming Outloud Script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8</cp:revision>
  <dcterms:created xsi:type="dcterms:W3CDTF">2023-12-07T13:43:06Z</dcterms:created>
  <dcterms:modified xsi:type="dcterms:W3CDTF">2024-01-08T12:47:13Z</dcterms:modified>
</cp:coreProperties>
</file>