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F3D3-BF24-CF66-70B2-31D2C4F62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3BBFA-6878-3E9D-A5F7-3C48BC666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FE905-8910-2F38-DB50-C97A39741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8AB3A-4A04-A845-8E30-40F39C04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1C23E-284C-84AE-3A8C-FC6DDD80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4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6C3C-1B91-785C-4478-11D614C4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57AF8-A21F-65CC-1C47-0AAD4FEF0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6F3C1-0129-36A9-AFCF-B13AA79D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606BA-DFEE-E81D-E3D5-05D70DA2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659C0-AA64-9CBC-5F9E-3CFAD579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4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1379A-D18B-351B-FD5D-6CEC71646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C64C5-E924-0098-D1C4-2036E2875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B1B54-D72F-25D9-EC51-D2C0CEC4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82DC2-0C1F-27B0-29BF-8004C42A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09739-3B84-8251-128D-9794B510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9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32E0-EFFB-D6F9-E76F-7B2E6F98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2C057-748E-BDED-0346-2F695F3DC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91625-DF8C-28D4-6C9A-B2BCA4F9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16F1D-2864-CE9E-6C2D-B0DEFB97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EE931-D479-D9AF-67C8-DF0248870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1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9895-5CF5-C893-8CA4-B6AD8DCD8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D9EDE-E035-A693-4C32-92A9E1361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EF6D4-3FD5-FF6B-14F0-13DEB166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C61A6-C1F9-DC40-F104-F2A0227EC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874B-41AD-370E-D95A-BCF2795C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9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D5A3-579A-5766-B51C-AF55604E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69121-8EAC-30F7-F81C-1F730E6CF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F0C09-8CB4-0B35-1DD1-85A5B1932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7F334-D25C-3280-07E3-DF5C041F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C3767-5164-DA22-93E2-B3D79D84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A0F8F-AF33-B45E-8C4C-8A09B787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2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A265-792B-5D68-EE00-644DE6D2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6C22F-EC71-FA0D-8642-2A5E64CF5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973AC-292C-F7A9-E470-3F72D6ABD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F3F61-5962-0133-3B42-DC2A0C92F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5C48E-46E8-2B00-A5C9-FEA1ADA46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BC652-53A9-6DCC-07B7-190A20226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A4B2D4-7144-A34F-5E6F-1E446814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683243-9268-4EDF-BA5C-FA8E4DCE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7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5693-4009-8109-48A1-4F35C646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CD925-0A3B-28E6-ED57-ACAF24FE9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ED124-2182-4953-5A11-FBB9245C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CA3C1-945D-39C8-00F5-418C2381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7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6E2D6-95F1-F75F-C2BC-8965D326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7EED1C-FA8B-70D3-8202-127BCF96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37EF0-43AA-89D6-4388-31BE5851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0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44C4-654F-7345-2DEA-35489A8E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63CE5-4808-668D-F3FF-F14EDAA82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5054C-7CFC-F730-1579-37EB8BF90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657C9-ACDA-4C81-58B9-6FA14650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D3F02-6D4F-3829-FADD-4927115B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51600-F8AB-CC33-199C-6EF4ADB2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2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1810-114F-6182-BD2C-E04947D84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026F4-3052-3A96-8572-ECFF3911A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097B4-1930-EB7F-EF69-2103E3A72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62FD0-228F-6580-DEC8-F9A5227F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AC84F-1CBF-89CC-3EB4-0C234F97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FCB05-B6D7-E069-375B-410D85B0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2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3CACB-7E12-F0DE-36F5-60D352E7F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95659-5362-4917-18EC-BF3CE0F1C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9EE1C-1374-AD91-16C2-124707003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9B8FA-7D10-47D5-BFE0-6BB09CDD23F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CD630-8331-D791-3AC2-F1B88703E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F4C36-49DA-E678-331B-5AD33DD8E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1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56626&amp;picture=cardboard-box-white-background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2C11057-67B3-0D7E-6B07-C9411CB1073C}"/>
              </a:ext>
            </a:extLst>
          </p:cNvPr>
          <p:cNvGrpSpPr/>
          <p:nvPr/>
        </p:nvGrpSpPr>
        <p:grpSpPr>
          <a:xfrm>
            <a:off x="637496" y="2570755"/>
            <a:ext cx="11278610" cy="2210984"/>
            <a:chOff x="637496" y="2570755"/>
            <a:chExt cx="11278610" cy="2210984"/>
          </a:xfrm>
        </p:grpSpPr>
        <p:pic>
          <p:nvPicPr>
            <p:cNvPr id="5" name="Picture 4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0EFFE941-F415-57B7-2AFC-60AC9A043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9100" y="2570755"/>
              <a:ext cx="3877006" cy="2210984"/>
            </a:xfrm>
            <a:prstGeom prst="rect">
              <a:avLst/>
            </a:prstGeom>
          </p:spPr>
        </p:pic>
        <p:pic>
          <p:nvPicPr>
            <p:cNvPr id="7" name="Picture 6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0808559C-7390-350F-C329-DA701B640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496" y="2570755"/>
              <a:ext cx="7240010" cy="22005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467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05F5413-BA77-2F53-0AB7-7AED707D542B}"/>
              </a:ext>
            </a:extLst>
          </p:cNvPr>
          <p:cNvSpPr/>
          <p:nvPr/>
        </p:nvSpPr>
        <p:spPr>
          <a:xfrm>
            <a:off x="1944364" y="2085975"/>
            <a:ext cx="9228461" cy="3305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-up of a box&#10;&#10;Description automatically generated">
            <a:extLst>
              <a:ext uri="{FF2B5EF4-FFF2-40B4-BE49-F238E27FC236}">
                <a16:creationId xmlns:a16="http://schemas.microsoft.com/office/drawing/2014/main" id="{CCA40073-F29D-E1BD-C112-23D6F7117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-10262" b="6751"/>
          <a:stretch/>
        </p:blipFill>
        <p:spPr>
          <a:xfrm>
            <a:off x="1944364" y="2085975"/>
            <a:ext cx="4151636" cy="3305177"/>
          </a:xfrm>
        </p:spPr>
      </p:pic>
      <p:pic>
        <p:nvPicPr>
          <p:cNvPr id="6" name="Content Placeholder 4" descr="A close-up of a box&#10;&#10;Description automatically generated">
            <a:extLst>
              <a:ext uri="{FF2B5EF4-FFF2-40B4-BE49-F238E27FC236}">
                <a16:creationId xmlns:a16="http://schemas.microsoft.com/office/drawing/2014/main" id="{C706E97D-0E4A-364C-0DCD-8DF06254CA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7274" b="6769"/>
          <a:stretch/>
        </p:blipFill>
        <p:spPr>
          <a:xfrm>
            <a:off x="5696141" y="2085975"/>
            <a:ext cx="5657659" cy="33051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3DDE85-8BB4-B6E7-16F8-C643BEF03CD3}"/>
              </a:ext>
            </a:extLst>
          </p:cNvPr>
          <p:cNvSpPr/>
          <p:nvPr/>
        </p:nvSpPr>
        <p:spPr>
          <a:xfrm rot="19516189">
            <a:off x="7742659" y="2967335"/>
            <a:ext cx="13211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Dog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068D65-8318-E43B-4B84-AC14CA8B3B6F}"/>
              </a:ext>
            </a:extLst>
          </p:cNvPr>
          <p:cNvSpPr/>
          <p:nvPr/>
        </p:nvSpPr>
        <p:spPr>
          <a:xfrm rot="19401397">
            <a:off x="3576791" y="3420000"/>
            <a:ext cx="88678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FE1EB-6684-6435-77FF-01ACE2A004AF}"/>
              </a:ext>
            </a:extLst>
          </p:cNvPr>
          <p:cNvSpPr/>
          <p:nvPr/>
        </p:nvSpPr>
        <p:spPr>
          <a:xfrm>
            <a:off x="3916910" y="4261200"/>
            <a:ext cx="5020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26659B-0057-9BCE-E847-0054A4A3FFFB}"/>
              </a:ext>
            </a:extLst>
          </p:cNvPr>
          <p:cNvSpPr/>
          <p:nvPr/>
        </p:nvSpPr>
        <p:spPr>
          <a:xfrm>
            <a:off x="8547569" y="4029946"/>
            <a:ext cx="51328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y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5907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4391E3-A0AF-A095-FBBC-C1171CD7B6F4}"/>
              </a:ext>
            </a:extLst>
          </p:cNvPr>
          <p:cNvSpPr/>
          <p:nvPr/>
        </p:nvSpPr>
        <p:spPr>
          <a:xfrm>
            <a:off x="212117" y="1894898"/>
            <a:ext cx="9583523" cy="4603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ADE4715-F135-E980-A15B-6C66C4052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01" y="1894898"/>
            <a:ext cx="4252923" cy="4351338"/>
          </a:xfrm>
        </p:spPr>
      </p:pic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B27FDD3E-C3F6-9930-AC18-8F672E6FE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040" y="2600701"/>
            <a:ext cx="5079365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5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7A35536-58D0-E696-D518-09F3BCD7DBD8}"/>
              </a:ext>
            </a:extLst>
          </p:cNvPr>
          <p:cNvGrpSpPr/>
          <p:nvPr/>
        </p:nvGrpSpPr>
        <p:grpSpPr>
          <a:xfrm>
            <a:off x="87760" y="2711116"/>
            <a:ext cx="12254337" cy="3870454"/>
            <a:chOff x="87760" y="2711116"/>
            <a:chExt cx="12254337" cy="387045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18EFEAC-2700-DE44-20CA-5F204441EDE8}"/>
                </a:ext>
              </a:extLst>
            </p:cNvPr>
            <p:cNvSpPr/>
            <p:nvPr/>
          </p:nvSpPr>
          <p:spPr>
            <a:xfrm>
              <a:off x="152400" y="2711116"/>
              <a:ext cx="10956758" cy="38704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9F4EDE4-F693-A1C6-F000-360258115F89}"/>
                </a:ext>
              </a:extLst>
            </p:cNvPr>
            <p:cNvGrpSpPr/>
            <p:nvPr/>
          </p:nvGrpSpPr>
          <p:grpSpPr>
            <a:xfrm>
              <a:off x="87760" y="2857474"/>
              <a:ext cx="12254337" cy="3724096"/>
              <a:chOff x="87760" y="2857474"/>
              <a:chExt cx="12254337" cy="3724096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0B1A70-855D-2EB9-53D0-539F00721851}"/>
                  </a:ext>
                </a:extLst>
              </p:cNvPr>
              <p:cNvSpPr txBox="1"/>
              <p:nvPr/>
            </p:nvSpPr>
            <p:spPr>
              <a:xfrm flipH="1">
                <a:off x="87760" y="2888251"/>
                <a:ext cx="342269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Dreaming Outloud Script Pro" panose="020F0502020204030204" pitchFamily="66" charset="0"/>
                    <a:cs typeface="Dreaming Outloud Script Pro" panose="020F0502020204030204" pitchFamily="66" charset="0"/>
                  </a:rPr>
                  <a:t>   Chocolate Fondant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Dreaming Outloud Script Pro" panose="020F0502020204030204" pitchFamily="66" charset="0"/>
                    <a:cs typeface="Dreaming Outloud Script Pro" panose="020F0502020204030204" pitchFamily="66" charset="0"/>
                  </a:rPr>
                  <a:t>250g butter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Dreaming Outloud Script Pro" panose="020F0502020204030204" pitchFamily="66" charset="0"/>
                    <a:cs typeface="Dreaming Outloud Script Pro" panose="020F0502020204030204" pitchFamily="66" charset="0"/>
                  </a:rPr>
                  <a:t>250g sugar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Dreaming Outloud Script Pro" panose="020F0502020204030204" pitchFamily="66" charset="0"/>
                    <a:cs typeface="Dreaming Outloud Script Pro" panose="020F0502020204030204" pitchFamily="66" charset="0"/>
                  </a:rPr>
                  <a:t>300g chocolate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Dreaming Outloud Script Pro" panose="020F0502020204030204" pitchFamily="66" charset="0"/>
                    <a:cs typeface="Dreaming Outloud Script Pro" panose="020F0502020204030204" pitchFamily="66" charset="0"/>
                  </a:rPr>
                  <a:t>170g flour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Dreaming Outloud Script Pro" panose="020F0502020204030204" pitchFamily="66" charset="0"/>
                    <a:cs typeface="Dreaming Outloud Script Pro" panose="020F0502020204030204" pitchFamily="66" charset="0"/>
                  </a:rPr>
                  <a:t>8 eggs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A3C9EA-4445-BCF5-EDBF-5C713FB6FC3B}"/>
                  </a:ext>
                </a:extLst>
              </p:cNvPr>
              <p:cNvSpPr txBox="1"/>
              <p:nvPr/>
            </p:nvSpPr>
            <p:spPr>
              <a:xfrm flipH="1">
                <a:off x="2802382" y="2857474"/>
                <a:ext cx="3554074" cy="372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Dreaming Outloud Script Pro" panose="020F0502020204030204" pitchFamily="66" charset="0"/>
                    <a:cs typeface="Dreaming Outloud Script Pro" panose="020F0502020204030204" pitchFamily="66" charset="0"/>
                  </a:rPr>
                  <a:t>   Recipe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000" dirty="0">
                    <a:latin typeface="Dreaming Outloud Script Pro" panose="020F0502020204030204" pitchFamily="66" charset="0"/>
                    <a:cs typeface="Dreaming Outloud Script Pro" panose="020F0502020204030204" pitchFamily="66" charset="0"/>
                  </a:rPr>
                  <a:t>Melt the butter and chocolate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000" dirty="0">
                    <a:latin typeface="Dreaming Outloud Script Pro" panose="020F0502020204030204" pitchFamily="66" charset="0"/>
                    <a:cs typeface="Dreaming Outloud Script Pro" panose="020F0502020204030204" pitchFamily="66" charset="0"/>
                  </a:rPr>
                  <a:t>Add the flour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000" dirty="0">
                    <a:latin typeface="Dreaming Outloud Script Pro" panose="020F0502020204030204" pitchFamily="66" charset="0"/>
                    <a:cs typeface="Dreaming Outloud Script Pro" panose="020F0502020204030204" pitchFamily="66" charset="0"/>
                  </a:rPr>
                  <a:t>Mix in one and one egg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000" dirty="0">
                    <a:latin typeface="Dreaming Outloud Script Pro" panose="020F0502020204030204" pitchFamily="66" charset="0"/>
                    <a:cs typeface="Dreaming Outloud Script Pro" panose="020F0502020204030204" pitchFamily="66" charset="0"/>
                  </a:rPr>
                  <a:t>Pour the batter in equal sized cups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000" dirty="0">
                    <a:latin typeface="Dreaming Outloud Script Pro" panose="020F0502020204030204" pitchFamily="66" charset="0"/>
                    <a:cs typeface="Dreaming Outloud Script Pro" panose="020F0502020204030204" pitchFamily="66" charset="0"/>
                  </a:rPr>
                  <a:t>Bake at 200C until ready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endParaRPr lang="en-US" dirty="0">
                  <a:latin typeface="Dreaming Outloud Script Pro" panose="020F0502020204030204" pitchFamily="66" charset="0"/>
                  <a:cs typeface="Dreaming Outloud Script Pro" panose="020F0502020204030204" pitchFamily="66" charset="0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endParaRPr lang="en-US" dirty="0">
                  <a:latin typeface="Dreaming Outloud Script Pro" panose="020F0502020204030204" pitchFamily="66" charset="0"/>
                  <a:cs typeface="Dreaming Outloud Script Pro" panose="020F0502020204030204" pitchFamily="66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40CB6F-391F-4766-014D-2B7159BC3D45}"/>
                  </a:ext>
                </a:extLst>
              </p:cNvPr>
              <p:cNvSpPr txBox="1"/>
              <p:nvPr/>
            </p:nvSpPr>
            <p:spPr>
              <a:xfrm>
                <a:off x="6246097" y="2888251"/>
                <a:ext cx="6096000" cy="36933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b-NO" b="0" dirty="0" err="1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def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nb-NO" b="0" dirty="0" err="1">
                    <a:solidFill>
                      <a:srgbClr val="74531F"/>
                    </a:solidFill>
                    <a:effectLst/>
                    <a:latin typeface="Consolas" panose="020B0609020204030204" pitchFamily="49" charset="0"/>
                  </a:rPr>
                  <a:t>make_batter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nb-NO" b="0" dirty="0" err="1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</a:rPr>
                  <a:t>size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nb-NO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):</a:t>
                </a:r>
              </a:p>
              <a:p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nb-NO" b="0" dirty="0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butter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= </a:t>
                </a:r>
                <a:r>
                  <a:rPr lang="nb-NO" b="0" dirty="0" err="1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</a:rPr>
                  <a:t>size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*</a:t>
                </a:r>
                <a:r>
                  <a:rPr lang="nb-NO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250</a:t>
                </a:r>
                <a:endPara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nb-NO" b="0" dirty="0" err="1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sugar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 = </a:t>
                </a:r>
                <a:r>
                  <a:rPr lang="nb-NO" b="0" dirty="0" err="1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</a:rPr>
                  <a:t>size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*</a:t>
                </a:r>
                <a:r>
                  <a:rPr lang="nb-NO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250</a:t>
                </a:r>
                <a:endPara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nb-NO" b="0" dirty="0" err="1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choc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  = </a:t>
                </a:r>
                <a:r>
                  <a:rPr lang="nb-NO" b="0" dirty="0" err="1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</a:rPr>
                  <a:t>size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*</a:t>
                </a:r>
                <a:r>
                  <a:rPr lang="nb-NO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300</a:t>
                </a:r>
                <a:endPara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nb-NO" b="0" dirty="0" err="1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flour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 = </a:t>
                </a:r>
                <a:r>
                  <a:rPr lang="nb-NO" b="0" dirty="0" err="1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</a:rPr>
                  <a:t>size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*</a:t>
                </a:r>
                <a:r>
                  <a:rPr lang="nb-NO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170</a:t>
                </a:r>
                <a:endPara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nb-NO" b="0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eggs</a:t>
                </a:r>
                <a:r>
                  <a:rPr lang="nb-NO" b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  = </a:t>
                </a:r>
                <a:r>
                  <a:rPr lang="nb-NO" b="0" dirty="0" err="1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</a:rPr>
                  <a:t>size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*</a:t>
                </a:r>
                <a:r>
                  <a:rPr lang="nb-NO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8</a:t>
                </a:r>
                <a:endPara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nb-NO" b="0" dirty="0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batter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= </a:t>
                </a:r>
                <a:r>
                  <a:rPr lang="nb-NO" b="0" dirty="0" err="1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butter</a:t>
                </a:r>
                <a:r>
                  <a:rPr lang="nb-NO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+</a:t>
                </a:r>
                <a:r>
                  <a:rPr lang="nb-NO" b="0" dirty="0" err="1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sugar</a:t>
                </a:r>
                <a:endPara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nb-NO" b="0" dirty="0" err="1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cold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= </a:t>
                </a:r>
                <a:r>
                  <a:rPr lang="nb-NO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True</a:t>
                </a:r>
                <a:endPara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nb-NO" b="0" dirty="0" err="1">
                    <a:solidFill>
                      <a:srgbClr val="8F08C4"/>
                    </a:solidFill>
                    <a:effectLst/>
                    <a:latin typeface="Consolas" panose="020B0609020204030204" pitchFamily="49" charset="0"/>
                  </a:rPr>
                  <a:t>while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nb-NO" b="0" dirty="0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batter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nb-NO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is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nb-NO" b="0" dirty="0" err="1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cold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: </a:t>
                </a:r>
                <a:r>
                  <a:rPr lang="nb-NO" b="0" dirty="0">
                    <a:solidFill>
                      <a:srgbClr val="008000"/>
                    </a:solidFill>
                    <a:effectLst/>
                    <a:latin typeface="Consolas" panose="020B0609020204030204" pitchFamily="49" charset="0"/>
                  </a:rPr>
                  <a:t># heat up</a:t>
                </a:r>
                <a:endPara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       </a:t>
                </a:r>
                <a:r>
                  <a:rPr lang="nb-NO" b="0" dirty="0" err="1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cold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= </a:t>
                </a:r>
                <a:r>
                  <a:rPr lang="nb-NO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False</a:t>
                </a:r>
                <a:endPara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nb-NO" b="0" dirty="0">
                    <a:solidFill>
                      <a:srgbClr val="8F08C4"/>
                    </a:solidFill>
                    <a:effectLst/>
                    <a:latin typeface="Consolas" panose="020B0609020204030204" pitchFamily="49" charset="0"/>
                  </a:rPr>
                  <a:t>for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nb-NO" b="0" dirty="0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egg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nb-NO" b="0" dirty="0">
                    <a:solidFill>
                      <a:srgbClr val="8F08C4"/>
                    </a:solidFill>
                    <a:effectLst/>
                    <a:latin typeface="Consolas" panose="020B0609020204030204" pitchFamily="49" charset="0"/>
                  </a:rPr>
                  <a:t>in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nb-NO" b="0" dirty="0">
                    <a:solidFill>
                      <a:srgbClr val="2B91AF"/>
                    </a:solidFill>
                    <a:effectLst/>
                    <a:latin typeface="Consolas" panose="020B0609020204030204" pitchFamily="49" charset="0"/>
                  </a:rPr>
                  <a:t>range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nb-NO" b="0" dirty="0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eggs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):</a:t>
                </a:r>
              </a:p>
              <a:p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       </a:t>
                </a:r>
                <a:r>
                  <a:rPr lang="nb-NO" b="0" dirty="0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batter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= </a:t>
                </a:r>
                <a:r>
                  <a:rPr lang="nb-NO" b="0" dirty="0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batter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+ </a:t>
                </a:r>
                <a:r>
                  <a:rPr lang="nb-NO" b="0" dirty="0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egg</a:t>
                </a:r>
                <a:endPara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nb-NO" b="0" dirty="0" err="1">
                    <a:solidFill>
                      <a:srgbClr val="8F08C4"/>
                    </a:solidFill>
                    <a:effectLst/>
                    <a:latin typeface="Consolas" panose="020B0609020204030204" pitchFamily="49" charset="0"/>
                  </a:rPr>
                  <a:t>return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nb-NO" b="0" dirty="0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batter</a:t>
                </a:r>
                <a:endPara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4344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b7fce66-bf2d-46b5-b59a-9f0018501bcd}" enabled="1" method="Standard" siteId="{f8a213d2-8f6c-400d-9e74-4e8b475316c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124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Dreaming Outloud Script Pro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Aksel Hiorth</dc:creator>
  <cp:lastModifiedBy>Aksel Hiorth</cp:lastModifiedBy>
  <cp:revision>6</cp:revision>
  <dcterms:created xsi:type="dcterms:W3CDTF">2023-12-07T13:43:06Z</dcterms:created>
  <dcterms:modified xsi:type="dcterms:W3CDTF">2023-12-19T13:20:20Z</dcterms:modified>
</cp:coreProperties>
</file>