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2" r:id="rId3"/>
    <p:sldId id="257" r:id="rId4"/>
    <p:sldId id="268" r:id="rId5"/>
    <p:sldId id="269" r:id="rId6"/>
    <p:sldId id="267" r:id="rId7"/>
    <p:sldId id="284" r:id="rId8"/>
    <p:sldId id="275" r:id="rId9"/>
    <p:sldId id="278" r:id="rId10"/>
    <p:sldId id="266" r:id="rId11"/>
    <p:sldId id="264" r:id="rId12"/>
    <p:sldId id="273" r:id="rId13"/>
    <p:sldId id="272" r:id="rId14"/>
    <p:sldId id="271" r:id="rId15"/>
    <p:sldId id="274" r:id="rId16"/>
    <p:sldId id="276" r:id="rId17"/>
    <p:sldId id="280" r:id="rId18"/>
    <p:sldId id="282" r:id="rId19"/>
    <p:sldId id="281" r:id="rId20"/>
    <p:sldId id="285" r:id="rId21"/>
    <p:sldId id="270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72A66A-E755-4DD4-8034-9B00FF23A0D9}">
          <p14:sldIdLst>
            <p14:sldId id="256"/>
            <p14:sldId id="262"/>
            <p14:sldId id="257"/>
            <p14:sldId id="268"/>
            <p14:sldId id="269"/>
            <p14:sldId id="267"/>
            <p14:sldId id="284"/>
            <p14:sldId id="275"/>
            <p14:sldId id="278"/>
            <p14:sldId id="266"/>
            <p14:sldId id="264"/>
            <p14:sldId id="273"/>
            <p14:sldId id="272"/>
            <p14:sldId id="271"/>
            <p14:sldId id="274"/>
            <p14:sldId id="276"/>
            <p14:sldId id="280"/>
            <p14:sldId id="282"/>
            <p14:sldId id="281"/>
            <p14:sldId id="285"/>
            <p14:sldId id="270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9730" autoAdjust="0"/>
  </p:normalViewPr>
  <p:slideViewPr>
    <p:cSldViewPr snapToGrid="0" snapToObjects="1">
      <p:cViewPr varScale="1">
        <p:scale>
          <a:sx n="57" d="100"/>
          <a:sy n="57" d="100"/>
        </p:scale>
        <p:origin x="83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jakhotra" userId="cc5a78432d51aedd" providerId="LiveId" clId="{3D1AA3DF-BAF0-4F67-B313-4BDBB1911104}"/>
    <pc:docChg chg="delSld modSection">
      <pc:chgData name="prince jakhotra" userId="cc5a78432d51aedd" providerId="LiveId" clId="{3D1AA3DF-BAF0-4F67-B313-4BDBB1911104}" dt="2025-06-07T06:39:53.379" v="0" actId="2696"/>
      <pc:docMkLst>
        <pc:docMk/>
      </pc:docMkLst>
      <pc:sldChg chg="del">
        <pc:chgData name="prince jakhotra" userId="cc5a78432d51aedd" providerId="LiveId" clId="{3D1AA3DF-BAF0-4F67-B313-4BDBB1911104}" dt="2025-06-07T06:39:53.379" v="0" actId="2696"/>
        <pc:sldMkLst>
          <pc:docMk/>
          <pc:sldMk cId="813689662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en-US" sz="4000" dirty="0"/>
              <a:t>Hospital management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C8C8C8"/>
                </a:solidFill>
              </a:defRPr>
            </a:pPr>
            <a:r>
              <a:rPr lang="en-US" sz="2800" b="1" dirty="0"/>
              <a:t>Group no.6</a:t>
            </a:r>
            <a:endParaRPr b="1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64" y="300615"/>
            <a:ext cx="4573079" cy="67869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Example of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021" y="2002055"/>
            <a:ext cx="32688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This you can see this is a add patient </a:t>
            </a:r>
          </a:p>
          <a:p>
            <a:r>
              <a:rPr lang="en-US" dirty="0">
                <a:latin typeface="Agency FB" panose="020B0503020202020204" pitchFamily="34" charset="0"/>
              </a:rPr>
              <a:t>       Fill form of our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And a patient add his </a:t>
            </a:r>
            <a:r>
              <a:rPr lang="en-US" dirty="0" err="1">
                <a:latin typeface="Agency FB" panose="020B0503020202020204" pitchFamily="34" charset="0"/>
              </a:rPr>
              <a:t>name,age,gender</a:t>
            </a: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       And his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When patient fill all this details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021" y="13263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gency FB" panose="020B0503020202020204" pitchFamily="34" charset="0"/>
              </a:rPr>
              <a:t>Add patient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65" y="718055"/>
            <a:ext cx="5089900" cy="42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090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096" y="223476"/>
            <a:ext cx="7290054" cy="1499616"/>
          </a:xfrm>
        </p:spPr>
        <p:txBody>
          <a:bodyPr>
            <a:normAutofit/>
          </a:bodyPr>
          <a:lstStyle/>
          <a:p>
            <a:r>
              <a:rPr lang="en-US" sz="3600" dirty="0"/>
              <a:t>Add doctor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7" y="1853721"/>
            <a:ext cx="404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 "Add Doctor" page is a form where you can enter details about a new doctor.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96" y="3004456"/>
            <a:ext cx="433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You need to fill in their name, age, gender, and specialty. Once done, click the "Submit" button to save the information.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097" y="4432190"/>
            <a:ext cx="39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 It’s a simple and clear way to add doctors to your system.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96" y="788528"/>
            <a:ext cx="4067801" cy="37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6507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Add nurse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07" y="1899138"/>
            <a:ext cx="3878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 </a:t>
            </a:r>
            <a:r>
              <a:rPr lang="en-US" b="1" dirty="0">
                <a:latin typeface="Agency FB" panose="020B0503020202020204" pitchFamily="34" charset="0"/>
              </a:rPr>
              <a:t>"Add Nurse"</a:t>
            </a:r>
            <a:r>
              <a:rPr lang="en-US" dirty="0">
                <a:latin typeface="Agency FB" panose="020B0503020202020204" pitchFamily="34" charset="0"/>
              </a:rPr>
              <a:t> page is a simple form where you can enter a nurse's details like </a:t>
            </a:r>
            <a:r>
              <a:rPr lang="en-US" b="1" dirty="0">
                <a:latin typeface="Agency FB" panose="020B0503020202020204" pitchFamily="34" charset="0"/>
              </a:rPr>
              <a:t>name, age, gender, and specialty</a:t>
            </a:r>
            <a:r>
              <a:rPr lang="en-US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207" y="3076973"/>
            <a:ext cx="3607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After filling in the information, just click the </a:t>
            </a:r>
            <a:r>
              <a:rPr lang="en-US" b="1" dirty="0">
                <a:latin typeface="Agency FB" panose="020B0503020202020204" pitchFamily="34" charset="0"/>
              </a:rPr>
              <a:t>"Submit"</a:t>
            </a:r>
            <a:r>
              <a:rPr lang="en-US" dirty="0">
                <a:latin typeface="Agency FB" panose="020B0503020202020204" pitchFamily="34" charset="0"/>
              </a:rPr>
              <a:t> button to save it. This makes it quick and easy to add new nurses to your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207" y="4531807"/>
            <a:ext cx="354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This helps keep your records organized and up to date.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34" y="1234541"/>
            <a:ext cx="3803097" cy="32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4887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patients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2" y="1962264"/>
            <a:ext cx="7684244" cy="37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196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patients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935" y="2100074"/>
            <a:ext cx="679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 </a:t>
            </a:r>
            <a:r>
              <a:rPr lang="en-US" b="1" dirty="0">
                <a:latin typeface="Agency FB" panose="020B0503020202020204" pitchFamily="34" charset="0"/>
              </a:rPr>
              <a:t>"All Patients"</a:t>
            </a:r>
            <a:r>
              <a:rPr lang="en-US" dirty="0">
                <a:latin typeface="Agency FB" panose="020B0503020202020204" pitchFamily="34" charset="0"/>
              </a:rPr>
              <a:t> page displays a list of patients with their details like </a:t>
            </a:r>
            <a:r>
              <a:rPr lang="en-US" b="1" dirty="0">
                <a:latin typeface="Agency FB" panose="020B0503020202020204" pitchFamily="34" charset="0"/>
              </a:rPr>
              <a:t>name, age, gender, and disease</a:t>
            </a:r>
            <a:r>
              <a:rPr lang="en-US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935" y="2989648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It helps you quickly view and manage patient records.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935" y="3602223"/>
            <a:ext cx="75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 </a:t>
            </a:r>
            <a:r>
              <a:rPr lang="en-US" b="1" dirty="0">
                <a:latin typeface="Agency FB" panose="020B0503020202020204" pitchFamily="34" charset="0"/>
              </a:rPr>
              <a:t>"All Patients"</a:t>
            </a:r>
            <a:r>
              <a:rPr lang="en-US" dirty="0">
                <a:latin typeface="Agency FB" panose="020B0503020202020204" pitchFamily="34" charset="0"/>
              </a:rPr>
              <a:t> page provides a </a:t>
            </a:r>
            <a:r>
              <a:rPr lang="en-US" b="1" dirty="0">
                <a:latin typeface="Agency FB" panose="020B0503020202020204" pitchFamily="34" charset="0"/>
              </a:rPr>
              <a:t>clean and organized table view</a:t>
            </a:r>
            <a:r>
              <a:rPr lang="en-US" dirty="0">
                <a:latin typeface="Agency FB" panose="020B0503020202020204" pitchFamily="34" charset="0"/>
              </a:rPr>
              <a:t> of all registered patients in your system. Each row displays details:</a:t>
            </a:r>
          </a:p>
        </p:txBody>
      </p:sp>
    </p:spTree>
    <p:extLst>
      <p:ext uri="{BB962C8B-B14F-4D97-AF65-F5344CB8AC3E}">
        <p14:creationId xmlns:p14="http://schemas.microsoft.com/office/powerpoint/2010/main" val="41256631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status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875898"/>
            <a:ext cx="7602181" cy="46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0194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status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" y="2043099"/>
            <a:ext cx="652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This page displays a simple room status dashboard for hospital room management.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" y="2710467"/>
            <a:ext cx="779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 It shows a table listing three rooms (101, 102, and 103) along with their types (ICU, General, Emergency) and current availability status.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" y="3654834"/>
            <a:ext cx="753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 data indicates that Room 101 (ICU) is occupied, while Rooms 102 and 103 are available.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96" y="4322202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A "Back to Home" link suggests this is part of a larger healthcare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80678823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2" y="1925616"/>
            <a:ext cx="7674344" cy="4565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515" y="844062"/>
            <a:ext cx="3358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VIEW DOCTOR PAGE</a:t>
            </a:r>
          </a:p>
        </p:txBody>
      </p:sp>
    </p:spTree>
    <p:extLst>
      <p:ext uri="{BB962C8B-B14F-4D97-AF65-F5344CB8AC3E}">
        <p14:creationId xmlns:p14="http://schemas.microsoft.com/office/powerpoint/2010/main" val="417136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doctor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" y="2517315"/>
            <a:ext cx="711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page is a part of the Hospital Management System built using Python and </a:t>
            </a:r>
            <a:r>
              <a:rPr lang="en-US" dirty="0" err="1">
                <a:latin typeface="Bahnschrift Condensed" panose="020B0502040204020203" pitchFamily="34" charset="0"/>
              </a:rPr>
              <a:t>Tkinter</a:t>
            </a:r>
            <a:r>
              <a:rPr lang="en-US" dirty="0">
                <a:latin typeface="Bahnschrift Condensed" panose="020B0502040204020203" pitchFamily="34" charset="0"/>
              </a:rPr>
              <a:t>. It displays a list of doctors along with their ID, name, specialization, and contact number in format.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72" y="3503796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interface is clean and user-friendly, helping users easily view doctor details.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772" y="3933418"/>
            <a:ext cx="630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"Back to Home" button is provided for smooth navigation to the main page.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72" y="4363040"/>
            <a:ext cx="605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page enhances the accessibility of doctor information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13347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96" y="550377"/>
            <a:ext cx="7290054" cy="1499616"/>
          </a:xfrm>
        </p:spPr>
        <p:txBody>
          <a:bodyPr/>
          <a:lstStyle/>
          <a:p>
            <a:r>
              <a:rPr lang="en-US" dirty="0"/>
              <a:t>View nurses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5" y="1905520"/>
            <a:ext cx="7530350" cy="44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67" y="1015674"/>
            <a:ext cx="3865508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marR="3810">
              <a:lnSpc>
                <a:spcPct val="100000"/>
              </a:lnSpc>
              <a:spcBef>
                <a:spcPts val="75"/>
              </a:spcBef>
            </a:pPr>
            <a:r>
              <a:rPr lang="en-US" sz="2100" spc="38" dirty="0">
                <a:latin typeface="Arial Black" panose="020B0A04020102020204" pitchFamily="34" charset="0"/>
                <a:ea typeface="Segoe UI Symbol" panose="020B0502040204020203" pitchFamily="34" charset="0"/>
              </a:rPr>
              <a:t>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2400" b="1" spc="6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350" y="1562216"/>
            <a:ext cx="2661987" cy="8662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500" b="1" dirty="0">
                <a:solidFill>
                  <a:schemeClr val="tx2"/>
                </a:solidFill>
                <a:latin typeface="Trebuchet MS"/>
                <a:cs typeface="Trebuchet MS"/>
              </a:rPr>
              <a:t>Name:     </a:t>
            </a:r>
            <a:r>
              <a:rPr lang="en-US" dirty="0">
                <a:latin typeface="Bahnschrift Condensed" panose="020B0502040204020203" pitchFamily="34" charset="0"/>
                <a:cs typeface="Trebuchet MS"/>
              </a:rPr>
              <a:t>prince </a:t>
            </a:r>
            <a:r>
              <a:rPr lang="en-US" dirty="0" err="1">
                <a:latin typeface="Bahnschrift Condensed" panose="020B0502040204020203" pitchFamily="34" charset="0"/>
                <a:cs typeface="Trebuchet MS"/>
              </a:rPr>
              <a:t>jakhotra</a:t>
            </a:r>
            <a:endParaRPr lang="en-US" dirty="0">
              <a:latin typeface="Bahnschrift Condensed" panose="020B0502040204020203" pitchFamily="34" charset="0"/>
              <a:cs typeface="Trebuchet MS"/>
            </a:endParaRPr>
          </a:p>
          <a:p>
            <a:pPr marL="9525">
              <a:spcBef>
                <a:spcPts val="75"/>
              </a:spcBef>
            </a:pPr>
            <a:r>
              <a:rPr lang="en-US" dirty="0">
                <a:latin typeface="Bahnschrift Condensed" panose="020B0502040204020203" pitchFamily="34" charset="0"/>
                <a:cs typeface="Trebuchet MS"/>
              </a:rPr>
              <a:t> 	         Het </a:t>
            </a:r>
            <a:r>
              <a:rPr lang="en-US" dirty="0" err="1">
                <a:latin typeface="Bahnschrift Condensed" panose="020B0502040204020203" pitchFamily="34" charset="0"/>
                <a:cs typeface="Trebuchet MS"/>
              </a:rPr>
              <a:t>Padariya</a:t>
            </a:r>
            <a:endParaRPr lang="en-US" dirty="0">
              <a:latin typeface="Bahnschrift Condensed" panose="020B0502040204020203" pitchFamily="34" charset="0"/>
              <a:cs typeface="Trebuchet MS"/>
            </a:endParaRPr>
          </a:p>
          <a:p>
            <a:pPr marL="9525">
              <a:spcBef>
                <a:spcPts val="75"/>
              </a:spcBef>
            </a:pPr>
            <a:r>
              <a:rPr lang="en-US" dirty="0">
                <a:latin typeface="Bahnschrift Condensed" panose="020B0502040204020203" pitchFamily="34" charset="0"/>
                <a:cs typeface="Trebuchet MS"/>
              </a:rPr>
              <a:t>                   </a:t>
            </a:r>
            <a:r>
              <a:rPr lang="en-US" dirty="0" err="1">
                <a:latin typeface="Bahnschrift Condensed" panose="020B0502040204020203" pitchFamily="34" charset="0"/>
                <a:cs typeface="Trebuchet MS"/>
              </a:rPr>
              <a:t>Dharmik</a:t>
            </a:r>
            <a:r>
              <a:rPr lang="en-US" dirty="0">
                <a:latin typeface="Bahnschrift Condensed" panose="020B0502040204020203" pitchFamily="34" charset="0"/>
                <a:cs typeface="Trebuchet MS"/>
              </a:rPr>
              <a:t> </a:t>
            </a:r>
            <a:r>
              <a:rPr lang="en-US" dirty="0" err="1">
                <a:latin typeface="Bahnschrift Condensed" panose="020B0502040204020203" pitchFamily="34" charset="0"/>
                <a:cs typeface="Trebuchet MS"/>
              </a:rPr>
              <a:t>jiyani</a:t>
            </a:r>
            <a:endParaRPr lang="en-US" dirty="0">
              <a:latin typeface="Bahnschrift Condensed" panose="020B0502040204020203" pitchFamily="34" charset="0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267" y="2520624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</a:rPr>
              <a:t>Subject:    </a:t>
            </a:r>
            <a:r>
              <a:rPr lang="en-US" dirty="0">
                <a:latin typeface="Bahnschrift Condensed" panose="020B0502040204020203" pitchFamily="34" charset="0"/>
              </a:rPr>
              <a:t>S.I.P.2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67" y="2915660"/>
            <a:ext cx="21868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</a:rPr>
              <a:t>Roll No:   </a:t>
            </a:r>
            <a:r>
              <a:rPr lang="en-US" sz="1500" b="1" dirty="0"/>
              <a:t>92300527149</a:t>
            </a:r>
          </a:p>
          <a:p>
            <a:r>
              <a:rPr lang="en-US" sz="1500" b="1" dirty="0"/>
              <a:t>                92300527254</a:t>
            </a:r>
          </a:p>
          <a:p>
            <a:r>
              <a:rPr lang="en-US" sz="1500" b="1" dirty="0"/>
              <a:t>	       92300527173</a:t>
            </a:r>
            <a:r>
              <a:rPr lang="en-US" sz="15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267" y="3677174"/>
            <a:ext cx="32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</a:rPr>
              <a:t>Topic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:       </a:t>
            </a:r>
            <a:r>
              <a:rPr lang="en-US" dirty="0">
                <a:latin typeface="Bahnschrift Condensed" panose="020B0502040204020203" pitchFamily="34" charset="0"/>
              </a:rPr>
              <a:t>Hospital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267" y="4211323"/>
            <a:ext cx="858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Hospital Management System is a web-based application designed to manage and organize hospital-related activities such as patient records, doctor appointments, billing, and more. This project uses </a:t>
            </a:r>
            <a:r>
              <a:rPr lang="en-US" sz="2000" dirty="0" err="1">
                <a:latin typeface="Bahnschrift Condensed" panose="020B0502040204020203" pitchFamily="34" charset="0"/>
              </a:rPr>
              <a:t>tkinter</a:t>
            </a:r>
            <a:r>
              <a:rPr lang="en-US" sz="2000" dirty="0">
                <a:latin typeface="Bahnschrift Condensed" panose="020B0502040204020203" pitchFamily="34" charset="0"/>
              </a:rPr>
              <a:t> the front-end design, and Python for the back-end logic and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334790463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894" y="530280"/>
            <a:ext cx="7290054" cy="1499616"/>
          </a:xfrm>
        </p:spPr>
        <p:txBody>
          <a:bodyPr/>
          <a:lstStyle/>
          <a:p>
            <a:r>
              <a:rPr lang="en-US" dirty="0"/>
              <a:t>View nurses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894" y="211547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page displays a list of nurses working in the hospital along with their ID, name, shift timings, and contact number.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894" y="2958569"/>
            <a:ext cx="673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It is developed using Python and </a:t>
            </a:r>
            <a:r>
              <a:rPr lang="en-US" dirty="0" err="1">
                <a:latin typeface="Bahnschrift Condensed" panose="020B0502040204020203" pitchFamily="34" charset="0"/>
              </a:rPr>
              <a:t>Tkinter</a:t>
            </a:r>
            <a:r>
              <a:rPr lang="en-US" dirty="0">
                <a:latin typeface="Bahnschrift Condensed" panose="020B0502040204020203" pitchFamily="34" charset="0"/>
              </a:rPr>
              <a:t> to provide a simple and clean graphical interface.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894" y="375905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table format makes it easy to view and manage nurse details.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894" y="4282534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"Back to Home" button is added for quick navigation.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894" y="4806017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page helps in maintaining nurse records easy within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35545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64" y="639964"/>
            <a:ext cx="7290054" cy="149961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065" y="2392325"/>
            <a:ext cx="74961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This Hospital Management System simplifies healthcare administration by efficiently managing patients, staff, and room availability. Its user-friendly design ensures quick access to critical functions, improving workflow and reducing errors. Future upgrades could expand its features, but the current system already </a:t>
            </a:r>
            <a:r>
              <a:rPr lang="en-US" sz="2400" dirty="0">
                <a:latin typeface="+mj-lt"/>
              </a:rPr>
              <a:t>provides</a:t>
            </a:r>
            <a:r>
              <a:rPr lang="en-US" sz="2000" dirty="0">
                <a:latin typeface="+mj-lt"/>
              </a:rPr>
              <a:t> a strong foundation for streamlined hospital operations.</a:t>
            </a:r>
          </a:p>
        </p:txBody>
      </p:sp>
    </p:spTree>
    <p:extLst>
      <p:ext uri="{BB962C8B-B14F-4D97-AF65-F5344CB8AC3E}">
        <p14:creationId xmlns:p14="http://schemas.microsoft.com/office/powerpoint/2010/main" val="174567826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788" y="2429418"/>
            <a:ext cx="7290054" cy="149961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</a:t>
            </a: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3096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91024"/>
            <a:ext cx="7290054" cy="4023360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>
                <a:latin typeface="Bahnschrift Condensed" panose="020B0502040204020203" pitchFamily="34" charset="0"/>
              </a:rPr>
              <a:t>This Hospital Management System is a web-based project developed </a:t>
            </a:r>
            <a:r>
              <a:rPr lang="en-US" dirty="0" err="1">
                <a:latin typeface="Bahnschrift Condensed" panose="020B0502040204020203" pitchFamily="34" charset="0"/>
              </a:rPr>
              <a:t>thinter</a:t>
            </a:r>
            <a:r>
              <a:rPr lang="en-US" dirty="0">
                <a:latin typeface="Bahnschrift Condensed" panose="020B0502040204020203" pitchFamily="34" charset="0"/>
              </a:rPr>
              <a:t> and Python.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>
                <a:latin typeface="Bahnschrift Condensed" panose="020B0502040204020203" pitchFamily="34" charset="0"/>
              </a:rPr>
              <a:t>Hospital Management System is a mini project that helps in organizing hospital-related activities digitally.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>
                <a:latin typeface="Bahnschrift Condensed" panose="020B0502040204020203" pitchFamily="34" charset="0"/>
              </a:rPr>
              <a:t>The front-end is built using </a:t>
            </a:r>
            <a:r>
              <a:rPr lang="en-US" dirty="0" err="1">
                <a:latin typeface="Bahnschrift Condensed" panose="020B0502040204020203" pitchFamily="34" charset="0"/>
              </a:rPr>
              <a:t>tkinter</a:t>
            </a:r>
            <a:r>
              <a:rPr lang="en-US" dirty="0">
                <a:latin typeface="Bahnschrift Condensed" panose="020B0502040204020203" pitchFamily="34" charset="0"/>
              </a:rPr>
              <a:t>, while Python is used for logic and data processing.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>
                <a:latin typeface="Bahnschrift Condensed" panose="020B0502040204020203" pitchFamily="34" charset="0"/>
              </a:rPr>
              <a:t>This system reduces paperwork and improves the overall management process in hospitals.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>
                <a:latin typeface="Bahnschrift Condensed" panose="020B0502040204020203" pitchFamily="34" charset="0"/>
              </a:rPr>
              <a:t>The system makes hospital work easier and faster.</a:t>
            </a:r>
            <a:endParaRPr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41" y="-198555"/>
            <a:ext cx="7290054" cy="1499616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Key </a:t>
            </a:r>
            <a:r>
              <a:rPr lang="en-US" sz="3200" b="1" dirty="0"/>
              <a:t>Features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8241" y="1674529"/>
            <a:ext cx="4696478" cy="43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Key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Patient Management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    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Registration form (Name, Age, Gender, Contact).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Medical history tracking (Allergies, Past Diagnoses).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Condensed" panose="020B0502040204020203" pitchFamily="34" charset="0"/>
              </a:rPr>
              <a:t>Appointment Scheduling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  </a:t>
            </a:r>
          </a:p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Real-time slot booking with doctors.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 Automated reminders (email/SMS).</a:t>
            </a:r>
          </a:p>
          <a:p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337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61" y="373800"/>
            <a:ext cx="7290054" cy="14996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Libraries Used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096" y="1725519"/>
            <a:ext cx="2060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Condensed" panose="020B0502040204020203" pitchFamily="34" charset="0"/>
              </a:rPr>
              <a:t>Which libraries used ?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Libraries: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Bahnschrift Condensed" panose="020B0502040204020203" pitchFamily="34" charset="0"/>
              </a:rPr>
              <a:t>tkinter</a:t>
            </a:r>
            <a:endParaRPr lang="en-US" sz="2000" dirty="0"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61" y="3225135"/>
            <a:ext cx="8299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We use </a:t>
            </a:r>
            <a:r>
              <a:rPr lang="en-US" sz="2000" dirty="0" err="1">
                <a:latin typeface="Bahnschrift Condensed" panose="020B0502040204020203" pitchFamily="34" charset="0"/>
              </a:rPr>
              <a:t>tkinter</a:t>
            </a:r>
            <a:r>
              <a:rPr lang="en-US" sz="2000" dirty="0">
                <a:latin typeface="Bahnschrift Condensed" panose="020B0502040204020203" pitchFamily="34" charset="0"/>
              </a:rPr>
              <a:t> The main Python library used for creating GUI applications. It provides tools like buttons, labels, entry boxes, windows, etc.</a:t>
            </a:r>
          </a:p>
        </p:txBody>
      </p:sp>
    </p:spTree>
    <p:extLst>
      <p:ext uri="{BB962C8B-B14F-4D97-AF65-F5344CB8AC3E}">
        <p14:creationId xmlns:p14="http://schemas.microsoft.com/office/powerpoint/2010/main" val="18010193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18" y="102894"/>
            <a:ext cx="7290054" cy="1499616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flow chart</a:t>
            </a:r>
            <a:endParaRPr dirty="0"/>
          </a:p>
        </p:txBody>
      </p:sp>
      <p:sp>
        <p:nvSpPr>
          <p:cNvPr id="14" name="Oval 13"/>
          <p:cNvSpPr/>
          <p:nvPr/>
        </p:nvSpPr>
        <p:spPr>
          <a:xfrm>
            <a:off x="5797901" y="455994"/>
            <a:ext cx="1065125" cy="3967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4807" y="1125012"/>
            <a:ext cx="1311311" cy="462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16" name="Diamond 15"/>
          <p:cNvSpPr/>
          <p:nvPr/>
        </p:nvSpPr>
        <p:spPr>
          <a:xfrm>
            <a:off x="5331906" y="1773324"/>
            <a:ext cx="1997111" cy="87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Selects action</a:t>
            </a:r>
          </a:p>
        </p:txBody>
      </p:sp>
      <p:sp>
        <p:nvSpPr>
          <p:cNvPr id="17" name="Round Same Side Corner Rectangle 16"/>
          <p:cNvSpPr/>
          <p:nvPr/>
        </p:nvSpPr>
        <p:spPr>
          <a:xfrm>
            <a:off x="5818937" y="2889561"/>
            <a:ext cx="1023047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doctor</a:t>
            </a:r>
          </a:p>
        </p:txBody>
      </p:sp>
      <p:sp>
        <p:nvSpPr>
          <p:cNvPr id="35" name="Round Same Side Corner Rectangle 34"/>
          <p:cNvSpPr/>
          <p:nvPr/>
        </p:nvSpPr>
        <p:spPr>
          <a:xfrm>
            <a:off x="5818936" y="3449517"/>
            <a:ext cx="1023047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form</a:t>
            </a:r>
          </a:p>
        </p:txBody>
      </p:sp>
      <p:sp>
        <p:nvSpPr>
          <p:cNvPr id="36" name="Round Same Side Corner Rectangle 35"/>
          <p:cNvSpPr/>
          <p:nvPr/>
        </p:nvSpPr>
        <p:spPr>
          <a:xfrm>
            <a:off x="5818935" y="4666030"/>
            <a:ext cx="1023047" cy="5599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Redirect to</a:t>
            </a:r>
          </a:p>
          <a:p>
            <a:pPr algn="ctr"/>
            <a:r>
              <a:rPr lang="en-US" sz="1400" dirty="0"/>
              <a:t>home</a:t>
            </a:r>
          </a:p>
        </p:txBody>
      </p:sp>
      <p:sp>
        <p:nvSpPr>
          <p:cNvPr id="37" name="Round Same Side Corner Rectangle 36"/>
          <p:cNvSpPr/>
          <p:nvPr/>
        </p:nvSpPr>
        <p:spPr>
          <a:xfrm>
            <a:off x="5816055" y="4009473"/>
            <a:ext cx="1023047" cy="4181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to CSV</a:t>
            </a:r>
          </a:p>
        </p:txBody>
      </p:sp>
      <p:sp>
        <p:nvSpPr>
          <p:cNvPr id="38" name="Round Same Side Corner Rectangle 37"/>
          <p:cNvSpPr/>
          <p:nvPr/>
        </p:nvSpPr>
        <p:spPr>
          <a:xfrm>
            <a:off x="4183731" y="2889560"/>
            <a:ext cx="1023047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patient</a:t>
            </a:r>
          </a:p>
        </p:txBody>
      </p:sp>
      <p:sp>
        <p:nvSpPr>
          <p:cNvPr id="39" name="Round Same Side Corner Rectangle 38"/>
          <p:cNvSpPr/>
          <p:nvPr/>
        </p:nvSpPr>
        <p:spPr>
          <a:xfrm>
            <a:off x="4183731" y="3470923"/>
            <a:ext cx="1023047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form</a:t>
            </a:r>
          </a:p>
        </p:txBody>
      </p:sp>
      <p:sp>
        <p:nvSpPr>
          <p:cNvPr id="40" name="Round Same Side Corner Rectangle 39"/>
          <p:cNvSpPr/>
          <p:nvPr/>
        </p:nvSpPr>
        <p:spPr>
          <a:xfrm>
            <a:off x="4183731" y="4052286"/>
            <a:ext cx="1023047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to </a:t>
            </a:r>
            <a:r>
              <a:rPr lang="en-US" sz="1400" dirty="0" err="1"/>
              <a:t>csv</a:t>
            </a:r>
            <a:endParaRPr lang="en-US" sz="1400" dirty="0"/>
          </a:p>
        </p:txBody>
      </p:sp>
      <p:sp>
        <p:nvSpPr>
          <p:cNvPr id="41" name="Round Same Side Corner Rectangle 40"/>
          <p:cNvSpPr/>
          <p:nvPr/>
        </p:nvSpPr>
        <p:spPr>
          <a:xfrm>
            <a:off x="4183731" y="4666030"/>
            <a:ext cx="1023047" cy="55255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Redirect to home</a:t>
            </a:r>
          </a:p>
        </p:txBody>
      </p:sp>
      <p:sp>
        <p:nvSpPr>
          <p:cNvPr id="42" name="Round Same Side Corner Rectangle 41"/>
          <p:cNvSpPr/>
          <p:nvPr/>
        </p:nvSpPr>
        <p:spPr>
          <a:xfrm>
            <a:off x="7469340" y="2889561"/>
            <a:ext cx="1097146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patients</a:t>
            </a:r>
          </a:p>
        </p:txBody>
      </p:sp>
      <p:sp>
        <p:nvSpPr>
          <p:cNvPr id="43" name="Round Same Side Corner Rectangle 42"/>
          <p:cNvSpPr/>
          <p:nvPr/>
        </p:nvSpPr>
        <p:spPr>
          <a:xfrm>
            <a:off x="7469340" y="3470922"/>
            <a:ext cx="1097146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CSV</a:t>
            </a:r>
          </a:p>
        </p:txBody>
      </p:sp>
      <p:sp>
        <p:nvSpPr>
          <p:cNvPr id="44" name="Round Same Side Corner Rectangle 43"/>
          <p:cNvSpPr/>
          <p:nvPr/>
        </p:nvSpPr>
        <p:spPr>
          <a:xfrm>
            <a:off x="7469340" y="4106074"/>
            <a:ext cx="1097146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table</a:t>
            </a:r>
          </a:p>
        </p:txBody>
      </p:sp>
      <p:sp>
        <p:nvSpPr>
          <p:cNvPr id="45" name="Round Same Side Corner Rectangle 44"/>
          <p:cNvSpPr/>
          <p:nvPr/>
        </p:nvSpPr>
        <p:spPr>
          <a:xfrm>
            <a:off x="7469340" y="4750432"/>
            <a:ext cx="1097146" cy="32154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list</a:t>
            </a:r>
          </a:p>
        </p:txBody>
      </p:sp>
      <p:sp>
        <p:nvSpPr>
          <p:cNvPr id="18" name="Trapezoid 17"/>
          <p:cNvSpPr/>
          <p:nvPr/>
        </p:nvSpPr>
        <p:spPr>
          <a:xfrm>
            <a:off x="5674805" y="5677247"/>
            <a:ext cx="1305545" cy="67376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  <p:cxnSp>
        <p:nvCxnSpPr>
          <p:cNvPr id="20" name="Straight Arrow Connector 19"/>
          <p:cNvCxnSpPr>
            <a:stCxn id="14" idx="4"/>
            <a:endCxn id="15" idx="0"/>
          </p:cNvCxnSpPr>
          <p:nvPr/>
        </p:nvCxnSpPr>
        <p:spPr>
          <a:xfrm flipH="1">
            <a:off x="6330463" y="852702"/>
            <a:ext cx="1" cy="27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2"/>
            <a:endCxn id="16" idx="0"/>
          </p:cNvCxnSpPr>
          <p:nvPr/>
        </p:nvCxnSpPr>
        <p:spPr>
          <a:xfrm flipH="1">
            <a:off x="6330462" y="1587236"/>
            <a:ext cx="1" cy="186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7" idx="3"/>
          </p:cNvCxnSpPr>
          <p:nvPr/>
        </p:nvCxnSpPr>
        <p:spPr>
          <a:xfrm flipH="1">
            <a:off x="6330461" y="2651152"/>
            <a:ext cx="1" cy="238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1"/>
            <a:endCxn id="35" idx="3"/>
          </p:cNvCxnSpPr>
          <p:nvPr/>
        </p:nvCxnSpPr>
        <p:spPr>
          <a:xfrm flipH="1">
            <a:off x="6330460" y="3211108"/>
            <a:ext cx="1" cy="238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1"/>
            <a:endCxn id="37" idx="3"/>
          </p:cNvCxnSpPr>
          <p:nvPr/>
        </p:nvCxnSpPr>
        <p:spPr>
          <a:xfrm flipH="1">
            <a:off x="6327579" y="3771064"/>
            <a:ext cx="2881" cy="238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7" idx="1"/>
            <a:endCxn id="36" idx="3"/>
          </p:cNvCxnSpPr>
          <p:nvPr/>
        </p:nvCxnSpPr>
        <p:spPr>
          <a:xfrm>
            <a:off x="6327579" y="4427621"/>
            <a:ext cx="2880" cy="238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1"/>
          </p:cNvCxnSpPr>
          <p:nvPr/>
        </p:nvCxnSpPr>
        <p:spPr>
          <a:xfrm flipH="1">
            <a:off x="6327580" y="5225986"/>
            <a:ext cx="2879" cy="45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1"/>
            <a:endCxn id="39" idx="3"/>
          </p:cNvCxnSpPr>
          <p:nvPr/>
        </p:nvCxnSpPr>
        <p:spPr>
          <a:xfrm>
            <a:off x="4695255" y="3211107"/>
            <a:ext cx="0" cy="25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1"/>
            <a:endCxn id="40" idx="3"/>
          </p:cNvCxnSpPr>
          <p:nvPr/>
        </p:nvCxnSpPr>
        <p:spPr>
          <a:xfrm>
            <a:off x="4695255" y="3792470"/>
            <a:ext cx="0" cy="259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1"/>
            <a:endCxn id="41" idx="3"/>
          </p:cNvCxnSpPr>
          <p:nvPr/>
        </p:nvCxnSpPr>
        <p:spPr>
          <a:xfrm>
            <a:off x="4695255" y="4373833"/>
            <a:ext cx="0" cy="29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2" idx="1"/>
            <a:endCxn id="43" idx="3"/>
          </p:cNvCxnSpPr>
          <p:nvPr/>
        </p:nvCxnSpPr>
        <p:spPr>
          <a:xfrm>
            <a:off x="8017913" y="3211108"/>
            <a:ext cx="0" cy="25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1"/>
            <a:endCxn id="45" idx="3"/>
          </p:cNvCxnSpPr>
          <p:nvPr/>
        </p:nvCxnSpPr>
        <p:spPr>
          <a:xfrm>
            <a:off x="8017913" y="4427621"/>
            <a:ext cx="0" cy="32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1"/>
            <a:endCxn id="44" idx="3"/>
          </p:cNvCxnSpPr>
          <p:nvPr/>
        </p:nvCxnSpPr>
        <p:spPr>
          <a:xfrm>
            <a:off x="8017913" y="3792469"/>
            <a:ext cx="0" cy="31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6" idx="1"/>
            <a:endCxn id="38" idx="3"/>
          </p:cNvCxnSpPr>
          <p:nvPr/>
        </p:nvCxnSpPr>
        <p:spPr>
          <a:xfrm rot="10800000" flipV="1">
            <a:off x="4695256" y="2212238"/>
            <a:ext cx="636651" cy="677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6" idx="3"/>
            <a:endCxn id="42" idx="3"/>
          </p:cNvCxnSpPr>
          <p:nvPr/>
        </p:nvCxnSpPr>
        <p:spPr>
          <a:xfrm>
            <a:off x="7329017" y="2212238"/>
            <a:ext cx="688896" cy="6773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240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11" y="252808"/>
            <a:ext cx="7290054" cy="65542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16" y="982715"/>
            <a:ext cx="701207" cy="7330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36" y="2192645"/>
            <a:ext cx="788387" cy="7561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42" y="3425702"/>
            <a:ext cx="857062" cy="769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236" y="4671697"/>
            <a:ext cx="792368" cy="154448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043037" y="4560094"/>
            <a:ext cx="2706497" cy="826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appointments</a:t>
            </a:r>
          </a:p>
        </p:txBody>
      </p:sp>
      <p:sp>
        <p:nvSpPr>
          <p:cNvPr id="22" name="Oval 21"/>
          <p:cNvSpPr/>
          <p:nvPr/>
        </p:nvSpPr>
        <p:spPr>
          <a:xfrm>
            <a:off x="6037768" y="982715"/>
            <a:ext cx="2713055" cy="718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room allocation</a:t>
            </a:r>
          </a:p>
        </p:txBody>
      </p:sp>
      <p:sp>
        <p:nvSpPr>
          <p:cNvPr id="23" name="Oval 22"/>
          <p:cNvSpPr/>
          <p:nvPr/>
        </p:nvSpPr>
        <p:spPr>
          <a:xfrm>
            <a:off x="6043038" y="3622870"/>
            <a:ext cx="2707785" cy="701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nurse information</a:t>
            </a:r>
          </a:p>
        </p:txBody>
      </p:sp>
      <p:sp>
        <p:nvSpPr>
          <p:cNvPr id="24" name="Oval 23"/>
          <p:cNvSpPr/>
          <p:nvPr/>
        </p:nvSpPr>
        <p:spPr>
          <a:xfrm>
            <a:off x="6043038" y="2694803"/>
            <a:ext cx="2707785" cy="692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doctor information</a:t>
            </a:r>
          </a:p>
        </p:txBody>
      </p:sp>
      <p:sp>
        <p:nvSpPr>
          <p:cNvPr id="25" name="Oval 24"/>
          <p:cNvSpPr/>
          <p:nvPr/>
        </p:nvSpPr>
        <p:spPr>
          <a:xfrm>
            <a:off x="6043038" y="5622753"/>
            <a:ext cx="2706496" cy="826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patient information</a:t>
            </a:r>
          </a:p>
        </p:txBody>
      </p:sp>
      <p:sp>
        <p:nvSpPr>
          <p:cNvPr id="26" name="Oval 25"/>
          <p:cNvSpPr/>
          <p:nvPr/>
        </p:nvSpPr>
        <p:spPr>
          <a:xfrm>
            <a:off x="6037768" y="1935748"/>
            <a:ext cx="2713055" cy="52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reports</a:t>
            </a:r>
          </a:p>
        </p:txBody>
      </p:sp>
      <p:cxnSp>
        <p:nvCxnSpPr>
          <p:cNvPr id="28" name="Straight Arrow Connector 27"/>
          <p:cNvCxnSpPr>
            <a:stCxn id="17" idx="3"/>
            <a:endCxn id="22" idx="2"/>
          </p:cNvCxnSpPr>
          <p:nvPr/>
        </p:nvCxnSpPr>
        <p:spPr>
          <a:xfrm flipV="1">
            <a:off x="2679623" y="1341817"/>
            <a:ext cx="3358145" cy="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26" idx="2"/>
          </p:cNvCxnSpPr>
          <p:nvPr/>
        </p:nvCxnSpPr>
        <p:spPr>
          <a:xfrm>
            <a:off x="2679623" y="1349226"/>
            <a:ext cx="3358145" cy="848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24" idx="2"/>
          </p:cNvCxnSpPr>
          <p:nvPr/>
        </p:nvCxnSpPr>
        <p:spPr>
          <a:xfrm>
            <a:off x="2679623" y="1349226"/>
            <a:ext cx="3363415" cy="169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3" idx="2"/>
          </p:cNvCxnSpPr>
          <p:nvPr/>
        </p:nvCxnSpPr>
        <p:spPr>
          <a:xfrm>
            <a:off x="2679623" y="1349226"/>
            <a:ext cx="3363415" cy="262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  <a:endCxn id="24" idx="2"/>
          </p:cNvCxnSpPr>
          <p:nvPr/>
        </p:nvCxnSpPr>
        <p:spPr>
          <a:xfrm>
            <a:off x="2679623" y="2570719"/>
            <a:ext cx="3363415" cy="470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  <a:endCxn id="21" idx="2"/>
          </p:cNvCxnSpPr>
          <p:nvPr/>
        </p:nvCxnSpPr>
        <p:spPr>
          <a:xfrm>
            <a:off x="2679623" y="2570719"/>
            <a:ext cx="3363414" cy="2402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5" idx="2"/>
          </p:cNvCxnSpPr>
          <p:nvPr/>
        </p:nvCxnSpPr>
        <p:spPr>
          <a:xfrm>
            <a:off x="2679623" y="2570719"/>
            <a:ext cx="3363415" cy="3465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23" idx="2"/>
          </p:cNvCxnSpPr>
          <p:nvPr/>
        </p:nvCxnSpPr>
        <p:spPr>
          <a:xfrm>
            <a:off x="2683604" y="3810245"/>
            <a:ext cx="3359434" cy="16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" idx="3"/>
            <a:endCxn id="25" idx="2"/>
          </p:cNvCxnSpPr>
          <p:nvPr/>
        </p:nvCxnSpPr>
        <p:spPr>
          <a:xfrm>
            <a:off x="2683604" y="3810245"/>
            <a:ext cx="3359434" cy="2225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1" idx="2"/>
          </p:cNvCxnSpPr>
          <p:nvPr/>
        </p:nvCxnSpPr>
        <p:spPr>
          <a:xfrm flipV="1">
            <a:off x="2683604" y="4973523"/>
            <a:ext cx="3359433" cy="47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5" idx="2"/>
          </p:cNvCxnSpPr>
          <p:nvPr/>
        </p:nvCxnSpPr>
        <p:spPr>
          <a:xfrm>
            <a:off x="2683604" y="5443942"/>
            <a:ext cx="3359434" cy="592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2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8" y="427866"/>
            <a:ext cx="8592002" cy="59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7800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Home page details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09" y="2149756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This page serves as the central control panel for the Hospital Management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709" y="2788027"/>
            <a:ext cx="77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The interface offers options to </a:t>
            </a:r>
            <a:r>
              <a:rPr lang="en-US" b="1" dirty="0">
                <a:latin typeface="Agency FB" panose="020B0503020202020204" pitchFamily="34" charset="0"/>
              </a:rPr>
              <a:t>add</a:t>
            </a:r>
            <a:r>
              <a:rPr lang="en-US" dirty="0">
                <a:latin typeface="Agency FB" panose="020B0503020202020204" pitchFamily="34" charset="0"/>
              </a:rPr>
              <a:t> new patients, doctors, and nurses to the system, as well as </a:t>
            </a:r>
            <a:r>
              <a:rPr lang="en-US" b="1" dirty="0">
                <a:latin typeface="Agency FB" panose="020B0503020202020204" pitchFamily="34" charset="0"/>
              </a:rPr>
              <a:t>view</a:t>
            </a:r>
            <a:r>
              <a:rPr lang="en-US" dirty="0">
                <a:latin typeface="Agency FB" panose="020B0503020202020204" pitchFamily="34" charset="0"/>
              </a:rPr>
              <a:t> existing patient records and room statuses.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709" y="3703297"/>
            <a:ext cx="776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Designed for efficiency, this dashboard helps medical staff manage hospital operations </a:t>
            </a:r>
            <a:r>
              <a:rPr lang="en-US" dirty="0" err="1">
                <a:latin typeface="Agency FB" panose="020B0503020202020204" pitchFamily="34" charset="0"/>
              </a:rPr>
              <a:t>easyy</a:t>
            </a:r>
            <a:r>
              <a:rPr lang="en-US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46227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420</TotalTime>
  <Words>920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Agency FB</vt:lpstr>
      <vt:lpstr>Arial</vt:lpstr>
      <vt:lpstr>Arial Black</vt:lpstr>
      <vt:lpstr>Bahnschrift Condensed</vt:lpstr>
      <vt:lpstr>Trebuchet MS</vt:lpstr>
      <vt:lpstr>Tw Cen MT</vt:lpstr>
      <vt:lpstr>Tw Cen MT Condensed</vt:lpstr>
      <vt:lpstr>Wingdings</vt:lpstr>
      <vt:lpstr>Wingdings 3</vt:lpstr>
      <vt:lpstr>Integral</vt:lpstr>
      <vt:lpstr>Hospital management system</vt:lpstr>
      <vt:lpstr>    Introduction</vt:lpstr>
      <vt:lpstr>Introduction</vt:lpstr>
      <vt:lpstr>Key Features</vt:lpstr>
      <vt:lpstr>Libraries Used</vt:lpstr>
      <vt:lpstr>flow chart</vt:lpstr>
      <vt:lpstr>Use case diagram</vt:lpstr>
      <vt:lpstr>PowerPoint Presentation</vt:lpstr>
      <vt:lpstr>Home page details </vt:lpstr>
      <vt:lpstr>Example of project</vt:lpstr>
      <vt:lpstr>Add doctor page</vt:lpstr>
      <vt:lpstr>Add nurse page</vt:lpstr>
      <vt:lpstr>View all patients page</vt:lpstr>
      <vt:lpstr>View all patients page</vt:lpstr>
      <vt:lpstr>Room status page</vt:lpstr>
      <vt:lpstr>Room status page</vt:lpstr>
      <vt:lpstr>PowerPoint Presentation</vt:lpstr>
      <vt:lpstr>View doctor page</vt:lpstr>
      <vt:lpstr>View nurses page</vt:lpstr>
      <vt:lpstr>View nurses page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Dates and Times in R</dc:title>
  <dc:subject/>
  <dc:creator>Admin</dc:creator>
  <cp:keywords/>
  <dc:description>generated using python-pptx</dc:description>
  <cp:lastModifiedBy>prince jakhotra</cp:lastModifiedBy>
  <cp:revision>67</cp:revision>
  <dcterms:created xsi:type="dcterms:W3CDTF">2013-01-27T09:14:16Z</dcterms:created>
  <dcterms:modified xsi:type="dcterms:W3CDTF">2025-06-07T06:40:03Z</dcterms:modified>
  <cp:category/>
</cp:coreProperties>
</file>