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There is the no difference in the diameter of the both </a:t>
            </a:r>
            <a:r>
              <a:rPr lang="en-US" sz="2400" dirty="0" err="1" smtClean="0"/>
              <a:t>unit:Ho:μa</a:t>
            </a:r>
            <a:r>
              <a:rPr lang="en-US" sz="2400" dirty="0" smtClean="0"/>
              <a:t>=</a:t>
            </a:r>
            <a:r>
              <a:rPr lang="en-US" sz="2400" dirty="0" err="1" smtClean="0"/>
              <a:t>μb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/>
              <a:t>There is the no difference in the diameter of the both </a:t>
            </a:r>
            <a:r>
              <a:rPr lang="en-US" sz="2400" dirty="0" err="1" smtClean="0"/>
              <a:t>unit:Ha:μa</a:t>
            </a:r>
            <a:r>
              <a:rPr lang="en-US" sz="2400" dirty="0" smtClean="0"/>
              <a:t>=!</a:t>
            </a:r>
            <a:r>
              <a:rPr lang="en-US" sz="2400" dirty="0" err="1" smtClean="0"/>
              <a:t>μb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r>
              <a:rPr lang="en-US" sz="2800" dirty="0" err="1" smtClean="0"/>
              <a:t>Ho:no</a:t>
            </a:r>
            <a:r>
              <a:rPr lang="en-US" sz="2800" dirty="0" smtClean="0"/>
              <a:t> </a:t>
            </a:r>
            <a:r>
              <a:rPr lang="en-US" sz="2800" dirty="0" err="1" smtClean="0"/>
              <a:t>diffrenece</a:t>
            </a:r>
            <a:r>
              <a:rPr lang="en-US" sz="2800" dirty="0" smtClean="0"/>
              <a:t> in </a:t>
            </a:r>
            <a:r>
              <a:rPr lang="en-US" sz="2800" dirty="0" err="1" smtClean="0"/>
              <a:t>avg</a:t>
            </a:r>
            <a:r>
              <a:rPr lang="en-US" sz="2800" dirty="0" smtClean="0"/>
              <a:t> TAT</a:t>
            </a:r>
          </a:p>
          <a:p>
            <a:pPr algn="just">
              <a:buNone/>
            </a:pPr>
            <a:r>
              <a:rPr lang="en-US" sz="2800" dirty="0" err="1" smtClean="0"/>
              <a:t>Ha:there</a:t>
            </a:r>
            <a:r>
              <a:rPr lang="en-US" sz="2800" dirty="0" smtClean="0"/>
              <a:t> is difference in </a:t>
            </a:r>
            <a:r>
              <a:rPr lang="en-US" sz="2800" dirty="0" err="1" smtClean="0"/>
              <a:t>avg</a:t>
            </a:r>
            <a:r>
              <a:rPr lang="en-US" sz="2800" dirty="0" smtClean="0"/>
              <a:t> TAT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</a:t>
            </a:r>
            <a:r>
              <a:rPr lang="en-US"/>
              <a:t>appropriate </a:t>
            </a:r>
            <a:r>
              <a:rPr lang="en-US" smtClean="0"/>
              <a:t>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 understand the question clearly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343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rohi</cp:lastModifiedBy>
  <cp:revision>5</cp:revision>
  <dcterms:created xsi:type="dcterms:W3CDTF">2015-11-14T12:07:48Z</dcterms:created>
  <dcterms:modified xsi:type="dcterms:W3CDTF">2022-02-20T17:07:43Z</dcterms:modified>
</cp:coreProperties>
</file>