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1028700"/>
            <a:ext cx="15882546" cy="7544209"/>
          </a:xfrm>
          <a:custGeom>
            <a:avLst/>
            <a:gdLst/>
            <a:ahLst/>
            <a:cxnLst/>
            <a:rect r="r" b="b" t="t" l="l"/>
            <a:pathLst>
              <a:path h="7544209" w="15882546">
                <a:moveTo>
                  <a:pt x="0" y="0"/>
                </a:moveTo>
                <a:lnTo>
                  <a:pt x="15882546" y="0"/>
                </a:lnTo>
                <a:lnTo>
                  <a:pt x="15882546" y="7544209"/>
                </a:lnTo>
                <a:lnTo>
                  <a:pt x="0" y="75442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56754" y="2534877"/>
            <a:ext cx="5301842" cy="4075653"/>
          </a:xfrm>
          <a:custGeom>
            <a:avLst/>
            <a:gdLst/>
            <a:ahLst/>
            <a:cxnLst/>
            <a:rect r="r" b="b" t="t" l="l"/>
            <a:pathLst>
              <a:path h="4075653" w="5301842">
                <a:moveTo>
                  <a:pt x="0" y="0"/>
                </a:moveTo>
                <a:lnTo>
                  <a:pt x="5301842" y="0"/>
                </a:lnTo>
                <a:lnTo>
                  <a:pt x="5301842" y="4075653"/>
                </a:lnTo>
                <a:lnTo>
                  <a:pt x="0" y="40756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72" t="0" r="-1272" b="-12161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572441" cy="547539"/>
            <a:chOff x="0" y="0"/>
            <a:chExt cx="2096588" cy="73005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2096588" cy="352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 spc="80">
                  <a:solidFill>
                    <a:srgbClr val="FF66C4"/>
                  </a:solidFill>
                  <a:latin typeface="DM Sans Bold"/>
                </a:rPr>
                <a:t>YEAR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77840"/>
              <a:ext cx="2096588" cy="352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DM Sans"/>
                </a:rPr>
                <a:t>2023-2024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8294836"/>
            <a:ext cx="8115300" cy="963464"/>
            <a:chOff x="0" y="0"/>
            <a:chExt cx="10820400" cy="128461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38100"/>
              <a:ext cx="10820400" cy="3962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sz="1800" spc="90">
                  <a:solidFill>
                    <a:srgbClr val="FF66C4"/>
                  </a:solidFill>
                  <a:latin typeface="DM Sans Bold"/>
                </a:rPr>
                <a:t>PROJECT BY: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21866"/>
              <a:ext cx="10820400" cy="862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DM Sans"/>
                </a:rPr>
                <a:t>Adarshdeep Gupta</a:t>
              </a:r>
            </a:p>
            <a:p>
              <a:pPr algn="just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DM Sans"/>
                </a:rPr>
                <a:t>Shriniwas Ahirrao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2860041"/>
            <a:ext cx="7412410" cy="4566918"/>
            <a:chOff x="0" y="0"/>
            <a:chExt cx="9883213" cy="608922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4970990"/>
              <a:ext cx="9883213" cy="11182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50"/>
                </a:lnSpc>
              </a:pPr>
              <a:r>
                <a:rPr lang="en-US" sz="2300">
                  <a:solidFill>
                    <a:srgbClr val="FF66C4"/>
                  </a:solidFill>
                  <a:latin typeface="DM Sans"/>
                </a:rPr>
                <a:t>.</a:t>
              </a:r>
            </a:p>
            <a:p>
              <a:pPr>
                <a:lnSpc>
                  <a:spcPts val="3450"/>
                </a:lnSpc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28600"/>
              <a:ext cx="9883213" cy="47455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024"/>
                </a:lnSpc>
              </a:pPr>
              <a:r>
                <a:rPr lang="en-US" sz="9499" spc="-474">
                  <a:solidFill>
                    <a:srgbClr val="000000"/>
                  </a:solidFill>
                  <a:latin typeface="DM Sans Bold"/>
                </a:rPr>
                <a:t>Website for </a:t>
              </a:r>
            </a:p>
            <a:p>
              <a:pPr>
                <a:lnSpc>
                  <a:spcPts val="9024"/>
                </a:lnSpc>
              </a:pPr>
              <a:r>
                <a:rPr lang="en-US" sz="9499" spc="-474">
                  <a:solidFill>
                    <a:srgbClr val="000000"/>
                  </a:solidFill>
                  <a:latin typeface="DM Sans Bold"/>
                </a:rPr>
                <a:t>visually impaired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743695" y="744790"/>
            <a:ext cx="10950400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"/>
              </a:rPr>
              <a:t>Problem Definition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875034" y="9216415"/>
            <a:ext cx="1384266" cy="28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spc="85" u="none">
                <a:solidFill>
                  <a:srgbClr val="FF66C4"/>
                </a:solidFill>
                <a:latin typeface="DM Sans Bold"/>
              </a:rPr>
              <a:t>NEXT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1517" y="5485303"/>
            <a:ext cx="8483074" cy="435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70426" y="414761"/>
            <a:ext cx="5820688" cy="170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999"/>
              </a:lnSpc>
            </a:pPr>
            <a:r>
              <a:rPr lang="en-US" sz="9999" spc="499">
                <a:solidFill>
                  <a:srgbClr val="FF66C4"/>
                </a:solidFill>
                <a:latin typeface="DM Sans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0833" y="2724377"/>
            <a:ext cx="14846334" cy="150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4"/>
              </a:lnSpc>
            </a:pPr>
            <a:r>
              <a:rPr lang="en-US" sz="4295">
                <a:solidFill>
                  <a:srgbClr val="000000"/>
                </a:solidFill>
                <a:latin typeface="Canva Sans Bold"/>
              </a:rPr>
              <a:t>Government documents are not accessible to people with visual impairments.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0591" y="4846663"/>
            <a:ext cx="18288000" cy="3027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43135" indent="-371568" lvl="1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Millions of visually impaired people struggle with inaccessible government documents.</a:t>
            </a:r>
          </a:p>
          <a:p>
            <a:pPr marL="743135" indent="-371568" lvl="1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Impacts: Difficulty accessing benefits, political participation, and understanding legal rights</a:t>
            </a:r>
          </a:p>
          <a:p>
            <a:pPr algn="ctr">
              <a:lnSpc>
                <a:spcPts val="481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5875034" y="9216415"/>
            <a:ext cx="1384266" cy="28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spc="85" u="none">
                <a:solidFill>
                  <a:srgbClr val="FF66C4"/>
                </a:solidFill>
                <a:latin typeface="DM Sans Bold"/>
              </a:rPr>
              <a:t>NEXT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5997" y="191923"/>
            <a:ext cx="5820688" cy="170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999"/>
              </a:lnSpc>
            </a:pPr>
            <a:r>
              <a:rPr lang="en-US" sz="9999" spc="499">
                <a:solidFill>
                  <a:srgbClr val="FF66C4"/>
                </a:solidFill>
                <a:latin typeface="DM Sans"/>
              </a:rPr>
              <a:t>02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19695" y="599910"/>
            <a:ext cx="4144354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"/>
              </a:rPr>
              <a:t>Solution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7545" y="1908470"/>
            <a:ext cx="16753859" cy="3636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8"/>
              </a:lnSpc>
            </a:pPr>
          </a:p>
          <a:p>
            <a:pPr marL="743135" indent="-371568" lvl="1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Website using OCR to scan and convert documents into text.</a:t>
            </a:r>
          </a:p>
          <a:p>
            <a:pPr marL="743135" indent="-371568" lvl="1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Translation to Braille and printing.</a:t>
            </a:r>
          </a:p>
          <a:p>
            <a:pPr marL="743135" indent="-371568" lvl="1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The website will also provide a number of other features to make government documents more accessible, such as:</a:t>
            </a:r>
          </a:p>
          <a:p>
            <a:pPr algn="ctr">
              <a:lnSpc>
                <a:spcPts val="481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488646"/>
            <a:ext cx="8919716" cy="3027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8"/>
              </a:lnSpc>
            </a:pPr>
          </a:p>
          <a:p>
            <a:pPr marL="1486271" indent="-495424" lvl="2">
              <a:lnSpc>
                <a:spcPts val="4818"/>
              </a:lnSpc>
              <a:buFont typeface="Arial"/>
              <a:buChar char="⚬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Audio recordings of the documents</a:t>
            </a:r>
          </a:p>
          <a:p>
            <a:pPr marL="1486271" indent="-495424" lvl="2">
              <a:lnSpc>
                <a:spcPts val="4818"/>
              </a:lnSpc>
              <a:buFont typeface="Arial"/>
              <a:buChar char="⚬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Zooming capabilities</a:t>
            </a:r>
          </a:p>
          <a:p>
            <a:pPr marL="1486271" indent="-495424" lvl="2">
              <a:lnSpc>
                <a:spcPts val="4818"/>
              </a:lnSpc>
              <a:buFont typeface="Arial"/>
              <a:buChar char="⚬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Text-to-speech capabilities</a:t>
            </a:r>
          </a:p>
          <a:p>
            <a:pPr algn="ctr">
              <a:lnSpc>
                <a:spcPts val="481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5875034" y="9216415"/>
            <a:ext cx="1384266" cy="28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spc="85" u="none">
                <a:solidFill>
                  <a:srgbClr val="FF66C4"/>
                </a:solidFill>
                <a:latin typeface="DM Sans Bold"/>
              </a:rPr>
              <a:t>NEXT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5997" y="191923"/>
            <a:ext cx="5820688" cy="170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999"/>
              </a:lnSpc>
            </a:pPr>
            <a:r>
              <a:rPr lang="en-US" sz="9999" spc="499">
                <a:solidFill>
                  <a:srgbClr val="FF66C4"/>
                </a:solidFill>
                <a:latin typeface="DM Sans"/>
              </a:rPr>
              <a:t>03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10020" y="599910"/>
            <a:ext cx="6741799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"/>
              </a:rPr>
              <a:t>Tech Stack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9190" y="1897349"/>
            <a:ext cx="3670325" cy="3636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8"/>
              </a:lnSpc>
            </a:pPr>
          </a:p>
          <a:p>
            <a:pPr marL="743135" indent="-371568" lvl="1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JavaScript</a:t>
            </a:r>
          </a:p>
          <a:p>
            <a:pPr marL="743135" indent="-371568" lvl="1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MD5</a:t>
            </a:r>
          </a:p>
          <a:p>
            <a:pPr marL="743135" indent="-371568" lvl="1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Cloud hosting</a:t>
            </a:r>
          </a:p>
          <a:p>
            <a:pPr marL="743135" indent="-371568" lvl="1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Website:</a:t>
            </a:r>
          </a:p>
          <a:p>
            <a:pPr algn="ctr">
              <a:lnSpc>
                <a:spcPts val="481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345723" y="5076825"/>
            <a:ext cx="8162925" cy="2344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8531" indent="-359265" lvl="1">
              <a:lnSpc>
                <a:spcPts val="4659"/>
              </a:lnSpc>
              <a:buFont typeface="Arial"/>
              <a:buChar char="•"/>
            </a:pPr>
            <a:r>
              <a:rPr lang="en-US" sz="3328">
                <a:solidFill>
                  <a:srgbClr val="000000"/>
                </a:solidFill>
                <a:latin typeface="Canva Sans"/>
              </a:rPr>
              <a:t>User interface for blind people</a:t>
            </a:r>
          </a:p>
          <a:p>
            <a:pPr marL="718531" indent="-359265" lvl="1">
              <a:lnSpc>
                <a:spcPts val="4659"/>
              </a:lnSpc>
              <a:buFont typeface="Arial"/>
              <a:buChar char="•"/>
            </a:pPr>
            <a:r>
              <a:rPr lang="en-US" sz="3328">
                <a:solidFill>
                  <a:srgbClr val="000000"/>
                </a:solidFill>
                <a:latin typeface="Canva Sans"/>
              </a:rPr>
              <a:t>Database of government documents</a:t>
            </a:r>
          </a:p>
          <a:p>
            <a:pPr marL="718531" indent="-359265" lvl="1">
              <a:lnSpc>
                <a:spcPts val="4659"/>
              </a:lnSpc>
              <a:buFont typeface="Arial"/>
              <a:buChar char="•"/>
            </a:pPr>
            <a:r>
              <a:rPr lang="en-US" sz="3328">
                <a:solidFill>
                  <a:srgbClr val="000000"/>
                </a:solidFill>
                <a:latin typeface="Canva Sans"/>
              </a:rPr>
              <a:t>Search engine</a:t>
            </a:r>
          </a:p>
          <a:p>
            <a:pPr>
              <a:lnSpc>
                <a:spcPts val="4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875034" y="9216415"/>
            <a:ext cx="1384266" cy="28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spc="85" u="none">
                <a:solidFill>
                  <a:srgbClr val="FF66C4"/>
                </a:solidFill>
                <a:latin typeface="DM Sans Bold"/>
              </a:rPr>
              <a:t>NEXT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5997" y="191923"/>
            <a:ext cx="5820688" cy="170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999"/>
              </a:lnSpc>
            </a:pPr>
            <a:r>
              <a:rPr lang="en-US" sz="9999" spc="499">
                <a:solidFill>
                  <a:srgbClr val="FF66C4"/>
                </a:solidFill>
                <a:latin typeface="DM Sans"/>
              </a:rPr>
              <a:t>04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84042" y="599910"/>
            <a:ext cx="6741799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"/>
              </a:rPr>
              <a:t>Uniqueness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5997" y="2435761"/>
            <a:ext cx="16185224" cy="4856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8"/>
              </a:lnSpc>
            </a:pPr>
          </a:p>
          <a:p>
            <a:pPr marL="743135" indent="-371568" lvl="1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It is the first website to provide a comprehensive solution to the problem of making government documents accessible to blind people.</a:t>
            </a:r>
          </a:p>
          <a:p>
            <a:pPr marL="743135" indent="-371568" lvl="1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It uses cutting-edge technology to provide a high-quality experience for users.</a:t>
            </a:r>
          </a:p>
          <a:p>
            <a:pPr marL="743135" indent="-371568" lvl="1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It is designed to be user-friendly and accessible to people with all levels of visual impairment.</a:t>
            </a:r>
          </a:p>
          <a:p>
            <a:pPr algn="ctr">
              <a:lnSpc>
                <a:spcPts val="481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875034" y="9216415"/>
            <a:ext cx="1384266" cy="28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spc="85" u="none">
                <a:solidFill>
                  <a:srgbClr val="FF66C4"/>
                </a:solidFill>
                <a:latin typeface="DM Sans Bold"/>
              </a:rPr>
              <a:t>NEXT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5997" y="191923"/>
            <a:ext cx="5820688" cy="170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999"/>
              </a:lnSpc>
            </a:pPr>
            <a:r>
              <a:rPr lang="en-US" sz="9999" spc="499">
                <a:solidFill>
                  <a:srgbClr val="FF66C4"/>
                </a:solidFill>
                <a:latin typeface="DM Sans"/>
              </a:rPr>
              <a:t>05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58065" y="449098"/>
            <a:ext cx="12924390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"/>
              </a:rPr>
              <a:t>Architecture of Ideaeness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4350" y="2045958"/>
            <a:ext cx="17259300" cy="6684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8"/>
              </a:lnSpc>
            </a:pPr>
          </a:p>
          <a:p>
            <a:pPr marL="743135" indent="-371568" lvl="1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The website will be divided into two main parts:</a:t>
            </a:r>
          </a:p>
          <a:p>
            <a:pPr marL="1486271" indent="-495424" lvl="2">
              <a:lnSpc>
                <a:spcPts val="4818"/>
              </a:lnSpc>
              <a:buFont typeface="Arial"/>
              <a:buChar char="⚬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The OCR engine: This will scan government documents and convert them into text.</a:t>
            </a:r>
          </a:p>
          <a:p>
            <a:pPr marL="1486271" indent="-495424" lvl="2">
              <a:lnSpc>
                <a:spcPts val="4818"/>
              </a:lnSpc>
              <a:buFont typeface="Arial"/>
              <a:buChar char="⚬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The braille generator: This will convert the text into braille and print it out.</a:t>
            </a:r>
          </a:p>
          <a:p>
            <a:pPr marL="743135" indent="-371568" lvl="1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The website will also have a number of other features, such as:</a:t>
            </a:r>
          </a:p>
          <a:p>
            <a:pPr marL="1486271" indent="-495424" lvl="2">
              <a:lnSpc>
                <a:spcPts val="4818"/>
              </a:lnSpc>
              <a:buFont typeface="Arial"/>
              <a:buChar char="⚬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A user interface for blind people</a:t>
            </a:r>
          </a:p>
          <a:p>
            <a:pPr marL="1486271" indent="-495424" lvl="2">
              <a:lnSpc>
                <a:spcPts val="4818"/>
              </a:lnSpc>
              <a:buFont typeface="Arial"/>
              <a:buChar char="⚬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A database of government documents</a:t>
            </a:r>
          </a:p>
          <a:p>
            <a:pPr marL="1486271" indent="-495424" lvl="2">
              <a:lnSpc>
                <a:spcPts val="4818"/>
              </a:lnSpc>
              <a:buFont typeface="Arial"/>
              <a:buChar char="⚬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A search engine</a:t>
            </a:r>
          </a:p>
          <a:p>
            <a:pPr>
              <a:lnSpc>
                <a:spcPts val="4818"/>
              </a:lnSpc>
            </a:pPr>
          </a:p>
          <a:p>
            <a:pPr algn="ctr">
              <a:lnSpc>
                <a:spcPts val="481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DAFuBlhEEg0</dc:identifier>
  <dcterms:modified xsi:type="dcterms:W3CDTF">2011-08-01T06:04:30Z</dcterms:modified>
  <cp:revision>1</cp:revision>
  <dc:title>Website Launch Plan</dc:title>
</cp:coreProperties>
</file>