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543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LINGUAGENS DE </a:t>
            </a:r>
            <a:r>
              <a:rPr lang="pt-BR"/>
              <a:t>PROGRAMAÇÃO E FERRAMENTAS PARA </a:t>
            </a:r>
            <a:r>
              <a:rPr lang="pt-BR" dirty="0"/>
              <a:t>CIÊNCIA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/>
              <a:t>A ANÁLISE E O PROCESSAMENTO DE DADOS SÃO FUNDAMENTAIS EM UM MUNDO CADA VEZ MAIS ORIENTADO POR INFORMAÇÕES. PARA ISSO, A ESCOLHA DA LINGUAGEM DE PROGRAMAÇÃO ADEQUADA PODE FAZER TODA A DIFERENÇA NA EFICIÊNCIA E NA EFICÁCIA DAS SOLUÇÕES DESENVOLVIDAS. NESTE CONTEXTO, DIVERSAS LINGUAGENS SE DESTACAM, CADA UMA COM SUAS CARACTERÍSTICAS E VANTAGENS ESPECÍFICAS, PERMITINDO AOS PROFISSIONAIS DE DADOS IMPLEMENTAR ALGORITMOS, REALIZAR ANÁLISES ESTATÍSTICAS E CONSTRUIR MODELOS PREDITIVOS.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POPULARIDADE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E9B67B-12DB-4607-E9C4-D053B6975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" y="1917175"/>
            <a:ext cx="11428447" cy="38066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147836"/>
            <a:ext cx="363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www.tiobe.com</a:t>
            </a:r>
            <a:r>
              <a:rPr lang="pt-BR" dirty="0">
                <a:solidFill>
                  <a:srgbClr val="EBE6E1"/>
                </a:solidFill>
              </a:rPr>
              <a:t>/</a:t>
            </a:r>
            <a:r>
              <a:rPr lang="pt-BR" dirty="0" err="1">
                <a:solidFill>
                  <a:srgbClr val="EBE6E1"/>
                </a:solidFill>
              </a:rPr>
              <a:t>tiobe</a:t>
            </a:r>
            <a:r>
              <a:rPr lang="pt-BR" dirty="0">
                <a:solidFill>
                  <a:srgbClr val="EBE6E1"/>
                </a:solidFill>
              </a:rPr>
              <a:t>-index/</a:t>
            </a:r>
          </a:p>
        </p:txBody>
      </p:sp>
    </p:spTree>
    <p:extLst>
      <p:ext uri="{BB962C8B-B14F-4D97-AF65-F5344CB8AC3E}">
        <p14:creationId xmlns:p14="http://schemas.microsoft.com/office/powerpoint/2010/main" val="339747301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Gotham HTF Book</vt:lpstr>
      <vt:lpstr>Tema do Office</vt:lpstr>
      <vt:lpstr>Apresentação do PowerPoint</vt:lpstr>
      <vt:lpstr>LINGUAGENS DE PROGRAMAÇÃO E FERRAMENTAS PARA CIÊNCIA DE DADOS</vt:lpstr>
      <vt:lpstr>POPULARIDADE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25</cp:revision>
  <dcterms:created xsi:type="dcterms:W3CDTF">2024-09-24T15:19:05Z</dcterms:created>
  <dcterms:modified xsi:type="dcterms:W3CDTF">2024-09-30T16:32:38Z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