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1"/>
  </p:handoutMasterIdLst>
  <p:sldIdLst>
    <p:sldId id="256" r:id="rId5"/>
    <p:sldId id="257" r:id="rId6"/>
    <p:sldId id="258" r:id="rId7"/>
    <p:sldId id="270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41" r:id="rId19"/>
    <p:sldId id="26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Python é uma linguagem de altíssimo nível, orientada a objetos, de tipagem dinâmica e forte, interpretada e interativa. 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CF9DDD-3911-2DB1-083B-432A40F8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2936"/>
            <a:ext cx="7772400" cy="36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739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Python é uma linguagem de altíssimo nível, orientada a objetos, de tipagem dinâmica e forte, interpretada e interativa. 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14D19-88B1-6E7F-7D29-5EF94BD3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2936"/>
            <a:ext cx="7772400" cy="36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5743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ECOSSISTEMA PYTHON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3173"/>
            <a:ext cx="999916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IDE:</a:t>
            </a:r>
          </a:p>
          <a:p>
            <a:pPr lvl="1"/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São softwares que integram várias ferramentas de desenvolvimento em um ambiente consistente;</a:t>
            </a:r>
          </a:p>
          <a:p>
            <a:pPr lvl="1"/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Visual Studio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Code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PyCharm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Spyder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;</a:t>
            </a:r>
          </a:p>
          <a:p>
            <a:pPr>
              <a:buNone/>
            </a:pPr>
            <a:b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</a:b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Shell: </a:t>
            </a:r>
          </a:p>
          <a:p>
            <a:pPr lvl="1"/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São ambientes interativos para execução de comandos;</a:t>
            </a:r>
          </a:p>
          <a:p>
            <a:pPr lvl="1"/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Ipython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Anaconda Prompt, Power Shell.</a:t>
            </a:r>
          </a:p>
        </p:txBody>
      </p:sp>
    </p:spTree>
    <p:extLst>
      <p:ext uri="{BB962C8B-B14F-4D97-AF65-F5344CB8AC3E}">
        <p14:creationId xmlns:p14="http://schemas.microsoft.com/office/powerpoint/2010/main" val="307728681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ECOSSITEMA PYTHON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3173"/>
            <a:ext cx="999916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Frameworks:</a:t>
            </a:r>
          </a:p>
          <a:p>
            <a:pPr lvl="1"/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São coleções de componentes de software</a:t>
            </a: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Machine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Learning:</a:t>
            </a:r>
          </a:p>
          <a:p>
            <a:pPr lvl="1"/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ScikitLearn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PyTorch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Tensorflow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Keras</a:t>
            </a: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Web:</a:t>
            </a:r>
          </a:p>
          <a:p>
            <a:pPr lvl="1"/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Django, Web2Py</a:t>
            </a: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Processamento Científico:</a:t>
            </a:r>
          </a:p>
          <a:p>
            <a:pPr lvl="1"/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Scipy</a:t>
            </a: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9932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COLAB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82138"/>
            <a:ext cx="999916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Google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Colaboratory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ou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Colab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é uma plataforma completa para desenvolver algoritmos em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python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 </a:t>
            </a:r>
          </a:p>
          <a:p>
            <a:r>
              <a:rPr lang="pt-BR" sz="2000" dirty="0">
                <a:solidFill>
                  <a:srgbClr val="EBE6E1"/>
                </a:solidFill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É construído sobre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jupyter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notebook e aceita integração com o drive.</a:t>
            </a: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Não precisaremos nos preocupar com instalação de pacotes, já que isso é feito de modo transparente pelo próprio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colab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 </a:t>
            </a: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Para acessar é necessário ter uma conta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gmail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193419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</a:rPr>
              <a:t>Cadeia de Valor do Conhecimento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 transformação de dados em informação, conhecimento e sabedoria é crucial para a tomada de decisões.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Diferenças entre IA, </a:t>
            </a:r>
            <a:r>
              <a:rPr lang="pt-BR" sz="2000" b="1" dirty="0" err="1">
                <a:solidFill>
                  <a:schemeClr val="bg1"/>
                </a:solidFill>
              </a:rPr>
              <a:t>Machine</a:t>
            </a:r>
            <a:r>
              <a:rPr lang="pt-BR" sz="2000" b="1" dirty="0">
                <a:solidFill>
                  <a:schemeClr val="bg1"/>
                </a:solidFill>
              </a:rPr>
              <a:t> Learning e </a:t>
            </a:r>
            <a:r>
              <a:rPr lang="pt-BR" sz="2000" b="1" dirty="0" err="1">
                <a:solidFill>
                  <a:schemeClr val="bg1"/>
                </a:solidFill>
              </a:rPr>
              <a:t>Deep</a:t>
            </a:r>
            <a:r>
              <a:rPr lang="pt-BR" sz="2000" b="1" dirty="0">
                <a:solidFill>
                  <a:schemeClr val="bg1"/>
                </a:solidFill>
              </a:rPr>
              <a:t> Learning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IA</a:t>
            </a:r>
            <a:r>
              <a:rPr lang="pt-BR" sz="2000" dirty="0">
                <a:solidFill>
                  <a:schemeClr val="bg1"/>
                </a:solidFill>
              </a:rPr>
              <a:t>: Campo que imita funções cognitivas.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bg1"/>
                </a:solidFill>
              </a:rPr>
              <a:t>Machine</a:t>
            </a:r>
            <a:r>
              <a:rPr lang="pt-BR" sz="2000" b="1" dirty="0">
                <a:solidFill>
                  <a:schemeClr val="bg1"/>
                </a:solidFill>
              </a:rPr>
              <a:t> Learning</a:t>
            </a:r>
            <a:r>
              <a:rPr lang="pt-BR" sz="2000" dirty="0">
                <a:solidFill>
                  <a:schemeClr val="bg1"/>
                </a:solidFill>
              </a:rPr>
              <a:t>: Algoritmos que aprendem com 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bg1"/>
                </a:solidFill>
              </a:rPr>
              <a:t>Deep</a:t>
            </a:r>
            <a:r>
              <a:rPr lang="pt-BR" sz="2000" b="1" dirty="0">
                <a:solidFill>
                  <a:schemeClr val="bg1"/>
                </a:solidFill>
              </a:rPr>
              <a:t> Learning</a:t>
            </a:r>
            <a:r>
              <a:rPr lang="pt-BR" sz="2000" dirty="0">
                <a:solidFill>
                  <a:schemeClr val="bg1"/>
                </a:solidFill>
              </a:rPr>
              <a:t>: Redes neurais profundas para tarefas complexas.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Problemas Canônicos em IA/ML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Compreender problemas como regressão, classificação e </a:t>
            </a:r>
            <a:r>
              <a:rPr lang="pt-BR" sz="2000" dirty="0" err="1">
                <a:solidFill>
                  <a:schemeClr val="bg1"/>
                </a:solidFill>
              </a:rPr>
              <a:t>clustering</a:t>
            </a:r>
            <a:r>
              <a:rPr lang="pt-BR" sz="2000" dirty="0">
                <a:solidFill>
                  <a:schemeClr val="bg1"/>
                </a:solidFill>
              </a:rPr>
              <a:t> é essencial para aplicar as técnicas corretas.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Escalabilidade e Codificação de Regras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IA/ML é necessário quando tarefas manuais se tornam inviáveis ou quando as regras são muito complexas para codificação manual.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AS LINGUAGENS MAIS UTILIZADAS EM CIÊNCIA, ENGENHARIA DE DADOS E IA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NESTE CONTEXTO, DESTACAM-SE TRÊS LINGUAGENS PRINCIPAIS: PYTHON, </a:t>
            </a:r>
            <a:r>
              <a:rPr lang="pt-BR" sz="1800" dirty="0" err="1"/>
              <a:t>R</a:t>
            </a:r>
            <a:r>
              <a:rPr lang="pt-BR" sz="1800" dirty="0"/>
              <a:t> E OCTAVE. O PYTHON É AMPLAMENTE RECONHECIDO POR SUA VERSATILIDADE E SIMPLICIDADE, SENDO A ESCOLHA PREFERIDA PARA DIVERSAS APLICAÇÕES EM CIÊNCIA DE DADOS 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ADOÇÃO DO PYTHON E CARACTERÍSTICAS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PYTHON SE DESTACA COMO A LINGUAGEM PREFERIDA EM CIÊNCIA DE DADOS E IA DEVIDO À SUA SINTAXE SIMPLES, VASTA COMUNIDADE E ROBUSTAS BIBLIOTECAS, COMO NUMPY E PANDAS, QUE FACILITAM A MANIPULAÇÃO E ANÁLISE DE DADOS.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B5DC26-CBA8-6703-DEA9-84EE6505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13" y="1216821"/>
            <a:ext cx="8472174" cy="44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 linguagem de programação Python foi criada em 1990 por Guido van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Rossum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no Instituto Nacional de Pesquisa para Matemática e Ciência da Computação da Holanda.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Python é um software de código aberto (GPL), cuja especificação da linguagem é mantida pela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Python Software Foundation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(PSF)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 implementação oficial é mantida pela PSF e escrita em C. Existem outras implementações, tais como: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marL="342900" indent="-342900"/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IronPython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 para .NET</a:t>
            </a:r>
          </a:p>
          <a:p>
            <a:pPr marL="342900" indent="-342900"/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Jython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 para JVM</a:t>
            </a:r>
          </a:p>
          <a:p>
            <a:pPr marL="342900" indent="-342900"/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Pypy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 em Python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POPULARIDADE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E9B67B-12DB-4607-E9C4-D053B6975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" y="1928192"/>
            <a:ext cx="11428447" cy="38066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147836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www.tiobe.com</a:t>
            </a:r>
            <a:r>
              <a:rPr lang="pt-BR" dirty="0">
                <a:solidFill>
                  <a:srgbClr val="EBE6E1"/>
                </a:solidFill>
              </a:rPr>
              <a:t>/</a:t>
            </a:r>
            <a:r>
              <a:rPr lang="pt-BR" dirty="0" err="1">
                <a:solidFill>
                  <a:srgbClr val="EBE6E1"/>
                </a:solidFill>
              </a:rPr>
              <a:t>tiobe</a:t>
            </a:r>
            <a:r>
              <a:rPr lang="pt-BR" dirty="0">
                <a:solidFill>
                  <a:srgbClr val="EBE6E1"/>
                </a:solidFill>
              </a:rPr>
              <a:t>-index/</a:t>
            </a:r>
          </a:p>
        </p:txBody>
      </p:sp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Python é uma linguagem de altíssimo nível, orientada a objetos, de tipagem dinâmica e forte, interpretada e interativa. 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76FEC5-CD57-6814-BA1F-0463ED65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2936"/>
            <a:ext cx="7772400" cy="3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6828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Python é uma linguagem de altíssimo nível, orientada a objetos, de tipagem dinâmica e forte, interpretada e interativa. 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50F2D2-5B13-80C5-B693-C68830AF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2936"/>
            <a:ext cx="7772400" cy="36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6587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Python é uma linguagem de altíssimo nível, orientada a objetos, de tipagem dinâmica e forte, interpretada e interativa. 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EF5FBC-D255-5D1D-9080-28457010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2936"/>
            <a:ext cx="7772400" cy="36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067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566</Words>
  <Application>Microsoft Macintosh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INTRODUÇÃO AS LINGUAGENS MAIS UTILIZADAS EM CIÊNCIA, ENGENHARIA DE DADOS E IA </vt:lpstr>
      <vt:lpstr>ADOÇÃO DO PYTHON E CARACTERÍSTICAS</vt:lpstr>
      <vt:lpstr>Apresentação do PowerPoint</vt:lpstr>
      <vt:lpstr>PYTHON</vt:lpstr>
      <vt:lpstr>POPULARIDADE</vt:lpstr>
      <vt:lpstr>CARACTERÍSTICAS</vt:lpstr>
      <vt:lpstr>CARACTERÍSTICAS</vt:lpstr>
      <vt:lpstr>CARACTERÍSTICAS</vt:lpstr>
      <vt:lpstr>CARACTERÍSTICAS</vt:lpstr>
      <vt:lpstr>CARACTERÍSTICAS</vt:lpstr>
      <vt:lpstr>ECOSSISTEMA PYTHON</vt:lpstr>
      <vt:lpstr>ECOSSITEMA PYTHON</vt:lpstr>
      <vt:lpstr>COLAB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22</cp:revision>
  <dcterms:created xsi:type="dcterms:W3CDTF">2024-09-24T15:19:05Z</dcterms:created>
  <dcterms:modified xsi:type="dcterms:W3CDTF">2024-09-30T12:37:25Z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