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4"/>
  </p:handoutMasterIdLst>
  <p:sldIdLst>
    <p:sldId id="256" r:id="rId5"/>
    <p:sldId id="257" r:id="rId6"/>
    <p:sldId id="258" r:id="rId7"/>
    <p:sldId id="542" r:id="rId8"/>
    <p:sldId id="543" r:id="rId9"/>
    <p:sldId id="544" r:id="rId10"/>
    <p:sldId id="545" r:id="rId11"/>
    <p:sldId id="541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AO NUMPY E OPERAÇÕES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NUMPY É UMA BIBLIOTECA ESSENCIAL PARA A COMPUTAÇÃO CIENTÍFICA EM PYTHON, QUE FORNECE SUPORTE PARA ARRAYS MULTIDIMENSIONAIS E FUNÇÕES MATEMÁTICAS DE ALTO DESEMPENHO. COM SUA CAPACIDADE DE MANIPULAR GRANDES CONJUNTOS DE DADOS, O NUMPY PERMITE REALIZAR OPERAÇÕES BÁSICAS, COMO CÁLCULOS DE MÉDIA E SOMA, ALÉM DE OPERAÇÕES AVANÇADAS, COMO FILTRAGEM E TRANSFORMAÇÕES MATEMÁTICAS. ESSA FLEXIBILIDADE E EFICIÊNCIA FAZEM DO NUMPY UMA FERRAMENTA INDISPENSÁVEL PARA CIÊNCIA DE DADOS, APRENDIZADO DE MÁQUINA E ENGENHARIA.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DADOS E OPERAÇÕES EFICIENTES COM NUMPY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APRENDA COMO OTIMIZAR A MANIPULAÇÃO DE DADOS E REALIZAR OPERAÇÕES EFICIENTES COM NUMPY, A BIBLIOTECA ESSENCIAL PARA CIÊNCIA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Ok, mas por qual motivo usar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numpy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arrays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e não listas?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A principal diferença entre um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e uma lista é que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arrays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foram projetados para manipular operações vetorizadas, enquanto as listas não.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Exemplo: somar 1 a cada um dos elementos de uma lista: 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9C5BF8-ACFF-5645-3274-F0AE6881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4486082"/>
            <a:ext cx="4699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92607"/>
            <a:ext cx="999916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Outra importante diferença é que, uma vez criado o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numpy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seu tamanho não pode ser aumentado. </a:t>
            </a:r>
          </a:p>
          <a:p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Já para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list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isso é facilmente conseguido através do método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append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()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. </a:t>
            </a:r>
            <a:b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</a:b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Todos os itens de um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devem ser do mesmo tipo, diferentemente os itens de uma lista.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BBC1C8-43FE-05FC-7BD7-80CF981D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76" y="4010139"/>
            <a:ext cx="3231648" cy="27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5653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92607"/>
            <a:ext cx="999916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ndarray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ou 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N-dimensional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é um rápido e flexível container para grandes conjuntos de dados em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python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. 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Considere o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253B6C-11BC-EF57-E9C9-13E1D540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061" y="3816592"/>
            <a:ext cx="3471878" cy="16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937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NUMPY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92607"/>
            <a:ext cx="99991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ndarray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é um container genérico multidimensional para dados homogêneos, isto é, todos os elementos precisam ser do mesmo tipo.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Todo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possui o atributo 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shape,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uma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tupla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indicando o tamanho de cada dimensão, e o atributo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dtype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que descreve o tipo de dado presente no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array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BF4DD3-648D-5493-8352-A069E527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65" y="4011133"/>
            <a:ext cx="4437469" cy="16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820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18131"/>
            <a:ext cx="9999166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b="1" dirty="0" err="1">
                <a:solidFill>
                  <a:srgbClr val="EBE6E1"/>
                </a:solidFill>
              </a:rPr>
              <a:t>Arrays</a:t>
            </a:r>
            <a:r>
              <a:rPr lang="pt-BR" sz="2000" b="1" dirty="0">
                <a:solidFill>
                  <a:srgbClr val="EBE6E1"/>
                </a:solidFill>
              </a:rPr>
              <a:t> Multidimensionais</a:t>
            </a:r>
            <a:r>
              <a:rPr lang="pt-BR" sz="2000" dirty="0">
                <a:solidFill>
                  <a:srgbClr val="EBE6E1"/>
                </a:solidFill>
              </a:rPr>
              <a:t>: Estrutura fundamental para armazenamento e manipulação eficiente de dados.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EBE6E1"/>
                </a:solidFill>
              </a:rPr>
              <a:t>Operações Matemáticas Rápidas</a:t>
            </a:r>
            <a:r>
              <a:rPr lang="pt-BR" sz="2000" dirty="0">
                <a:solidFill>
                  <a:srgbClr val="EBE6E1"/>
                </a:solidFill>
              </a:rPr>
              <a:t>: Cálculos como soma, média e desvio padrão otimizados para grandes conjuntos de dados.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EBE6E1"/>
                </a:solidFill>
              </a:rPr>
              <a:t>Indexação e Fatiamento</a:t>
            </a:r>
            <a:r>
              <a:rPr lang="pt-BR" sz="2000" dirty="0">
                <a:solidFill>
                  <a:srgbClr val="EBE6E1"/>
                </a:solidFill>
              </a:rPr>
              <a:t>: Manipulação precisa de dados em </a:t>
            </a:r>
            <a:r>
              <a:rPr lang="pt-BR" sz="2000" dirty="0" err="1">
                <a:solidFill>
                  <a:srgbClr val="EBE6E1"/>
                </a:solidFill>
              </a:rPr>
              <a:t>arrays</a:t>
            </a:r>
            <a:r>
              <a:rPr lang="pt-BR" sz="2000" dirty="0">
                <a:solidFill>
                  <a:srgbClr val="EBE6E1"/>
                </a:solidFill>
              </a:rPr>
              <a:t> com facilidade.</a:t>
            </a:r>
          </a:p>
          <a:p>
            <a:pPr algn="just">
              <a:buNone/>
            </a:pPr>
            <a:endParaRPr lang="pt-BR" sz="2000" b="1" dirty="0">
              <a:solidFill>
                <a:srgbClr val="EBE6E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EBE6E1"/>
                </a:solidFill>
              </a:rPr>
              <a:t>Transformações Avançadas</a:t>
            </a:r>
            <a:r>
              <a:rPr lang="pt-BR" sz="2000" dirty="0">
                <a:solidFill>
                  <a:srgbClr val="EBE6E1"/>
                </a:solidFill>
              </a:rPr>
              <a:t>: Operações matemáticas complexas aplicadas a grandes </a:t>
            </a:r>
            <a:r>
              <a:rPr lang="pt-BR" sz="2000" dirty="0" err="1">
                <a:solidFill>
                  <a:srgbClr val="EBE6E1"/>
                </a:solidFill>
              </a:rPr>
              <a:t>datasets</a:t>
            </a:r>
            <a:r>
              <a:rPr lang="pt-BR" sz="2000" dirty="0">
                <a:solidFill>
                  <a:srgbClr val="EBE6E1"/>
                </a:solidFill>
              </a:rPr>
              <a:t>.</a:t>
            </a:r>
          </a:p>
          <a:p>
            <a:pPr algn="just">
              <a:buNone/>
            </a:pPr>
            <a:endParaRPr lang="pt-BR" sz="2000" dirty="0">
              <a:solidFill>
                <a:srgbClr val="EBE6E1"/>
              </a:solidFill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EBE6E1"/>
                </a:solidFill>
              </a:rPr>
              <a:t>Desempenho e Eficiência</a:t>
            </a:r>
            <a:r>
              <a:rPr lang="pt-BR" sz="2000" dirty="0">
                <a:solidFill>
                  <a:srgbClr val="EBE6E1"/>
                </a:solidFill>
              </a:rPr>
              <a:t>: </a:t>
            </a:r>
            <a:r>
              <a:rPr lang="pt-BR" sz="2000" dirty="0" err="1">
                <a:solidFill>
                  <a:srgbClr val="EBE6E1"/>
                </a:solidFill>
              </a:rPr>
              <a:t>NumPy</a:t>
            </a:r>
            <a:r>
              <a:rPr lang="pt-BR" sz="2000" dirty="0">
                <a:solidFill>
                  <a:srgbClr val="EBE6E1"/>
                </a:solidFill>
              </a:rPr>
              <a:t> maximiza a eficiência computacional em ciência de dados e engenharia.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378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Gotham HTF Book</vt:lpstr>
      <vt:lpstr>Helvetica</vt:lpstr>
      <vt:lpstr>Tema do Office</vt:lpstr>
      <vt:lpstr>Apresentação do PowerPoint</vt:lpstr>
      <vt:lpstr>INTRODUÇÃO AO NUMPY E OPERAÇÕES</vt:lpstr>
      <vt:lpstr>MANIPULAÇÃO DE DADOS E OPERAÇÕES EFICIENTES COM NUMPY</vt:lpstr>
      <vt:lpstr>NUMPY</vt:lpstr>
      <vt:lpstr>NUMPY</vt:lpstr>
      <vt:lpstr>NUMPY</vt:lpstr>
      <vt:lpstr>NUMPY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32</cp:revision>
  <dcterms:created xsi:type="dcterms:W3CDTF">2024-09-24T15:19:05Z</dcterms:created>
  <dcterms:modified xsi:type="dcterms:W3CDTF">2024-09-30T21:36:12Z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