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256" r:id="rId5"/>
    <p:sldId id="257" r:id="rId6"/>
    <p:sldId id="258" r:id="rId7"/>
    <p:sldId id="542" r:id="rId8"/>
    <p:sldId id="544" r:id="rId9"/>
    <p:sldId id="545" r:id="rId10"/>
    <p:sldId id="546" r:id="rId11"/>
    <p:sldId id="541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AO PANDAS, MANIPULAÇÃO DE DADOS E OPERAÇÕES COM DATAFRAMES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100" dirty="0"/>
              <a:t>PANDAS É UMA BIBLIOTECA PODEROSA E VERSÁTIL PARA A MANIPULAÇÃO E ANÁLISE DE DADOS EM PYTHON. ELA FACILITA O TRABALHO COM DADOS TABULARES POR MEIO DE SUAS ESTRUTURAS, COMO OS DATAFRAMES, QUE PERMITEM ORGANIZAR E PROCESSAR GRANDES VOLUMES DE DADOS DE FORMA EFICIENTE. COM PANDAS, É POSSÍVEL REALIZAR OPERAÇÕES COMO FILTRAGEM, AGREGAÇÃO, TRANSFORMAÇÃO E LIMPEZA DE DADOS COM FACILIDADE, TORNANDO-A INDISPENSÁVEL PARA CIÊNCIA DE DADOS. ALÉM DISSO, SUA INTEGRAÇÃO COM OUTRAS BIBLIOTECAS, COMO NUMPY, OFERECE UMA SOLUÇÃO ROBUSTA PARA A MANIPULAÇÃO AVANÇADA DE DADOS.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DADOS E OPERAÇÕES COM PANDAS DATAFRAMES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DESVENDE O PODER DOS DATAFRAMES COM PANDAS E TRANSFORME A MANEIRA COMO VOCÊ MANIPULA E ANALISA DADOS!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Para começar a entender Pandas é preciso compreender e ficar confortável com suas duas principais estrutura de dados: Series e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DataFrame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. 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Ao mesmo tempo em que não são soluções universais, elas proveem uma base sólida e fácil de usar para a maioria das aplicações. 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Série: uma serie é um objeto 1D que contém um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de dados e é associado à um índice. </a:t>
            </a: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É possível recuperar os valores e o índice de uma série através de seus atributos: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33F4A3-28BE-CFED-E484-138BA191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841" y="2498255"/>
            <a:ext cx="3436317" cy="229433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6CC2D08-049B-2140-8566-8539AB6E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89" y="5539296"/>
            <a:ext cx="3627299" cy="12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502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PANDAS DATAFRAME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Um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DataFrame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representa uma estrutura de dados tabular contendo uma coleção ordenada de colunas, sendo que cada uma pode ser de um tipo diferente. </a:t>
            </a:r>
          </a:p>
          <a:p>
            <a:pPr algn="just"/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Um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DataFrame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possui índice de coluna e linha.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Existem diversas maneiras de se construir um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DataFrame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. Uma das mais comuns é a partir de um dicionário de listas ou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arrays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de mesmo tamanho: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32B704-4CBD-10EC-5872-885E003E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02" y="4522920"/>
            <a:ext cx="3770795" cy="22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1899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PANDAS DATAFRAME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As funções universais do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funcionam bem no pandas: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CB90D4-D1DC-EAB8-30F3-5B888EB3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48" y="2720856"/>
            <a:ext cx="7712303" cy="1150454"/>
          </a:xfrm>
          <a:prstGeom prst="rect">
            <a:avLst/>
          </a:prstGeom>
        </p:spPr>
      </p:pic>
      <p:sp>
        <p:nvSpPr>
          <p:cNvPr id="5" name="CaixaDeTexto 2">
            <a:extLst>
              <a:ext uri="{FF2B5EF4-FFF2-40B4-BE49-F238E27FC236}">
                <a16:creationId xmlns:a16="http://schemas.microsoft.com/office/drawing/2014/main" id="{0BF2E4B4-9BFF-B26F-F360-9E7AB95B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4376338"/>
            <a:ext cx="99991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Outra frequente operação é aplicar uma função nos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arrays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de cada linha ou coluna.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Apply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faz isso: 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0BDA5D-39BE-EB1B-00B5-B54EA4D6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49" y="5426489"/>
            <a:ext cx="3670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803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18131"/>
            <a:ext cx="9999166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Manipulação de Dados</a:t>
            </a:r>
            <a:r>
              <a:rPr lang="pt-BR" sz="2000" dirty="0">
                <a:solidFill>
                  <a:srgbClr val="EBE6E1"/>
                </a:solidFill>
              </a:rPr>
              <a:t>: Filtrar, selecionar colunas, e criar novas variáveis com facilidade;</a:t>
            </a:r>
          </a:p>
          <a:p>
            <a:pPr algn="just">
              <a:buNone/>
            </a:pPr>
            <a:endParaRPr lang="pt-BR" sz="2000" b="1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Análise Agrupada</a:t>
            </a:r>
            <a:r>
              <a:rPr lang="pt-BR" sz="2000" dirty="0">
                <a:solidFill>
                  <a:srgbClr val="EBE6E1"/>
                </a:solidFill>
              </a:rPr>
              <a:t>: Agrupar dados para calcular estatísticas como médias e somas;</a:t>
            </a:r>
          </a:p>
          <a:p>
            <a:pPr algn="just">
              <a:buNone/>
            </a:pPr>
            <a:endParaRPr lang="pt-BR" sz="2000" b="1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Detecção de Padrões</a:t>
            </a:r>
            <a:r>
              <a:rPr lang="pt-BR" sz="2000" dirty="0">
                <a:solidFill>
                  <a:srgbClr val="EBE6E1"/>
                </a:solidFill>
              </a:rPr>
              <a:t>: Identificar anomalias e comportamentos com base em critérios definidos;</a:t>
            </a:r>
          </a:p>
          <a:p>
            <a:pPr algn="just">
              <a:buNone/>
            </a:pPr>
            <a:endParaRPr lang="pt-BR" sz="2000" b="1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Ordenação e Organização</a:t>
            </a:r>
            <a:r>
              <a:rPr lang="pt-BR" sz="2000" dirty="0">
                <a:solidFill>
                  <a:srgbClr val="EBE6E1"/>
                </a:solidFill>
              </a:rPr>
              <a:t>: Classificar dados de maneira eficiente para melhor visualização;</a:t>
            </a:r>
          </a:p>
          <a:p>
            <a:pPr algn="just">
              <a:buNone/>
            </a:pPr>
            <a:endParaRPr lang="pt-BR" sz="2000" b="1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Transformações Complexas</a:t>
            </a:r>
            <a:r>
              <a:rPr lang="pt-BR" sz="2000" dirty="0">
                <a:solidFill>
                  <a:srgbClr val="EBE6E1"/>
                </a:solidFill>
              </a:rPr>
              <a:t>: Realizar operações avançadas em grandes conjuntos de dados.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388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Gotham HTF Book</vt:lpstr>
      <vt:lpstr>Helvetica</vt:lpstr>
      <vt:lpstr>Tema do Office</vt:lpstr>
      <vt:lpstr>Apresentação do PowerPoint</vt:lpstr>
      <vt:lpstr>INTRODUÇÃO AO PANDAS, MANIPULAÇÃO DE DADOS E OPERAÇÕES COM DATAFRAMES</vt:lpstr>
      <vt:lpstr>MANIPULAÇÃO DE DADOS E OPERAÇÕES COM PANDAS DATAFRAMES</vt:lpstr>
      <vt:lpstr>PANDAS</vt:lpstr>
      <vt:lpstr>PANDAS</vt:lpstr>
      <vt:lpstr>PANDAS DATAFRAME</vt:lpstr>
      <vt:lpstr>PANDAS DATAFRAME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36</cp:revision>
  <dcterms:created xsi:type="dcterms:W3CDTF">2024-09-24T15:19:05Z</dcterms:created>
  <dcterms:modified xsi:type="dcterms:W3CDTF">2024-09-30T13:45:03Z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