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6"/>
  </p:handoutMasterIdLst>
  <p:sldIdLst>
    <p:sldId id="256" r:id="rId5"/>
    <p:sldId id="257" r:id="rId6"/>
    <p:sldId id="258" r:id="rId7"/>
    <p:sldId id="542" r:id="rId8"/>
    <p:sldId id="547" r:id="rId9"/>
    <p:sldId id="548" r:id="rId10"/>
    <p:sldId id="544" r:id="rId11"/>
    <p:sldId id="549" r:id="rId12"/>
    <p:sldId id="550" r:id="rId13"/>
    <p:sldId id="541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28"/>
    <a:srgbClr val="EBE6E1"/>
    <a:srgbClr val="376EA5"/>
    <a:srgbClr val="82B9E6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18131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Importação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Carregar bibliotecas: pandas, </a:t>
            </a:r>
            <a:r>
              <a:rPr lang="pt-BR" sz="2000" dirty="0" err="1">
                <a:solidFill>
                  <a:schemeClr val="bg1"/>
                </a:solidFill>
              </a:rPr>
              <a:t>numpy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dirty="0" err="1">
                <a:solidFill>
                  <a:schemeClr val="bg1"/>
                </a:solidFill>
              </a:rPr>
              <a:t>matplotlib.pyplot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Criação do </a:t>
            </a:r>
            <a:r>
              <a:rPr lang="pt-BR" sz="2000" b="1" dirty="0" err="1">
                <a:solidFill>
                  <a:schemeClr val="bg1"/>
                </a:solidFill>
              </a:rPr>
              <a:t>DataFrame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Simular dados de telecomunicações.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Manipulação de Dados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Adicionar colunas como 'mensagens'.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Visualização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Usar </a:t>
            </a:r>
            <a:r>
              <a:rPr lang="pt-BR" sz="2000" dirty="0" err="1">
                <a:solidFill>
                  <a:schemeClr val="bg1"/>
                </a:solidFill>
              </a:rPr>
              <a:t>plt.plot</a:t>
            </a:r>
            <a:r>
              <a:rPr lang="pt-BR" sz="2000" dirty="0">
                <a:solidFill>
                  <a:schemeClr val="bg1"/>
                </a:solidFill>
              </a:rPr>
              <a:t>() para gráficos de linhas.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Análise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Identificar tendências em chamadas e dados.</a:t>
            </a: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Importância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Facilitar decisões e padrões do cliente.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DE GRÁFICOS E VISUALIZAÇÕES COM MATPLOTLIB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050" dirty="0"/>
              <a:t>O </a:t>
            </a:r>
            <a:r>
              <a:rPr lang="pt-BR" sz="1050" b="1" dirty="0"/>
              <a:t>MATPLOTLIB</a:t>
            </a:r>
            <a:r>
              <a:rPr lang="pt-BR" sz="1050" dirty="0"/>
              <a:t> É UMA BIBLIOTECA ESSENCIAL PARA VISUALIZAÇÃO DE DADOS EM PYTHON, AMPLAMENTE UTILIZADA EM CIÊNCIA DE DADOS, MACHINE LEARNING E ESTATÍSTICAS. CRIADA PARA FORNECER GRÁFICOS DE ALTA QUALIDADE DE MANEIRA SIMPLES E INTUITIVA, ELA PERMITE A CRIAÇÃO DE UMA AMPLA VARIEDADE DE VISUALIZAÇÕES, DESDE GRÁFICOS BÁSICOS DE LINHA, BARRAS E DISPERSÃO, ATÉ REPRESENTAÇÕES MAIS COMPLEXAS, COMO HISTOGRAMAS, GRÁFICOS DE DENSIDADE E 3D.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DADOS E OPERAÇÕES COM PANDAS DATAFRAMES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DESVENDE O PODER DOS DATAFRAMES COM PANDAS E TRANSFORME A MANEIRA COMO VOCÊ MANIPULA E ANALISA DADOS!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“Eu acredito que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visulização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é um dos meios mais poderosos de se </a:t>
            </a:r>
            <a:r>
              <a:rPr lang="pt-BR" sz="2000" dirty="0">
                <a:solidFill>
                  <a:srgbClr val="960028"/>
                </a:solidFill>
                <a:effectLst/>
                <a:latin typeface="Helvetica" pitchFamily="2" charset="0"/>
              </a:rPr>
              <a:t>atingir objetivos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pessoais”- Harvey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Mackay</a:t>
            </a: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algn="just"/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Parte fundamental do kit de ferramentas de um cientista de dados é a visualização de dados. Apesar de ser fácil criar visualizações, é muito mais difícil criar boas visualizações.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Há duas principais razões para se usar visualização de dados: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Para explorar dados;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Para comunicar dados.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75962"/>
            <a:ext cx="9999166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Existe uma variedade de ferramentas de visualização de dados: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matplotlib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seaborn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bokeh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plotly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altair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, entre outros;</a:t>
            </a:r>
          </a:p>
          <a:p>
            <a:pPr algn="just"/>
            <a:endParaRPr lang="pt-BR" sz="20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Não temos tempo hábil para passar por todos, então vamos nos concentrar em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matplotlib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(o mais usado);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Matplotlib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é uma biblioteca de visualização de dados projetada para criar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plots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de alta qualidade;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Foi criada em 2002 por John Hunter para permitir uma interface em Python da biblioteca do MATLAB. 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Importação: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Import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matplotlib.pyplot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as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plt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 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712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75962"/>
            <a:ext cx="99991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Os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plots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dentro do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matplotlib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residem dentro do objeto </a:t>
            </a:r>
            <a:r>
              <a:rPr lang="pt-BR" sz="2000" i="1" dirty="0">
                <a:solidFill>
                  <a:schemeClr val="bg1"/>
                </a:solidFill>
                <a:effectLst/>
                <a:latin typeface="Helvetica" pitchFamily="2" charset="0"/>
              </a:rPr>
              <a:t>Figure. 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Como não é possível plotar uma imagem em branco, vamos criar alguns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subplots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para começar a entender a biblioteca: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DF73E9-D341-A28C-3AA1-FA217ADF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64" y="3160957"/>
            <a:ext cx="5216672" cy="21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314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Agora é preciso criar gráficos a partir de alguns dados para preencher cada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plot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51F62B-115E-D09D-C902-CCF3B398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50" y="2777158"/>
            <a:ext cx="7244499" cy="20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502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Entretanto, podemos criar um único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plot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 a partir de um determinado conjunto de dados:</a:t>
            </a:r>
            <a:endParaRPr lang="pt-BR" sz="20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pt-BR" sz="20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22A8AD-313D-C0C5-9029-1D611F61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2791515"/>
            <a:ext cx="4241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9569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É possível alterar cor, marcador e estilo de linha de um </a:t>
            </a:r>
            <a:r>
              <a:rPr lang="pt-BR" sz="2000" dirty="0" err="1">
                <a:solidFill>
                  <a:schemeClr val="bg1"/>
                </a:solidFill>
                <a:effectLst/>
                <a:latin typeface="Helvetica" pitchFamily="2" charset="0"/>
              </a:rPr>
              <a:t>plot</a:t>
            </a:r>
            <a:r>
              <a:rPr lang="pt-BR" sz="2000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58A1F-9043-F50B-5B0A-E665077F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33055"/>
            <a:ext cx="7772400" cy="4365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9B5B09-E9E5-4C9B-8F64-7061D574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42" y="3714096"/>
            <a:ext cx="4088316" cy="27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167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409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Gotham HTF Book</vt:lpstr>
      <vt:lpstr>Helvetica</vt:lpstr>
      <vt:lpstr>Tema do Office</vt:lpstr>
      <vt:lpstr>Apresentação do PowerPoint</vt:lpstr>
      <vt:lpstr>CRIAÇÃO DE GRÁFICOS E VISUALIZAÇÕES COM MATPLOTLIB</vt:lpstr>
      <vt:lpstr>MANIPULAÇÃO DE DADOS E OPERAÇÕES COM PANDAS DATAFRAMES</vt:lpstr>
      <vt:lpstr>MATPLOTLIB</vt:lpstr>
      <vt:lpstr>MATPLOTLIB</vt:lpstr>
      <vt:lpstr>MATPLOTLIB</vt:lpstr>
      <vt:lpstr>MATPLOTLIB</vt:lpstr>
      <vt:lpstr>MATPLOTLIB</vt:lpstr>
      <vt:lpstr>MATPLOTLIB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40</cp:revision>
  <dcterms:created xsi:type="dcterms:W3CDTF">2024-09-24T15:19:05Z</dcterms:created>
  <dcterms:modified xsi:type="dcterms:W3CDTF">2024-10-01T18:38:21Z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