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3"/>
  </p:handoutMasterIdLst>
  <p:sldIdLst>
    <p:sldId id="256" r:id="rId5"/>
    <p:sldId id="257" r:id="rId6"/>
    <p:sldId id="258" r:id="rId7"/>
    <p:sldId id="542" r:id="rId8"/>
    <p:sldId id="543" r:id="rId9"/>
    <p:sldId id="544" r:id="rId10"/>
    <p:sldId id="541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28"/>
    <a:srgbClr val="EBE6E1"/>
    <a:srgbClr val="376EA5"/>
    <a:srgbClr val="82B9E6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FRAMEWORKS PARA DESENVOLVIMENTO EM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050" dirty="0"/>
              <a:t>NESTE CAPÍTULO, ABORDAREMOS OS PRINCIPAIS FRAMEWORKS DE INTELIGÊNCIA ARTIFICIAL: KERAS, TENSORFLOW E PYTORCH. KERAS OFERECE UMA INTERFACE INTUITIVA PARA PROTOTIPAGEM RÁPIDA, IDEAL PARA INICIANTES. TENSORFLOW É ROBUSTO E ESCALÁVEL, AMPLAMENTE UTILIZADO EM PRODUÇÃO, ENQUANTO PYTORCH SE DESTACA PELA FACILIDADE DE USO E FLEXIBILIDADE, SENDO POPULAR NA PESQUISA. ANALISAREMOS AS CARACTERÍSTICAS E APLICAÇÕES DE CADA FRAMEWORK PARA ENTENDER COMO ELES PODEM SER USADOS NO DESENVOLVIMENTO DE SOLUÇÕES DE IA.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KERAS, TENSORFLOW E PYTORCH: OS PRINCIPAIS FRAMEWORKS PARA DESENVOLVIMENTO EM 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DESCUBRA COMO KERAS, TENSORFLOW E PYTORCH ESTÃO MOLDANDO O FUTURO DA INTELIGÊNCIA ARTIFICIAL!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DEEP LEARNING FRAMEWORKS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 err="1">
                <a:solidFill>
                  <a:schemeClr val="bg1"/>
                </a:solidFill>
              </a:rPr>
              <a:t>Deep</a:t>
            </a:r>
            <a:r>
              <a:rPr lang="pt-BR" sz="2000" dirty="0">
                <a:solidFill>
                  <a:schemeClr val="bg1"/>
                </a:solidFill>
              </a:rPr>
              <a:t> Learning Frameworks são bibliotecas de software que facilitam a construção, treinamento e implementação de modelos de aprendizado profundo.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Eles fornecem abstrações e ferramentas para lidar com tarefas complexas, como redes neurais, simplificando o processo para desenvolvedores e pesquisadores.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Esses frameworks oferecem suporte a operações matemáticas eficientes, otimização de modelos e implementação de arquiteturas avançadas, como </a:t>
            </a:r>
            <a:r>
              <a:rPr lang="pt-BR" sz="2000" dirty="0" err="1">
                <a:solidFill>
                  <a:schemeClr val="bg1"/>
                </a:solidFill>
              </a:rPr>
              <a:t>CNNs</a:t>
            </a:r>
            <a:r>
              <a:rPr lang="pt-BR" sz="2000" dirty="0">
                <a:solidFill>
                  <a:schemeClr val="bg1"/>
                </a:solidFill>
              </a:rPr>
              <a:t> e </a:t>
            </a:r>
            <a:r>
              <a:rPr lang="pt-BR" sz="2000" dirty="0" err="1">
                <a:solidFill>
                  <a:schemeClr val="bg1"/>
                </a:solidFill>
              </a:rPr>
              <a:t>RNNs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Exemplos populares incluem </a:t>
            </a:r>
            <a:r>
              <a:rPr lang="pt-BR" sz="2000" dirty="0" err="1">
                <a:solidFill>
                  <a:schemeClr val="bg1"/>
                </a:solidFill>
              </a:rPr>
              <a:t>TensorFlow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dirty="0" err="1">
                <a:solidFill>
                  <a:schemeClr val="bg1"/>
                </a:solidFill>
              </a:rPr>
              <a:t>Keras</a:t>
            </a:r>
            <a:r>
              <a:rPr lang="pt-BR" sz="2000" dirty="0">
                <a:solidFill>
                  <a:schemeClr val="bg1"/>
                </a:solidFill>
              </a:rPr>
              <a:t> e </a:t>
            </a:r>
            <a:r>
              <a:rPr lang="pt-BR" sz="2000" dirty="0" err="1">
                <a:solidFill>
                  <a:schemeClr val="bg1"/>
                </a:solidFill>
              </a:rPr>
              <a:t>PyTorch</a:t>
            </a:r>
            <a:r>
              <a:rPr lang="pt-BR" sz="2000" dirty="0">
                <a:solidFill>
                  <a:schemeClr val="bg1"/>
                </a:solidFill>
              </a:rPr>
              <a:t>, cada um com suas próprias características e benefícios, permitindo que profissionais de diferentes níveis desenvolvam soluções de IA de forma mais eficiente.</a:t>
            </a:r>
            <a:endParaRPr lang="pt-BR" sz="20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DEEP LEARNING FRAMEWORKS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9BCC68-3EEC-AFA9-52FA-EB18317D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71" y="1561409"/>
            <a:ext cx="9831457" cy="47105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F83A28-0C51-2000-6C97-BC2BB7AF87E1}"/>
              </a:ext>
            </a:extLst>
          </p:cNvPr>
          <p:cNvSpPr txBox="1"/>
          <p:nvPr/>
        </p:nvSpPr>
        <p:spPr>
          <a:xfrm>
            <a:off x="397565" y="6318134"/>
            <a:ext cx="701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blog.gopenai.com</a:t>
            </a:r>
            <a:r>
              <a:rPr lang="pt-BR" dirty="0">
                <a:solidFill>
                  <a:schemeClr val="bg1"/>
                </a:solidFill>
              </a:rPr>
              <a:t>/tensorflow-vs-pytorch-vs-keras-9161988c19b9</a:t>
            </a:r>
          </a:p>
        </p:txBody>
      </p:sp>
    </p:spTree>
    <p:extLst>
      <p:ext uri="{BB962C8B-B14F-4D97-AF65-F5344CB8AC3E}">
        <p14:creationId xmlns:p14="http://schemas.microsoft.com/office/powerpoint/2010/main" val="187440778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DEEP LEARNING FRAMEWORKS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C9096D-3266-7B6C-2792-C8C4B5A9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9331"/>
            <a:ext cx="7772400" cy="41629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979394B-DCBC-6E3A-4877-2D5510865F35}"/>
              </a:ext>
            </a:extLst>
          </p:cNvPr>
          <p:cNvSpPr txBox="1"/>
          <p:nvPr/>
        </p:nvSpPr>
        <p:spPr>
          <a:xfrm>
            <a:off x="236053" y="6201688"/>
            <a:ext cx="6741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tooploox.com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pytorch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tensorflow</a:t>
            </a:r>
            <a:r>
              <a:rPr lang="pt-BR" dirty="0">
                <a:solidFill>
                  <a:schemeClr val="bg1"/>
                </a:solidFill>
              </a:rPr>
              <a:t>-a-</a:t>
            </a:r>
            <a:r>
              <a:rPr lang="pt-BR" dirty="0" err="1">
                <a:solidFill>
                  <a:schemeClr val="bg1"/>
                </a:solidFill>
              </a:rPr>
              <a:t>detailed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comparison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5051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18131"/>
            <a:ext cx="999916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600" b="1" dirty="0">
                <a:solidFill>
                  <a:schemeClr val="bg1"/>
                </a:solidFill>
              </a:rPr>
              <a:t>Definição</a:t>
            </a:r>
            <a:r>
              <a:rPr lang="pt-BR" sz="1600" dirty="0">
                <a:solidFill>
                  <a:schemeClr val="bg1"/>
                </a:solidFill>
              </a:rPr>
              <a:t>: Bibliotecas de software que facilitam a criação e treinamento de modelos de aprendizado profundo.</a:t>
            </a:r>
          </a:p>
          <a:p>
            <a:pPr>
              <a:buNone/>
            </a:pPr>
            <a:endParaRPr lang="pt-BR" sz="16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b="1" dirty="0">
                <a:solidFill>
                  <a:schemeClr val="bg1"/>
                </a:solidFill>
              </a:rPr>
              <a:t>Abstrações</a:t>
            </a:r>
            <a:r>
              <a:rPr lang="pt-BR" sz="1600" dirty="0">
                <a:solidFill>
                  <a:schemeClr val="bg1"/>
                </a:solidFill>
              </a:rPr>
              <a:t>: Fornecem ferramentas que simplificam o desenvolvimento de redes neurais complexas.</a:t>
            </a:r>
          </a:p>
          <a:p>
            <a:pPr>
              <a:buNone/>
            </a:pPr>
            <a:endParaRPr lang="pt-BR" sz="16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b="1" dirty="0">
                <a:solidFill>
                  <a:schemeClr val="bg1"/>
                </a:solidFill>
              </a:rPr>
              <a:t>Eficiência</a:t>
            </a:r>
            <a:r>
              <a:rPr lang="pt-BR" sz="1600" dirty="0">
                <a:solidFill>
                  <a:schemeClr val="bg1"/>
                </a:solidFill>
              </a:rPr>
              <a:t>: Otimizam operações matemáticas e melhoram o desempenho do treinamento de modelos.</a:t>
            </a:r>
          </a:p>
          <a:p>
            <a:pPr>
              <a:buNone/>
            </a:pPr>
            <a:endParaRPr lang="pt-BR" sz="16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b="1" dirty="0">
                <a:solidFill>
                  <a:schemeClr val="bg1"/>
                </a:solidFill>
              </a:rPr>
              <a:t>Flexibilidade</a:t>
            </a:r>
            <a:r>
              <a:rPr lang="pt-BR" sz="1600" dirty="0">
                <a:solidFill>
                  <a:schemeClr val="bg1"/>
                </a:solidFill>
              </a:rPr>
              <a:t>: Suportam diversas arquiteturas, como </a:t>
            </a:r>
            <a:r>
              <a:rPr lang="pt-BR" sz="1600" dirty="0" err="1">
                <a:solidFill>
                  <a:schemeClr val="bg1"/>
                </a:solidFill>
              </a:rPr>
              <a:t>CNNs</a:t>
            </a:r>
            <a:r>
              <a:rPr lang="pt-BR" sz="1600" dirty="0">
                <a:solidFill>
                  <a:schemeClr val="bg1"/>
                </a:solidFill>
              </a:rPr>
              <a:t>, </a:t>
            </a:r>
            <a:r>
              <a:rPr lang="pt-BR" sz="1600" dirty="0" err="1">
                <a:solidFill>
                  <a:schemeClr val="bg1"/>
                </a:solidFill>
              </a:rPr>
              <a:t>RNNs</a:t>
            </a:r>
            <a:r>
              <a:rPr lang="pt-BR" sz="1600" dirty="0">
                <a:solidFill>
                  <a:schemeClr val="bg1"/>
                </a:solidFill>
              </a:rPr>
              <a:t> e Transformers.</a:t>
            </a:r>
          </a:p>
          <a:p>
            <a:pPr>
              <a:buNone/>
            </a:pPr>
            <a:endParaRPr lang="pt-BR" sz="16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b="1" dirty="0">
                <a:solidFill>
                  <a:schemeClr val="bg1"/>
                </a:solidFill>
              </a:rPr>
              <a:t>Exemplos Populares</a:t>
            </a:r>
            <a:r>
              <a:rPr lang="pt-BR" sz="1600" dirty="0">
                <a:solidFill>
                  <a:schemeClr val="bg1"/>
                </a:solidFill>
              </a:rPr>
              <a:t>: </a:t>
            </a:r>
            <a:r>
              <a:rPr lang="pt-BR" sz="1600" dirty="0" err="1">
                <a:solidFill>
                  <a:schemeClr val="bg1"/>
                </a:solidFill>
              </a:rPr>
              <a:t>TensorFlow</a:t>
            </a:r>
            <a:r>
              <a:rPr lang="pt-BR" sz="1600" dirty="0">
                <a:solidFill>
                  <a:schemeClr val="bg1"/>
                </a:solidFill>
              </a:rPr>
              <a:t>, </a:t>
            </a:r>
            <a:r>
              <a:rPr lang="pt-BR" sz="1600" dirty="0" err="1">
                <a:solidFill>
                  <a:schemeClr val="bg1"/>
                </a:solidFill>
              </a:rPr>
              <a:t>Keras</a:t>
            </a:r>
            <a:r>
              <a:rPr lang="pt-BR" sz="1600" dirty="0">
                <a:solidFill>
                  <a:schemeClr val="bg1"/>
                </a:solidFill>
              </a:rPr>
              <a:t> e </a:t>
            </a:r>
            <a:r>
              <a:rPr lang="pt-BR" sz="1600" dirty="0" err="1">
                <a:solidFill>
                  <a:schemeClr val="bg1"/>
                </a:solidFill>
              </a:rPr>
              <a:t>PyTorch</a:t>
            </a:r>
            <a:r>
              <a:rPr lang="pt-BR" sz="1600" dirty="0">
                <a:solidFill>
                  <a:schemeClr val="bg1"/>
                </a:solidFill>
              </a:rPr>
              <a:t>, cada um com características únicas que atendem a diferentes necessidades.</a:t>
            </a:r>
          </a:p>
          <a:p>
            <a:pPr>
              <a:buNone/>
            </a:pPr>
            <a:endParaRPr lang="pt-BR" sz="16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b="1" dirty="0">
                <a:solidFill>
                  <a:schemeClr val="bg1"/>
                </a:solidFill>
              </a:rPr>
              <a:t>Acessibilidade</a:t>
            </a:r>
            <a:r>
              <a:rPr lang="pt-BR" sz="1600" dirty="0">
                <a:solidFill>
                  <a:schemeClr val="bg1"/>
                </a:solidFill>
              </a:rPr>
              <a:t>: Permitem que desenvolvedores e pesquisadores de diferentes níveis de experiência criem soluções de IA com mais facilidade.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339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Gotham HTF Book</vt:lpstr>
      <vt:lpstr>Helvetica</vt:lpstr>
      <vt:lpstr>Tema do Office</vt:lpstr>
      <vt:lpstr>Apresentação do PowerPoint</vt:lpstr>
      <vt:lpstr>FRAMEWORKS PARA DESENVOLVIMENTO EM IA</vt:lpstr>
      <vt:lpstr>EXPLORANDO KERAS, TENSORFLOW E PYTORCH: OS PRINCIPAIS FRAMEWORKS PARA DESENVOLVIMENTO EM IA</vt:lpstr>
      <vt:lpstr>DEEP LEARNING FRAMEWORKS</vt:lpstr>
      <vt:lpstr>DEEP LEARNING FRAMEWORKS</vt:lpstr>
      <vt:lpstr>DEEP LEARNING FRAMEWORKS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39</cp:revision>
  <dcterms:created xsi:type="dcterms:W3CDTF">2024-09-24T15:19:05Z</dcterms:created>
  <dcterms:modified xsi:type="dcterms:W3CDTF">2024-09-30T14:22:22Z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