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0"/>
  </p:handoutMasterIdLst>
  <p:sldIdLst>
    <p:sldId id="256" r:id="rId5"/>
    <p:sldId id="257" r:id="rId6"/>
    <p:sldId id="259" r:id="rId7"/>
    <p:sldId id="266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ESTRATÉGIAS PARA PRODUTOS EM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NESTE BLOCO DE AULAS, VOCÊ APRENDERÁ COMO ESTRUTURAR E IMPLEMENTAR ESTRATÉGIAS EFICAZES PARA DESENVOLVER PRODUTOS BASEADOS EM INTELIGÊNCIA ARTIFICIAL, DA IDEIA À EXECUÇÃO. VAMOS ABORDAR AS MELHORES PRÁTICAS PARA IDENTIFICAR OPORTUNIDADES, DEFINIR MÉTRICAS DE SUCESSO E NAVEGAR PELOS DESAFIOS DE INOVAÇÃO EM UM AMBIENTE COMPETITIVO. DESCUBRA COMO ALINHAR O DESENVOLVIMENTO DE IA COM OS OBJETIVOS DE NEGÓCIOS, GARANTINDO QUE SUAS SOLUÇÕES GEREM IMPACTO REAL E SUSTENTÁVEL. PREPARE-SE PARA LIDERAR O FUTURO COM INTELIGÊNCIA ARTIFICIAL!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ESTRATÉGIAS PARA PRODUTOS EM 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8232FC-ABB8-AE26-0BD4-BD6B9080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98" y="1877426"/>
            <a:ext cx="4290004" cy="44287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1DEA08-141A-3C1B-6CE6-C98B117A51F5}"/>
              </a:ext>
            </a:extLst>
          </p:cNvPr>
          <p:cNvSpPr txBox="1"/>
          <p:nvPr/>
        </p:nvSpPr>
        <p:spPr>
          <a:xfrm>
            <a:off x="196299" y="6408897"/>
            <a:ext cx="1164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www.gartner.com.br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pt-br</a:t>
            </a:r>
            <a:r>
              <a:rPr lang="pt-BR" dirty="0">
                <a:solidFill>
                  <a:schemeClr val="bg1"/>
                </a:solidFill>
              </a:rPr>
              <a:t>/tecnologia-da-</a:t>
            </a:r>
            <a:r>
              <a:rPr lang="pt-BR" dirty="0" err="1">
                <a:solidFill>
                  <a:schemeClr val="bg1"/>
                </a:solidFill>
              </a:rPr>
              <a:t>informacao</a:t>
            </a:r>
            <a:r>
              <a:rPr lang="pt-BR" dirty="0">
                <a:solidFill>
                  <a:schemeClr val="bg1"/>
                </a:solidFill>
              </a:rPr>
              <a:t>/temas/</a:t>
            </a:r>
            <a:r>
              <a:rPr lang="pt-BR" dirty="0" err="1">
                <a:solidFill>
                  <a:schemeClr val="bg1"/>
                </a:solidFill>
              </a:rPr>
              <a:t>estrategia</a:t>
            </a:r>
            <a:r>
              <a:rPr lang="pt-BR" dirty="0">
                <a:solidFill>
                  <a:schemeClr val="bg1"/>
                </a:solidFill>
              </a:rPr>
              <a:t>-de-</a:t>
            </a:r>
            <a:r>
              <a:rPr lang="pt-BR" dirty="0" err="1">
                <a:solidFill>
                  <a:schemeClr val="bg1"/>
                </a:solidFill>
              </a:rPr>
              <a:t>inteligencia</a:t>
            </a:r>
            <a:r>
              <a:rPr lang="pt-BR" dirty="0">
                <a:solidFill>
                  <a:schemeClr val="bg1"/>
                </a:solidFill>
              </a:rPr>
              <a:t>-artificial-para-os-</a:t>
            </a:r>
            <a:r>
              <a:rPr lang="pt-BR" dirty="0" err="1">
                <a:solidFill>
                  <a:schemeClr val="bg1"/>
                </a:solidFill>
              </a:rPr>
              <a:t>negocios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6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pt-BR" sz="3400" dirty="0"/>
              <a:t>Quando falamos sobre </a:t>
            </a:r>
            <a:r>
              <a:rPr lang="pt-BR" sz="3400" b="1" dirty="0">
                <a:solidFill>
                  <a:srgbClr val="960028"/>
                </a:solidFill>
              </a:rPr>
              <a:t>estratégias para produtos em IA</a:t>
            </a:r>
            <a:r>
              <a:rPr lang="pt-BR" sz="3400" dirty="0"/>
              <a:t>, nossos objetivos principais são </a:t>
            </a:r>
            <a:r>
              <a:rPr lang="pt-BR" sz="3400" dirty="0">
                <a:solidFill>
                  <a:srgbClr val="960028"/>
                </a:solidFill>
              </a:rPr>
              <a:t>garantir que a tecnologia agregue valor real ao negócio e seja adotada de forma eficaz</a:t>
            </a:r>
            <a:r>
              <a:rPr lang="pt-BR" sz="3400" dirty="0"/>
              <a:t>. Uma boa estratégia começa com uma </a:t>
            </a:r>
            <a:r>
              <a:rPr lang="pt-BR" sz="3400" b="1" dirty="0"/>
              <a:t>visão clara</a:t>
            </a:r>
            <a:r>
              <a:rPr lang="pt-BR" sz="3400" dirty="0"/>
              <a:t>, onde o </a:t>
            </a:r>
            <a:r>
              <a:rPr lang="pt-BR" sz="3400" dirty="0">
                <a:solidFill>
                  <a:srgbClr val="960028"/>
                </a:solidFill>
              </a:rPr>
              <a:t>papel da IA está alinhado aos objetivos de longo prazo da empresa</a:t>
            </a:r>
            <a:r>
              <a:rPr lang="pt-BR" sz="3400" dirty="0"/>
              <a:t>, direcionando a inovação para áreas de </a:t>
            </a:r>
            <a:r>
              <a:rPr lang="pt-BR" sz="3400" dirty="0">
                <a:solidFill>
                  <a:srgbClr val="960028"/>
                </a:solidFill>
              </a:rPr>
              <a:t>maior impacto</a:t>
            </a:r>
            <a:r>
              <a:rPr lang="pt-BR" sz="3400" dirty="0"/>
              <a:t>.</a:t>
            </a:r>
          </a:p>
          <a:p>
            <a:pPr algn="just"/>
            <a:r>
              <a:rPr lang="pt-BR" sz="3400" dirty="0"/>
              <a:t>O </a:t>
            </a:r>
            <a:r>
              <a:rPr lang="pt-BR" sz="3400" b="1" dirty="0"/>
              <a:t>valor</a:t>
            </a:r>
            <a:r>
              <a:rPr lang="pt-BR" sz="3400" dirty="0"/>
              <a:t> é entregue quando a </a:t>
            </a:r>
            <a:r>
              <a:rPr lang="pt-BR" sz="3400" dirty="0">
                <a:solidFill>
                  <a:srgbClr val="960028"/>
                </a:solidFill>
              </a:rPr>
              <a:t>IA resolve problemas-chave ou otimiza processos</a:t>
            </a:r>
            <a:r>
              <a:rPr lang="pt-BR" sz="3400" dirty="0"/>
              <a:t>, </a:t>
            </a:r>
            <a:r>
              <a:rPr lang="pt-BR" sz="3400" dirty="0">
                <a:solidFill>
                  <a:srgbClr val="960028"/>
                </a:solidFill>
              </a:rPr>
              <a:t>aumentando a eficiência ou criando novas oportunidades de receita</a:t>
            </a:r>
            <a:r>
              <a:rPr lang="pt-BR" sz="3400" dirty="0"/>
              <a:t>. No entanto, o valor só é percebido se houver uma </a:t>
            </a:r>
            <a:r>
              <a:rPr lang="pt-BR" sz="3400" b="1" dirty="0">
                <a:solidFill>
                  <a:srgbClr val="960028"/>
                </a:solidFill>
              </a:rPr>
              <a:t>adoção</a:t>
            </a:r>
            <a:r>
              <a:rPr lang="pt-BR" sz="3400" dirty="0">
                <a:solidFill>
                  <a:srgbClr val="960028"/>
                </a:solidFill>
              </a:rPr>
              <a:t> bem-sucedida</a:t>
            </a:r>
            <a:r>
              <a:rPr lang="pt-BR" sz="3400" dirty="0"/>
              <a:t>, tanto por parte dos usuários quanto pela integração com as operações da empresa. </a:t>
            </a:r>
          </a:p>
          <a:p>
            <a:pPr algn="just"/>
            <a:endParaRPr lang="pt-BR" sz="13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32E17D-79EE-4719-BEBC-C0FAB151C6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1800" dirty="0"/>
              <a:t>A adoção depende de uma implementação simples, eficiente e de uma comunicação clara do retorno esperado.</a:t>
            </a:r>
          </a:p>
          <a:p>
            <a:r>
              <a:rPr lang="pt-BR" sz="1800" dirty="0"/>
              <a:t>Por fim, é essencial gerenciar </a:t>
            </a:r>
            <a:r>
              <a:rPr lang="pt-BR" sz="1800" b="1" dirty="0"/>
              <a:t>riscos</a:t>
            </a:r>
            <a:r>
              <a:rPr lang="pt-BR" sz="1800" dirty="0"/>
              <a:t>. Toda estratégia de IA deve considerar </a:t>
            </a:r>
            <a:r>
              <a:rPr lang="pt-BR" sz="1800" dirty="0">
                <a:solidFill>
                  <a:srgbClr val="960028"/>
                </a:solidFill>
              </a:rPr>
              <a:t>riscos técnicos </a:t>
            </a:r>
            <a:r>
              <a:rPr lang="pt-BR" sz="1800" dirty="0"/>
              <a:t>(viés nos dados, falhas em modelos), operacionais (custo, manutenção) e </a:t>
            </a:r>
            <a:r>
              <a:rPr lang="pt-BR" sz="1800" dirty="0">
                <a:solidFill>
                  <a:srgbClr val="960028"/>
                </a:solidFill>
              </a:rPr>
              <a:t>éticos </a:t>
            </a:r>
            <a:r>
              <a:rPr lang="pt-BR" sz="1800" dirty="0"/>
              <a:t>(privacidade, transparência). </a:t>
            </a:r>
          </a:p>
          <a:p>
            <a:r>
              <a:rPr lang="pt-BR" sz="1800" dirty="0"/>
              <a:t>Uma abordagem equilibrada entre visão, valor, adoção e riscos é </a:t>
            </a:r>
            <a:r>
              <a:rPr lang="pt-BR" sz="1800" dirty="0">
                <a:solidFill>
                  <a:srgbClr val="960028"/>
                </a:solidFill>
              </a:rPr>
              <a:t>fundamental para o sucesso de produtos em IA</a:t>
            </a:r>
            <a:r>
              <a:rPr lang="pt-BR" sz="1800" dirty="0"/>
              <a:t>.</a:t>
            </a:r>
          </a:p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6CFEB20-5C3B-4D65-AAD2-5FADE08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ESTRATÉGIAS PARA PRODUTOS EM 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DAC0F-A825-07D6-8FE1-AB3A11927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1359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307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Gotham HTF Book</vt:lpstr>
      <vt:lpstr>Tema do Office</vt:lpstr>
      <vt:lpstr>Apresentação do PowerPoint</vt:lpstr>
      <vt:lpstr>ESTRATÉGIAS PARA PRODUTOS EM IA</vt:lpstr>
      <vt:lpstr>ESTRATÉGIAS PARA PRODUTOS EM IA</vt:lpstr>
      <vt:lpstr>ESTRATÉGIAS PARA PRODUTOS EM 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23</cp:revision>
  <dcterms:created xsi:type="dcterms:W3CDTF">2024-09-24T15:19:05Z</dcterms:created>
  <dcterms:modified xsi:type="dcterms:W3CDTF">2024-10-17T20:05:21Z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