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58" r:id="rId7"/>
    <p:sldId id="542" r:id="rId8"/>
    <p:sldId id="557" r:id="rId9"/>
    <p:sldId id="553" r:id="rId10"/>
    <p:sldId id="558" r:id="rId11"/>
    <p:sldId id="559" r:id="rId12"/>
    <p:sldId id="560" r:id="rId13"/>
    <p:sldId id="561" r:id="rId14"/>
    <p:sldId id="562" r:id="rId15"/>
    <p:sldId id="541" r:id="rId16"/>
    <p:sldId id="55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iteração rápida e a experimentação são fundamentais na prototipagem de produtos em IA. A abordagem do </a:t>
            </a:r>
            <a:r>
              <a:rPr lang="pt-BR" b="1" dirty="0"/>
              <a:t>MVP (</a:t>
            </a:r>
            <a:r>
              <a:rPr lang="pt-BR" b="1" dirty="0" err="1"/>
              <a:t>Minimum</a:t>
            </a:r>
            <a:r>
              <a:rPr lang="pt-BR" b="1" dirty="0"/>
              <a:t> </a:t>
            </a:r>
            <a:r>
              <a:rPr lang="pt-BR" b="1" dirty="0" err="1"/>
              <a:t>Viable</a:t>
            </a:r>
            <a:r>
              <a:rPr lang="pt-BR" b="1" dirty="0"/>
              <a:t> </a:t>
            </a:r>
            <a:r>
              <a:rPr lang="pt-BR" b="1" dirty="0" err="1"/>
              <a:t>Product</a:t>
            </a:r>
            <a:r>
              <a:rPr lang="pt-BR" b="1" dirty="0"/>
              <a:t>)</a:t>
            </a:r>
            <a:r>
              <a:rPr lang="pt-BR" dirty="0"/>
              <a:t> permite que equipes comecem com soluções simples, testem hipóteses e coletem feedback rapidamente. </a:t>
            </a:r>
          </a:p>
          <a:p>
            <a:endParaRPr lang="pt-BR" dirty="0"/>
          </a:p>
          <a:p>
            <a:r>
              <a:rPr lang="pt-BR" dirty="0"/>
              <a:t>Esse ciclo ágil de desenvolvimento facilita ajustes contínuos, garantindo que o produto evolua com base em resultados reais e necessidades dos usuários. </a:t>
            </a:r>
          </a:p>
          <a:p>
            <a:endParaRPr lang="pt-BR" dirty="0"/>
          </a:p>
          <a:p>
            <a:r>
              <a:rPr lang="pt-BR" dirty="0"/>
              <a:t>Ferramentas como </a:t>
            </a:r>
            <a:r>
              <a:rPr lang="pt-BR" b="1" dirty="0" err="1"/>
              <a:t>Jupyter</a:t>
            </a:r>
            <a:r>
              <a:rPr lang="pt-BR" b="1" dirty="0"/>
              <a:t> Notebooks</a:t>
            </a:r>
            <a:r>
              <a:rPr lang="pt-BR" dirty="0"/>
              <a:t> e </a:t>
            </a:r>
            <a:r>
              <a:rPr lang="pt-BR" b="1" dirty="0"/>
              <a:t>Google </a:t>
            </a:r>
            <a:r>
              <a:rPr lang="pt-BR" b="1" dirty="0" err="1"/>
              <a:t>Colab</a:t>
            </a:r>
            <a:r>
              <a:rPr lang="pt-BR" dirty="0"/>
              <a:t> ajudam a acelerar o processo de experimentação. </a:t>
            </a:r>
          </a:p>
          <a:p>
            <a:endParaRPr lang="pt-BR" dirty="0"/>
          </a:p>
          <a:p>
            <a:r>
              <a:rPr lang="pt-BR" dirty="0"/>
              <a:t>A colaboração constante com stakeholders durante as iterações assegura que a direção do protótipo esteja alinhada com as expectativas e objetivos de negócio.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0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9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ITERAÇÃO E EXPERIMENTAÇÃO RÁPIDA – AGILE PARA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5D9C2F-795C-21E2-A2A5-6E6F8B7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8" y="1966586"/>
            <a:ext cx="11388144" cy="36536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BE306A2-7A7A-5069-456D-EA46687A9272}"/>
              </a:ext>
            </a:extLst>
          </p:cNvPr>
          <p:cNvSpPr txBox="1"/>
          <p:nvPr/>
        </p:nvSpPr>
        <p:spPr>
          <a:xfrm>
            <a:off x="401928" y="6032257"/>
            <a:ext cx="874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nexocode.com</a:t>
            </a:r>
            <a:r>
              <a:rPr lang="pt-BR" dirty="0">
                <a:solidFill>
                  <a:schemeClr val="bg1"/>
                </a:solidFill>
              </a:rPr>
              <a:t>/blog/posts/</a:t>
            </a:r>
            <a:r>
              <a:rPr lang="pt-BR" dirty="0" err="1">
                <a:solidFill>
                  <a:schemeClr val="bg1"/>
                </a:solidFill>
              </a:rPr>
              <a:t>agile</a:t>
            </a:r>
            <a:r>
              <a:rPr lang="pt-BR" dirty="0">
                <a:solidFill>
                  <a:schemeClr val="bg1"/>
                </a:solidFill>
              </a:rPr>
              <a:t>-ai-</a:t>
            </a:r>
            <a:r>
              <a:rPr lang="pt-BR" dirty="0" err="1">
                <a:solidFill>
                  <a:schemeClr val="bg1"/>
                </a:solidFill>
              </a:rPr>
              <a:t>project</a:t>
            </a:r>
            <a:r>
              <a:rPr lang="pt-BR" dirty="0">
                <a:solidFill>
                  <a:schemeClr val="bg1"/>
                </a:solidFill>
              </a:rPr>
              <a:t>-management/</a:t>
            </a:r>
          </a:p>
        </p:txBody>
      </p:sp>
    </p:spTree>
    <p:extLst>
      <p:ext uri="{BB962C8B-B14F-4D97-AF65-F5344CB8AC3E}">
        <p14:creationId xmlns:p14="http://schemas.microsoft.com/office/powerpoint/2010/main" val="24751963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ITERAÇÃO E EXPERIMENTAÇÃO RÁPIDA – HUMAN  CENTERED AI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E306A2-7A7A-5069-456D-EA46687A9272}"/>
              </a:ext>
            </a:extLst>
          </p:cNvPr>
          <p:cNvSpPr txBox="1"/>
          <p:nvPr/>
        </p:nvSpPr>
        <p:spPr>
          <a:xfrm>
            <a:off x="401928" y="6032257"/>
            <a:ext cx="874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www.four.co.uk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introducing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human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centred</a:t>
            </a:r>
            <a:r>
              <a:rPr lang="pt-BR" dirty="0">
                <a:solidFill>
                  <a:schemeClr val="bg1"/>
                </a:solidFill>
              </a:rPr>
              <a:t>-ai-</a:t>
            </a:r>
            <a:r>
              <a:rPr lang="pt-BR" dirty="0" err="1">
                <a:solidFill>
                  <a:schemeClr val="bg1"/>
                </a:solidFill>
              </a:rPr>
              <a:t>canvas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B4DD25-227B-6C5F-F2CF-723CED60B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78" y="1591800"/>
            <a:ext cx="6309244" cy="41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811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Defina o Problema</a:t>
            </a:r>
            <a:r>
              <a:rPr lang="pt-BR" sz="2000" dirty="0">
                <a:solidFill>
                  <a:schemeClr val="bg1"/>
                </a:solidFill>
              </a:rPr>
              <a:t>: Entenda claramente o desafio a ser resolvido.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Dados de Qualidade</a:t>
            </a:r>
            <a:r>
              <a:rPr lang="pt-BR" sz="2000" dirty="0">
                <a:solidFill>
                  <a:schemeClr val="bg1"/>
                </a:solidFill>
              </a:rPr>
              <a:t>: Selecione e utilize dados relevantes e precisos.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Escolha do Modelo</a:t>
            </a:r>
            <a:r>
              <a:rPr lang="pt-BR" sz="2000" dirty="0">
                <a:solidFill>
                  <a:schemeClr val="bg1"/>
                </a:solidFill>
              </a:rPr>
              <a:t>: Utilize o modelo de IA adequado para o problema.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Iteração Ágil</a:t>
            </a:r>
            <a:r>
              <a:rPr lang="pt-BR" sz="2000" dirty="0">
                <a:solidFill>
                  <a:schemeClr val="bg1"/>
                </a:solidFill>
              </a:rPr>
              <a:t>: Aplique o ciclo MVP para testar e ajustar rapidamente.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Validação e Testes</a:t>
            </a:r>
            <a:r>
              <a:rPr lang="pt-BR" sz="2000" dirty="0">
                <a:solidFill>
                  <a:schemeClr val="bg1"/>
                </a:solidFill>
              </a:rPr>
              <a:t>: Realize testes rigorosos e colete métricas de desempenho.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Escalabilidade</a:t>
            </a:r>
            <a:r>
              <a:rPr lang="pt-BR" sz="2000" dirty="0">
                <a:solidFill>
                  <a:schemeClr val="bg1"/>
                </a:solidFill>
              </a:rPr>
              <a:t>: Planeje a infraestrutura para suportar crescimento.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Ética e Governança</a:t>
            </a:r>
            <a:r>
              <a:rPr lang="pt-BR" sz="2000" dirty="0">
                <a:solidFill>
                  <a:schemeClr val="bg1"/>
                </a:solidFill>
              </a:rPr>
              <a:t>: Integre práticas éticas e transparência.</a:t>
            </a:r>
          </a:p>
          <a:p>
            <a:pPr>
              <a:buNone/>
            </a:pPr>
            <a:r>
              <a:rPr lang="pt-BR" sz="2000" b="1" dirty="0" err="1">
                <a:solidFill>
                  <a:schemeClr val="bg1"/>
                </a:solidFill>
              </a:rPr>
              <a:t>Human-Centered</a:t>
            </a:r>
            <a:r>
              <a:rPr lang="pt-BR" sz="2000" b="1" dirty="0">
                <a:solidFill>
                  <a:schemeClr val="bg1"/>
                </a:solidFill>
              </a:rPr>
              <a:t> AI</a:t>
            </a:r>
            <a:r>
              <a:rPr lang="pt-BR" sz="2000" dirty="0">
                <a:solidFill>
                  <a:schemeClr val="bg1"/>
                </a:solidFill>
              </a:rPr>
              <a:t>: Priorize as necessidades e experiências dos usuários.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Aprendizado Contínuo</a:t>
            </a:r>
            <a:r>
              <a:rPr lang="pt-BR" sz="2000" dirty="0">
                <a:solidFill>
                  <a:schemeClr val="bg1"/>
                </a:solidFill>
              </a:rPr>
              <a:t>: Monitore e melhore continuamente após o lançamento.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ESTRATÉGIAS PARA PRODUTOS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DESENVOLVER PRODUTOS BASEADOS EM IA EXIGE UMA ABORDAGEM ESTRATÉGICA QUE ALINHA TECNOLOGIA E OBJETIVOS DE NEGÓCIO. </a:t>
            </a:r>
          </a:p>
          <a:p>
            <a:r>
              <a:rPr lang="pt-BR" sz="1400" dirty="0"/>
              <a:t>A CRIAÇÃO DE VALOR COMEÇA COM UMA VISÃO CLARA DO PROBLEMA A SER RESOLVIDO, GARANTINDO QUE A IA TRAGA SOLUÇÕES IMPACTANTES E MENSURÁVEIS. </a:t>
            </a:r>
          </a:p>
          <a:p>
            <a:r>
              <a:rPr lang="pt-BR" sz="1400" dirty="0"/>
              <a:t>A PROTOTIPAGEM RÁPIDA É ESSENCIAL PARA VALIDAR IDEIAS E AJUSTAR O DESENVOLVIMENTO DE FORMA ÁGIL. </a:t>
            </a:r>
          </a:p>
          <a:p>
            <a:r>
              <a:rPr lang="pt-BR" sz="1400" dirty="0"/>
              <a:t>ALÉM DISSO, É CRUCIAL PROMOVER A ADOÇÃO DO PRODUTO E GERENCIAR RISCOS, COMO VIÉS E QUESTÕES ÉTICAS, GARANTINDO QUE A INOVAÇÃO SEJA SEGURA, EFICIENTE E ALINHADA COM OS OBJETIVOS EMPRESARIAIS.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DESBLOQUEIE O PODER DA IA E TRANSFORME SUAS IDEIAS EM SOLUÇÕES INOVADORAS. ESTÁ PRONTO PARA DAR O PRÓXIMO PASSO?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LEVE SEU PRODUTO AO PRÓXIMO NÍVEL COM INTELIGÊNCIA ARTIFICIAL.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O PAPEL DA PROTOTIPAGEM EM PRODUTOS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prototipagem é um passo essencial no desenvolvimento de produtos baseados em IA. Ela permite validar rapidamente ideias, testar hipóteses e ajustar soluções antes de escalar para a produção.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Diferente de produtos tradicionais, a prototipagem em IA ajuda a lidar com a incerteza, garantindo que o modelo de IA atenda aos requisitos de negócio e traga valor real. 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experimentar de forma ágil, é possível identificar o potencial da IA, minimizar riscos e alinhar as expectativas dos stakeholders com os resultados obtidos, acelerando a inovação e a adoção de novas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O PAPEL DA PROTOTIPAGEM EM PRODUTOS DE 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D9D30-4F0D-22ED-5AAA-587D79D3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8" y="1941948"/>
            <a:ext cx="9690803" cy="29741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D2FFC4-3AE9-1ACA-520C-36C4B6B92211}"/>
              </a:ext>
            </a:extLst>
          </p:cNvPr>
          <p:cNvSpPr txBox="1"/>
          <p:nvPr/>
        </p:nvSpPr>
        <p:spPr>
          <a:xfrm>
            <a:off x="275810" y="5709091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medium.com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mvnadv</a:t>
            </a:r>
            <a:r>
              <a:rPr lang="pt-BR" dirty="0">
                <a:solidFill>
                  <a:schemeClr val="bg1"/>
                </a:solidFill>
              </a:rPr>
              <a:t>/design-thinking-is-not-new-but-essential-for-human-centered-ai-fe31f6f373ee</a:t>
            </a:r>
          </a:p>
        </p:txBody>
      </p:sp>
    </p:spTree>
    <p:extLst>
      <p:ext uri="{BB962C8B-B14F-4D97-AF65-F5344CB8AC3E}">
        <p14:creationId xmlns:p14="http://schemas.microsoft.com/office/powerpoint/2010/main" val="21129556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DEFINIÇÃO CLARA DO PROBLEMA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Para o sucesso de qualquer produto em IA, é crucial começar com uma definição clara do problema que a solução irá abordar.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Identificar a oportunidade certa para aplicar IA envolve entender profundamente o desafio de negócio e como a tecnologia pode gerar valor.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pergunta principal é: </a:t>
            </a:r>
            <a:r>
              <a:rPr lang="pt-BR" sz="2000" b="1" dirty="0">
                <a:solidFill>
                  <a:schemeClr val="bg1"/>
                </a:solidFill>
              </a:rPr>
              <a:t>qual impacto a IA terá no problema?</a:t>
            </a:r>
            <a:r>
              <a:rPr lang="pt-BR" sz="2000" dirty="0">
                <a:solidFill>
                  <a:schemeClr val="bg1"/>
                </a:solidFill>
              </a:rPr>
              <a:t> Isso inclui conectar o uso da IA a </a:t>
            </a:r>
            <a:r>
              <a:rPr lang="pt-BR" sz="2000" dirty="0">
                <a:solidFill>
                  <a:srgbClr val="960028"/>
                </a:solidFill>
              </a:rPr>
              <a:t>objetivos estratégicos</a:t>
            </a:r>
            <a:r>
              <a:rPr lang="pt-BR" sz="2000" dirty="0">
                <a:solidFill>
                  <a:schemeClr val="bg1"/>
                </a:solidFill>
              </a:rPr>
              <a:t>, como aumento de eficiência, redução de custos ou criação de novos produtos.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Uma definição bem estruturada garante que o desenvolvimento do protótipo esteja focado nas metas certas, orientando o projeto rumo ao sucesso.</a:t>
            </a:r>
          </a:p>
        </p:txBody>
      </p:sp>
    </p:spTree>
    <p:extLst>
      <p:ext uri="{BB962C8B-B14F-4D97-AF65-F5344CB8AC3E}">
        <p14:creationId xmlns:p14="http://schemas.microsoft.com/office/powerpoint/2010/main" val="261836906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DEFINIÇÃO CLARA DO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F66D7A-59F3-332F-A8A5-A08507EC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6865" y="2006328"/>
            <a:ext cx="8318270" cy="33172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D4401F-25A4-300C-DD4C-BB6FFAA2A09B}"/>
              </a:ext>
            </a:extLst>
          </p:cNvPr>
          <p:cNvSpPr txBox="1"/>
          <p:nvPr/>
        </p:nvSpPr>
        <p:spPr>
          <a:xfrm>
            <a:off x="429015" y="6019086"/>
            <a:ext cx="10994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brasil.uxdesign.cc</a:t>
            </a:r>
            <a:r>
              <a:rPr lang="pt-BR" dirty="0">
                <a:solidFill>
                  <a:schemeClr val="bg1"/>
                </a:solidFill>
              </a:rPr>
              <a:t>/processo-de-solu%C3%A7%C3%A3o-hip%C3%B3teses-229decc0d0fd</a:t>
            </a:r>
          </a:p>
        </p:txBody>
      </p:sp>
    </p:spTree>
    <p:extLst>
      <p:ext uri="{BB962C8B-B14F-4D97-AF65-F5344CB8AC3E}">
        <p14:creationId xmlns:p14="http://schemas.microsoft.com/office/powerpoint/2010/main" val="334811823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SELEÇÃO E GOVERNANÇA DE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Dados de qualidade são a base de qualquer solução de IA bem-sucedida. A seleção cuidadosa dos dados certos para o protótipo é fundamental para garantir que o modelo seja treinado e validado de forma eficaz.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É necessário definir quais fontes de dados são relevantes para o problema e avaliar a qualidade desses dados, considerando volume, veracidade e variedade.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Além disso, é crucial assegurar que as práticas de governança e conformidade regulatória, como a privacidade de dados, sejam seguidas.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Dados bem estruturados garantem que o protótipo tenha uma base sólida para gerar resultados precisos e confiáveis.</a:t>
            </a:r>
          </a:p>
        </p:txBody>
      </p:sp>
    </p:spTree>
    <p:extLst>
      <p:ext uri="{BB962C8B-B14F-4D97-AF65-F5344CB8AC3E}">
        <p14:creationId xmlns:p14="http://schemas.microsoft.com/office/powerpoint/2010/main" val="331483889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ESCOLHA DAS TÉCNICAS E MODELOS ADEQUADOS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seleção do modelo de IA certo é um passo crítico na prototipagem. É necessário avaliar se o problema exige um </a:t>
            </a:r>
            <a:r>
              <a:rPr lang="pt-BR" sz="2000" b="1" dirty="0">
                <a:solidFill>
                  <a:schemeClr val="bg1"/>
                </a:solidFill>
              </a:rPr>
              <a:t>modelo preditivo</a:t>
            </a:r>
            <a:r>
              <a:rPr lang="pt-BR" sz="2000" dirty="0">
                <a:solidFill>
                  <a:schemeClr val="bg1"/>
                </a:solidFill>
              </a:rPr>
              <a:t> (como classificação ou regressão) ou um </a:t>
            </a:r>
            <a:r>
              <a:rPr lang="pt-BR" sz="2000" b="1" dirty="0">
                <a:solidFill>
                  <a:schemeClr val="bg1"/>
                </a:solidFill>
              </a:rPr>
              <a:t>modelo generativo</a:t>
            </a:r>
            <a:r>
              <a:rPr lang="pt-BR" sz="2000" dirty="0">
                <a:solidFill>
                  <a:schemeClr val="bg1"/>
                </a:solidFill>
              </a:rPr>
              <a:t> (para criação de texto, imagem, etc.).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Decidir entre usar modelos prontos (</a:t>
            </a:r>
            <a:r>
              <a:rPr lang="pt-BR" sz="2000" dirty="0" err="1">
                <a:solidFill>
                  <a:schemeClr val="bg1"/>
                </a:solidFill>
              </a:rPr>
              <a:t>pré</a:t>
            </a:r>
            <a:r>
              <a:rPr lang="pt-BR" sz="2000" dirty="0">
                <a:solidFill>
                  <a:schemeClr val="bg1"/>
                </a:solidFill>
              </a:rPr>
              <a:t>-treinados) ou treinar um modelo do zero depende da complexidade do problema e da disponibilidade de dados.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Utilizar </a:t>
            </a:r>
            <a:r>
              <a:rPr lang="pt-BR" sz="2000" i="1" dirty="0">
                <a:solidFill>
                  <a:schemeClr val="bg1"/>
                </a:solidFill>
              </a:rPr>
              <a:t>frameworks</a:t>
            </a:r>
            <a:r>
              <a:rPr lang="pt-BR" sz="2000" dirty="0">
                <a:solidFill>
                  <a:schemeClr val="bg1"/>
                </a:solidFill>
              </a:rPr>
              <a:t> como </a:t>
            </a:r>
            <a:r>
              <a:rPr lang="pt-BR" sz="2000" b="1" dirty="0" err="1">
                <a:solidFill>
                  <a:schemeClr val="bg1"/>
                </a:solidFill>
              </a:rPr>
              <a:t>TensorFlow</a:t>
            </a:r>
            <a:r>
              <a:rPr lang="pt-BR" sz="2000" dirty="0">
                <a:solidFill>
                  <a:schemeClr val="bg1"/>
                </a:solidFill>
              </a:rPr>
              <a:t> ou </a:t>
            </a:r>
            <a:r>
              <a:rPr lang="pt-BR" sz="2000" b="1" dirty="0" err="1">
                <a:solidFill>
                  <a:schemeClr val="bg1"/>
                </a:solidFill>
              </a:rPr>
              <a:t>PyTorch</a:t>
            </a:r>
            <a:r>
              <a:rPr lang="pt-BR" sz="2000" dirty="0">
                <a:solidFill>
                  <a:schemeClr val="bg1"/>
                </a:solidFill>
              </a:rPr>
              <a:t> pode acelerar o processo. A escolha do modelo impacta diretamente a eficiência, os resultados iniciais e o tempo necessário para validar a solução.</a:t>
            </a:r>
          </a:p>
        </p:txBody>
      </p:sp>
    </p:spTree>
    <p:extLst>
      <p:ext uri="{BB962C8B-B14F-4D97-AF65-F5344CB8AC3E}">
        <p14:creationId xmlns:p14="http://schemas.microsoft.com/office/powerpoint/2010/main" val="414869278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861</Words>
  <Application>Microsoft Macintosh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Gotham HTF Book</vt:lpstr>
      <vt:lpstr>Tema do Office</vt:lpstr>
      <vt:lpstr>Apresentação do PowerPoint</vt:lpstr>
      <vt:lpstr>ESTRATÉGIAS PARA PRODUTOS EM IA</vt:lpstr>
      <vt:lpstr>DESBLOQUEIE O PODER DA IA E TRANSFORME SUAS IDEIAS EM SOLUÇÕES INOVADORAS. ESTÁ PRONTO PARA DAR O PRÓXIMO PASSO?</vt:lpstr>
      <vt:lpstr>O PAPEL DA PROTOTIPAGEM EM PRODUTOS DE IA</vt:lpstr>
      <vt:lpstr>O PAPEL DA PROTOTIPAGEM EM PRODUTOS DE IA</vt:lpstr>
      <vt:lpstr>DEFINIÇÃO CLARA DO PROBLEMA</vt:lpstr>
      <vt:lpstr>DEFINIÇÃO CLARA DO PROBLEMA</vt:lpstr>
      <vt:lpstr>SELEÇÃO E GOVERNANÇA DE DADOS</vt:lpstr>
      <vt:lpstr>ESCOLHA DAS TÉCNICAS E MODELOS ADEQUADOS</vt:lpstr>
      <vt:lpstr>ITERAÇÃO E EXPERIMENTAÇÃO RÁPIDA – AGILE PARA IA</vt:lpstr>
      <vt:lpstr>ITERAÇÃO E EXPERIMENTAÇÃO RÁPIDA – HUMAN  CENTERED AI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28</cp:revision>
  <dcterms:created xsi:type="dcterms:W3CDTF">2024-09-24T15:19:05Z</dcterms:created>
  <dcterms:modified xsi:type="dcterms:W3CDTF">2024-10-18T00:42:16Z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