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258" r:id="rId7"/>
    <p:sldId id="542" r:id="rId8"/>
    <p:sldId id="563" r:id="rId9"/>
    <p:sldId id="565" r:id="rId10"/>
    <p:sldId id="567" r:id="rId11"/>
    <p:sldId id="566" r:id="rId12"/>
    <p:sldId id="568" r:id="rId13"/>
    <p:sldId id="569" r:id="rId14"/>
    <p:sldId id="541" r:id="rId15"/>
    <p:sldId id="55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2" autoAdjust="0"/>
    <p:restoredTop sz="94609"/>
  </p:normalViewPr>
  <p:slideViewPr>
    <p:cSldViewPr snapToGrid="0">
      <p:cViewPr varScale="1">
        <p:scale>
          <a:sx n="151" d="100"/>
          <a:sy n="151" d="100"/>
        </p:scale>
        <p:origin x="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METAS E KPIs PARA PROJETOS DE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85089"/>
            <a:ext cx="999916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No setor de telecomunicações, metas e KPIs em IA são essenciais para garantir eficiência e inovação.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Exemplos incluem: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Redução de </a:t>
            </a:r>
            <a:r>
              <a:rPr lang="pt-BR" sz="2000" b="1" i="1" dirty="0" err="1">
                <a:solidFill>
                  <a:schemeClr val="bg1"/>
                </a:solidFill>
              </a:rPr>
              <a:t>churn</a:t>
            </a:r>
            <a:r>
              <a:rPr lang="pt-BR" sz="2000" b="1" dirty="0">
                <a:solidFill>
                  <a:schemeClr val="bg1"/>
                </a:solidFill>
              </a:rPr>
              <a:t>:</a:t>
            </a:r>
            <a:r>
              <a:rPr lang="pt-BR" sz="2000" dirty="0">
                <a:solidFill>
                  <a:schemeClr val="bg1"/>
                </a:solidFill>
              </a:rPr>
              <a:t> Utilizar IA para prever cancelamentos e otimizar ações de retenção;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Aprimoramento de redes:</a:t>
            </a:r>
            <a:r>
              <a:rPr lang="pt-BR" sz="2000" dirty="0">
                <a:solidFill>
                  <a:schemeClr val="bg1"/>
                </a:solidFill>
              </a:rPr>
              <a:t> KPIs de desempenho de redes, como latência e tempo de resposta, monitorados por IA para ajustes automáticos;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Melhoria no atendimento ao cliente:</a:t>
            </a:r>
            <a:r>
              <a:rPr lang="pt-BR" sz="2000" dirty="0">
                <a:solidFill>
                  <a:schemeClr val="bg1"/>
                </a:solidFill>
              </a:rPr>
              <a:t> Monitorar o tempo de resolução de problemas via </a:t>
            </a:r>
            <a:r>
              <a:rPr lang="pt-BR" sz="2000" dirty="0" err="1">
                <a:solidFill>
                  <a:schemeClr val="bg1"/>
                </a:solidFill>
              </a:rPr>
              <a:t>chatbots</a:t>
            </a:r>
            <a:r>
              <a:rPr lang="pt-BR" sz="2000" dirty="0">
                <a:solidFill>
                  <a:schemeClr val="bg1"/>
                </a:solidFill>
              </a:rPr>
              <a:t> e assistentes virtuais.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Esses KPIs garantem que as soluções de IA tragam valor real, melhorando a qualidade de serviço e aumentando a satisfação dos clientes.</a:t>
            </a:r>
          </a:p>
        </p:txBody>
      </p:sp>
    </p:spTree>
    <p:extLst>
      <p:ext uri="{BB962C8B-B14F-4D97-AF65-F5344CB8AC3E}">
        <p14:creationId xmlns:p14="http://schemas.microsoft.com/office/powerpoint/2010/main" val="298206277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38109"/>
            <a:ext cx="999916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Os projetos de IA evoluem com o tempo, e as metas e KPIs precisam acompanhar esse ritmo.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À medida que o projeto avança: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Início:</a:t>
            </a:r>
            <a:r>
              <a:rPr lang="pt-BR" sz="2000" dirty="0">
                <a:solidFill>
                  <a:schemeClr val="bg1"/>
                </a:solidFill>
              </a:rPr>
              <a:t> Foco em KPIs de desenvolvimento, como qualidade dos dados e precisão dos modelos;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Meio:</a:t>
            </a:r>
            <a:r>
              <a:rPr lang="pt-BR" sz="2000" dirty="0">
                <a:solidFill>
                  <a:schemeClr val="bg1"/>
                </a:solidFill>
              </a:rPr>
              <a:t> KPIs operacionais, como eficiência do modelo em produção e tempo de resposta;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Maturidade:</a:t>
            </a:r>
            <a:r>
              <a:rPr lang="pt-BR" sz="2000" dirty="0">
                <a:solidFill>
                  <a:schemeClr val="bg1"/>
                </a:solidFill>
              </a:rPr>
              <a:t> Foco em KPIs de negócio, como impacto no ROI, redução de custos e melhoria na experiência do cliente.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Esse ajuste contínuo garante que o projeto de IA esteja sempre alinhado com as metas estratégicas da empresa.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 DE METAS E KPIS PARA PROJETOS DE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Definir metas e KPIs (indicadores chave de desempenho, do inglês </a:t>
            </a:r>
            <a:r>
              <a:rPr lang="pt-BR" sz="1600" dirty="0" err="1"/>
              <a:t>key</a:t>
            </a:r>
            <a:r>
              <a:rPr lang="pt-BR" sz="1600" dirty="0"/>
              <a:t> </a:t>
            </a:r>
            <a:r>
              <a:rPr lang="pt-BR" sz="1600" dirty="0" err="1"/>
              <a:t>perfprmance</a:t>
            </a:r>
            <a:r>
              <a:rPr lang="pt-BR" sz="1600" dirty="0"/>
              <a:t> </a:t>
            </a:r>
            <a:r>
              <a:rPr lang="pt-BR" sz="1600" dirty="0" err="1"/>
              <a:t>indicators</a:t>
            </a:r>
            <a:r>
              <a:rPr lang="pt-BR" sz="1600" dirty="0"/>
              <a:t>) para projetos de IA é crucial de modo a garantir que os esforços de desenvolvimento estejam alinhados com os objetivos de negócio. </a:t>
            </a:r>
          </a:p>
          <a:p>
            <a:r>
              <a:rPr lang="pt-BR" sz="1600" dirty="0"/>
              <a:t>Metas claras ajudam a orientar o time, enquanto KPIs mensuráveis permitem acompanhar o progresso e o impacto da IA em tempo real. </a:t>
            </a:r>
          </a:p>
          <a:p>
            <a:r>
              <a:rPr lang="pt-BR" sz="1600" dirty="0"/>
              <a:t>É importante que esses indicadores cubram tanto o desempenho técnico (como precisão do modelo e latência) quanto o impacto estratégico (como aumento de receita, redução de custos e melhoria da experiência do cliente), garantindo que o projeto gere valor contínuo para 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DEFINA METAS CLARAS E MENSURÁVEIS PARA GARANTIR O SUCESSO DO SEU PROJETO DE IA!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ACOMPANHE SEUS KPIS E IMPULSIONE O IMPACTO ESTRATÉGICO DA IA NO SEU NEGÓCIO.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METAS E KPIs PARA PROJETOS DE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934251"/>
            <a:ext cx="999916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Definir metas e KPIs é fundamental para o sucesso de projetos de IA. Metas bem formuladas orientam o desenvolvimento e a implementação, garantindo que as soluções atendam às necessidades do negócio.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Neste tópico, vamos explorar como essas definições são essenciais para medir o progresso e o impacto das iniciativas de IA, alinhando a equipe em direção a objetivos comuns.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METAS E KPIs PARA PROJETOS DE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85089"/>
            <a:ext cx="9999166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As metas são declarações claras sobre o que se deseja alcançar em um projeto de IA.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Elas podem ser classificadas em três tipos: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Metas Estratégicas:</a:t>
            </a:r>
            <a:r>
              <a:rPr lang="pt-BR" sz="2000" dirty="0">
                <a:solidFill>
                  <a:schemeClr val="bg1"/>
                </a:solidFill>
              </a:rPr>
              <a:t> Focam em objetivos de longo prazo, como transformar a abordagem de atendimento ao cliente;</a:t>
            </a: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Metas Táticas:</a:t>
            </a:r>
            <a:r>
              <a:rPr lang="pt-BR" sz="2000" dirty="0">
                <a:solidFill>
                  <a:schemeClr val="bg1"/>
                </a:solidFill>
              </a:rPr>
              <a:t> Visam objetivos intermediários, como melhorar a eficiência de um processo específico;</a:t>
            </a: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Metas Operacionais:</a:t>
            </a:r>
            <a:r>
              <a:rPr lang="pt-BR" sz="2000" dirty="0">
                <a:solidFill>
                  <a:schemeClr val="bg1"/>
                </a:solidFill>
              </a:rPr>
              <a:t> Relacionam-se a tarefas do dia a dia, como reduzir o tempo de processamento de dados.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Metas bem definidas orientam as decisões da equipe, assegurando que todas as ações estejam alinhadas com os objetivos gerais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23319010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METAS E KPIs PARA PROJETOS DE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85089"/>
            <a:ext cx="999916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KPIs são métricas que ajudam a monitorar o progresso de um projeto de IA em direção às suas metas.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Bons KPIs são específicos, mensuráveis, relevantes e atingíveis.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projetos de IA, alguns exemplos incluem: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 Precisão:</a:t>
            </a:r>
            <a:r>
              <a:rPr lang="pt-BR" sz="2000" dirty="0">
                <a:solidFill>
                  <a:schemeClr val="bg1"/>
                </a:solidFill>
              </a:rPr>
              <a:t> Percentual de acertos do modelo;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i="1" dirty="0">
                <a:solidFill>
                  <a:schemeClr val="bg1"/>
                </a:solidFill>
              </a:rPr>
              <a:t>Recall</a:t>
            </a:r>
            <a:r>
              <a:rPr lang="pt-BR" sz="2000" b="1" dirty="0">
                <a:solidFill>
                  <a:schemeClr val="bg1"/>
                </a:solidFill>
              </a:rPr>
              <a:t>:</a:t>
            </a:r>
            <a:r>
              <a:rPr lang="pt-BR" sz="2000" dirty="0">
                <a:solidFill>
                  <a:schemeClr val="bg1"/>
                </a:solidFill>
              </a:rPr>
              <a:t> Capacidade de capturar todas as ocorrências relevantes;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 F1-Score:</a:t>
            </a:r>
            <a:r>
              <a:rPr lang="pt-BR" sz="2000" dirty="0">
                <a:solidFill>
                  <a:schemeClr val="bg1"/>
                </a:solidFill>
              </a:rPr>
              <a:t> Equilíbrio entre precisão e </a:t>
            </a:r>
            <a:r>
              <a:rPr lang="pt-BR" sz="2000" i="1" dirty="0">
                <a:solidFill>
                  <a:schemeClr val="bg1"/>
                </a:solidFill>
              </a:rPr>
              <a:t>recall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KPIs eficazes garantem que o desempenho do projeto seja monitorado de forma contínua e alinhado aos resultados esperados.</a:t>
            </a:r>
          </a:p>
        </p:txBody>
      </p:sp>
    </p:spTree>
    <p:extLst>
      <p:ext uri="{BB962C8B-B14F-4D97-AF65-F5344CB8AC3E}">
        <p14:creationId xmlns:p14="http://schemas.microsoft.com/office/powerpoint/2010/main" val="321481835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METAS E KPIs PARA PROJETOS DE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85089"/>
            <a:ext cx="9999166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Para garantir que um projeto de IA gere impacto real, é essencial que as metas e KPIs estejam diretamente ligados ao valor de negócio.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Isso significa que cada métrica deve refletir um benefício tangível, como: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Aumento de receita</a:t>
            </a:r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Redução de custos</a:t>
            </a:r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Melhoria na experiência do cliente</a:t>
            </a:r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Eficiência operacional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Esse alinhamento garante que a IA não seja apenas uma inovação técnica, mas uma ferramenta estratégica que impulsiona o crescimento e competitividade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3275662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METAS E KPIs PARA PROJETOS DE 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601959-3DA5-64C5-9AC1-C0CC99A4A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01" y="1667040"/>
            <a:ext cx="8695997" cy="48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99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METAS E KPIs PARA PROJETOS DE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85089"/>
            <a:ext cx="999916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monitoramento contínuo dos KPIs é crucial para o sucesso dos projetos de IA.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À medida que o projeto avança e as condições de negócio mudam, os KPIs devem ser ajustados para refletir novas prioridades ou desafios. Isso envolve: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Revisar regularmente os resultados</a:t>
            </a:r>
            <a:r>
              <a:rPr lang="pt-BR" sz="2000" dirty="0">
                <a:solidFill>
                  <a:schemeClr val="bg1"/>
                </a:solidFill>
              </a:rPr>
              <a:t> para identificar desvios;</a:t>
            </a: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Ajustar metas e métricas</a:t>
            </a:r>
            <a:r>
              <a:rPr lang="pt-BR" sz="2000" dirty="0">
                <a:solidFill>
                  <a:schemeClr val="bg1"/>
                </a:solidFill>
              </a:rPr>
              <a:t> conforme o projeto evolui;</a:t>
            </a: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Tomar decisões informadas</a:t>
            </a:r>
            <a:r>
              <a:rPr lang="pt-BR" sz="2000" dirty="0">
                <a:solidFill>
                  <a:schemeClr val="bg1"/>
                </a:solidFill>
              </a:rPr>
              <a:t> com base nos dados para manter o alinhamento com os objetivos de negócio.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Essa flexibilidade garante que o projeto se mantenha relevante e eficaz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311107659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834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Gotham HTF Book</vt:lpstr>
      <vt:lpstr>Tema do Office</vt:lpstr>
      <vt:lpstr>Apresentação do PowerPoint</vt:lpstr>
      <vt:lpstr>DEFINIÇÃO DE METAS E KPIS PARA PROJETOS DE IA</vt:lpstr>
      <vt:lpstr>DEFINA METAS CLARAS E MENSURÁVEIS PARA GARANTIR O SUCESSO DO SEU PROJETO DE IA!</vt:lpstr>
      <vt:lpstr>METAS E KPIs PARA PROJETOS DE IA</vt:lpstr>
      <vt:lpstr>METAS E KPIs PARA PROJETOS DE IA</vt:lpstr>
      <vt:lpstr>METAS E KPIs PARA PROJETOS DE IA</vt:lpstr>
      <vt:lpstr>METAS E KPIs PARA PROJETOS DE IA</vt:lpstr>
      <vt:lpstr>METAS E KPIs PARA PROJETOS DE IA</vt:lpstr>
      <vt:lpstr>METAS E KPIs PARA PROJETOS DE IA</vt:lpstr>
      <vt:lpstr>METAS E KPIs PARA PROJETOS DE IA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37</cp:revision>
  <dcterms:created xsi:type="dcterms:W3CDTF">2024-09-24T15:19:05Z</dcterms:created>
  <dcterms:modified xsi:type="dcterms:W3CDTF">2024-10-21T18:22:57Z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