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0"/>
  </p:handoutMasterIdLst>
  <p:sldIdLst>
    <p:sldId id="256" r:id="rId5"/>
    <p:sldId id="257" r:id="rId6"/>
    <p:sldId id="266" r:id="rId7"/>
    <p:sldId id="259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LIDERANÇA DE EQUIPES DE DADOS E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656661"/>
          </a:xfrm>
        </p:spPr>
        <p:txBody>
          <a:bodyPr>
            <a:noAutofit/>
          </a:bodyPr>
          <a:lstStyle/>
          <a:p>
            <a:r>
              <a:rPr lang="pt-BR" sz="1200" dirty="0"/>
              <a:t>A LIDERANÇA DE EQUIPES DE IA (INTELIGÊNCIA ARTIFICIAL) É UM PAPEL CRUCIAL PARA O SUCESSO DE PROJETOS QUE ENVOLVEM TECNOLOGIAS AVANÇADAS E A CRIAÇÃO DE SOLUÇÕES TRANSFORMADORAS. </a:t>
            </a:r>
          </a:p>
          <a:p>
            <a:r>
              <a:rPr lang="pt-BR" sz="1200" dirty="0"/>
              <a:t>ALÉM DE POSSUIR CONHECIMENTO TÉCNICO, LÍDERES EFICAZES PRECISAM SER CAPAZES DE CRIAR UM AMBIENTE QUE PROMOVA A COLABORAÇÃO, O DESENVOLVIMENTO DE TALENTOS E A MEDIÇÃO CLARA DO IMPACTO DAS INICIATIVAS. </a:t>
            </a:r>
          </a:p>
          <a:p>
            <a:r>
              <a:rPr lang="pt-BR" sz="1200" dirty="0"/>
              <a:t>PARA ISSO, NESSE MÓDULO VAMOS ABORDAR QUATRO FATORES FUNDAMENTAIS QUE MERECEM DESTAQUE: LIDERANÇA SOLIDÁRIA, FEEDBACK CONTÍNUO, DESENVOLVIMENTO E RETENÇÃO DE TALENTOS, E MENSURAÇÃO DE RESULTADOS EM INICIATIVAS DE DADOS E IA.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CAD357-24CD-41DB-97E7-9CCBFD34E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</a:rPr>
              <a:t>A liderança de equipes de dados e IA envolve não apenas gerenciar o time, mas também </a:t>
            </a:r>
            <a:r>
              <a:rPr lang="pt-BR" sz="1400" b="1" dirty="0">
                <a:solidFill>
                  <a:schemeClr val="bg1"/>
                </a:solidFill>
              </a:rPr>
              <a:t>tomar decisões estratégicas </a:t>
            </a:r>
            <a:r>
              <a:rPr lang="pt-BR" sz="1400" dirty="0">
                <a:solidFill>
                  <a:schemeClr val="bg1"/>
                </a:solidFill>
              </a:rPr>
              <a:t>que</a:t>
            </a:r>
            <a:r>
              <a:rPr lang="pt-BR" sz="1400" b="1" dirty="0">
                <a:solidFill>
                  <a:schemeClr val="bg1"/>
                </a:solidFill>
              </a:rPr>
              <a:t> maximizem o impacto das iniciativas</a:t>
            </a:r>
            <a:r>
              <a:rPr lang="pt-BR" sz="1400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Um dos papéis mais importantes é verificar e </a:t>
            </a:r>
            <a:r>
              <a:rPr lang="pt-BR" sz="1400" b="1" dirty="0">
                <a:solidFill>
                  <a:schemeClr val="bg1"/>
                </a:solidFill>
              </a:rPr>
              <a:t>priorizar estratégias e casos de uso</a:t>
            </a:r>
            <a:r>
              <a:rPr lang="pt-BR" sz="1400" dirty="0">
                <a:solidFill>
                  <a:schemeClr val="bg1"/>
                </a:solidFill>
              </a:rPr>
              <a:t> que ofereçam o retorno mais rápido e valioso para a organização. 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Isso significa identificar projetos que possam gerar </a:t>
            </a:r>
            <a:r>
              <a:rPr lang="pt-BR" sz="1400" b="1" dirty="0">
                <a:solidFill>
                  <a:schemeClr val="bg1"/>
                </a:solidFill>
              </a:rPr>
              <a:t>resultados mensuráveis em curto prazo </a:t>
            </a:r>
            <a:r>
              <a:rPr lang="pt-BR" sz="1400" dirty="0">
                <a:solidFill>
                  <a:schemeClr val="bg1"/>
                </a:solidFill>
              </a:rPr>
              <a:t>e, ao mesmo tempo, alinhar esses casos de uso aos objetivos de negócio para garantir que os esforços estejam concentrados em gerar valor real.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32E17D-79EE-4719-BEBC-C0FAB151C6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Outro papel essencial do líder é a </a:t>
            </a:r>
            <a:r>
              <a:rPr lang="pt-BR" b="1" dirty="0">
                <a:solidFill>
                  <a:schemeClr val="bg1"/>
                </a:solidFill>
              </a:rPr>
              <a:t>verificação de habilidades e débitos técnicos </a:t>
            </a:r>
            <a:r>
              <a:rPr lang="pt-BR" dirty="0">
                <a:solidFill>
                  <a:schemeClr val="bg1"/>
                </a:solidFill>
              </a:rPr>
              <a:t>dentro da equipe. </a:t>
            </a:r>
          </a:p>
          <a:p>
            <a:r>
              <a:rPr lang="pt-BR" dirty="0">
                <a:solidFill>
                  <a:schemeClr val="bg1"/>
                </a:solidFill>
              </a:rPr>
              <a:t>Desde a </a:t>
            </a:r>
            <a:r>
              <a:rPr lang="pt-BR" b="1" dirty="0">
                <a:solidFill>
                  <a:schemeClr val="bg1"/>
                </a:solidFill>
              </a:rPr>
              <a:t>avaliação do nível de conhecimento técnico a</a:t>
            </a:r>
            <a:r>
              <a:rPr lang="pt-BR" dirty="0">
                <a:solidFill>
                  <a:schemeClr val="bg1"/>
                </a:solidFill>
              </a:rPr>
              <a:t> identificação de lacunas que possam prejudicar o desenvolvimento dos projetos. Por exemplo, necessidade de novas capacitações ou a modernização de tecnologias e processos legados. </a:t>
            </a:r>
          </a:p>
          <a:p>
            <a:r>
              <a:rPr lang="pt-BR" dirty="0">
                <a:solidFill>
                  <a:schemeClr val="bg1"/>
                </a:solidFill>
              </a:rPr>
              <a:t>Além disso, a liderança (junto aos papéis gerenciais) precisa garantir que os dados necessários estejam </a:t>
            </a:r>
            <a:r>
              <a:rPr lang="pt-BR" b="1" dirty="0">
                <a:solidFill>
                  <a:schemeClr val="bg1"/>
                </a:solidFill>
              </a:rPr>
              <a:t>disponíveis e em qualidade suficiente </a:t>
            </a:r>
            <a:r>
              <a:rPr lang="pt-BR" dirty="0">
                <a:solidFill>
                  <a:schemeClr val="bg1"/>
                </a:solidFill>
              </a:rPr>
              <a:t>para suportar os casos de uso identificados.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6CFEB20-5C3B-4D65-AAD2-5FADE088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ESTRATÉGIAS PARA PRODUTOS EM 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DAC0F-A825-07D6-8FE1-AB3A11927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135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71A56D-D8C1-4DC8-A8CA-708D176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LIDERANÇA DE EQUIPES DE DADOS E 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1DEA08-141A-3C1B-6CE6-C98B117A51F5}"/>
              </a:ext>
            </a:extLst>
          </p:cNvPr>
          <p:cNvSpPr txBox="1"/>
          <p:nvPr/>
        </p:nvSpPr>
        <p:spPr>
          <a:xfrm>
            <a:off x="196299" y="6408897"/>
            <a:ext cx="1164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www.gartner.com.br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pt-br</a:t>
            </a:r>
            <a:r>
              <a:rPr lang="pt-BR" dirty="0">
                <a:solidFill>
                  <a:schemeClr val="bg1"/>
                </a:solidFill>
              </a:rPr>
              <a:t>/tecnologia-da-</a:t>
            </a:r>
            <a:r>
              <a:rPr lang="pt-BR" dirty="0" err="1">
                <a:solidFill>
                  <a:schemeClr val="bg1"/>
                </a:solidFill>
              </a:rPr>
              <a:t>informacao</a:t>
            </a:r>
            <a:r>
              <a:rPr lang="pt-BR" dirty="0">
                <a:solidFill>
                  <a:schemeClr val="bg1"/>
                </a:solidFill>
              </a:rPr>
              <a:t>/temas/</a:t>
            </a:r>
            <a:r>
              <a:rPr lang="pt-BR" dirty="0" err="1">
                <a:solidFill>
                  <a:schemeClr val="bg1"/>
                </a:solidFill>
              </a:rPr>
              <a:t>estrategia</a:t>
            </a:r>
            <a:r>
              <a:rPr lang="pt-BR" dirty="0">
                <a:solidFill>
                  <a:schemeClr val="bg1"/>
                </a:solidFill>
              </a:rPr>
              <a:t>-de-</a:t>
            </a:r>
            <a:r>
              <a:rPr lang="pt-BR" dirty="0" err="1">
                <a:solidFill>
                  <a:schemeClr val="bg1"/>
                </a:solidFill>
              </a:rPr>
              <a:t>inteligencia</a:t>
            </a:r>
            <a:r>
              <a:rPr lang="pt-BR" dirty="0">
                <a:solidFill>
                  <a:schemeClr val="bg1"/>
                </a:solidFill>
              </a:rPr>
              <a:t>-artificial-para-os-</a:t>
            </a:r>
            <a:r>
              <a:rPr lang="pt-BR" dirty="0" err="1">
                <a:solidFill>
                  <a:schemeClr val="bg1"/>
                </a:solidFill>
              </a:rPr>
              <a:t>negocios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15DB40-72CC-4F62-F4D8-51886644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15" y="1612435"/>
            <a:ext cx="7772400" cy="453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315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Gotham HTF Book</vt:lpstr>
      <vt:lpstr>Tema do Office</vt:lpstr>
      <vt:lpstr>Apresentação do PowerPoint</vt:lpstr>
      <vt:lpstr>LIDERANÇA DE EQUIPES DE DADOS E IA</vt:lpstr>
      <vt:lpstr>ESTRATÉGIAS PARA PRODUTOS EM IA</vt:lpstr>
      <vt:lpstr>LIDERANÇA DE EQUIPES DE DADOS E 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25</cp:revision>
  <dcterms:created xsi:type="dcterms:W3CDTF">2024-09-24T15:19:05Z</dcterms:created>
  <dcterms:modified xsi:type="dcterms:W3CDTF">2024-10-21T20:38:07Z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