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542" r:id="rId7"/>
    <p:sldId id="567" r:id="rId8"/>
    <p:sldId id="563" r:id="rId9"/>
    <p:sldId id="568" r:id="rId10"/>
    <p:sldId id="564" r:id="rId11"/>
    <p:sldId id="565" r:id="rId12"/>
    <p:sldId id="566" r:id="rId13"/>
    <p:sldId id="559" r:id="rId14"/>
    <p:sldId id="541" r:id="rId15"/>
    <p:sldId id="55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5" autoAdjust="0"/>
    <p:restoredTop sz="94609"/>
  </p:normalViewPr>
  <p:slideViewPr>
    <p:cSldViewPr snapToGrid="0">
      <p:cViewPr varScale="1">
        <p:scale>
          <a:sx n="151" d="100"/>
          <a:sy n="151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SELEÇÃO E GOVERNANÇA DE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55272"/>
            <a:ext cx="999916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liderança solidária tem um impacto significativo no desempenho das equipes e na cultura organizacional. Ao promover um ambiente de apoio e colaboração, os líderes solidários incentivam a criatividade e a inovação, resultando em soluções mais eficazes em projetos de dados e IA.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Além disso, essa abordagem cultivada por líderes solidários fortalece a cultura organizacional, tornando-a mais inclusiva e resiliente. Equipes que se sentem valorizadas e seguras tendem a ser mais engajadas e motivadas, refletindo diretamente na produtividade e na qualidade do trabalho.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resultado é um ciclo positivo em que a satisfação dos colaboradores impulsiona o desempenho, e o sucesso alcançado, por sua vez, reforça a cultura de apoio e inovação.</a:t>
            </a:r>
          </a:p>
        </p:txBody>
      </p:sp>
    </p:spTree>
    <p:extLst>
      <p:ext uri="{BB962C8B-B14F-4D97-AF65-F5344CB8AC3E}">
        <p14:creationId xmlns:p14="http://schemas.microsoft.com/office/powerpoint/2010/main" val="33148388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resumo, a liderança solidária desempenha um papel fundamental no sucesso de equipes de dados e IA.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promover um ambiente seguro e empático, os líderes incentivam a colaboração, a criatividade e a inovação, essenciais para enfrentar os desafios desse campo dinâmico.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ênfase no desenvolvimento e retenção de talentos fortalece a equipe, resultando em maior engajamento e satisfação.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Investir em liderança solidária é, portanto, uma estratégia chave para construir equipes resilientes e inovadoras, capazes de se adaptar às constantes mudanças do mercado e entregar soluções de alto valor.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PAPEL DA LIDERANÇA SOLIDÁRA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A liderança solidária é uma abordagem que coloca as pessoas no centro das decisões, promovendo empatia, colaboração e apoio mútuo dentro das equipes. </a:t>
            </a:r>
          </a:p>
          <a:p>
            <a:r>
              <a:rPr lang="pt-BR" sz="1200" dirty="0"/>
              <a:t>Em ambientes de alta complexidade, onde devemos mitigar e gerenciar riscos, como os projetos de dados e IA, esse estilo de liderança é fundamental para criar um espaço seguro onde os membros da equipe se sintam valorizados e incentivados a inovar sem medo de falhar.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Mais do que simplesmente gerenciar tarefas, a liderança solidária visa remover obstáculos, proporcionar oportunidades de crescimento e garantir que todos tenham as condições ideais para contribuir com o sucesso coletivo.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O PAPEL DA LIDERANÇA SOLIDÁRIA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348800"/>
            <a:ext cx="999916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liderança solidária é um estilo que promove colaboração, empatia e apoio mútuo nas equipes.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invés de abordagens autoritárias, essa liderança coloca as pessoas no centro das decisões, criando um ambiente onde cada membro se sente valorizado e motivado a contribuir.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equipes de IA e dados, onde a inovação é crucial, a liderança solidária é essencial. Ela apoia o crescimento individual e coletivo, permitindo que todos experimentem e inovem sem medo de falhar.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Esse estilo de liderança fortalece a confiança e estimula a criatividade, transformando erros em oportunidades de aprendizado.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Assim, a liderança solidária é fundamental para desenvolver soluções eficazes e inovadoras no dinâmico campo da inteligência artificial e análise de dados.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CRIANDO UM AMBIENTE EMPÁTICO E SEGURO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417785"/>
            <a:ext cx="999916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Criar um ambiente seguro e empático é essencial para o sucesso de equipes de dados e IA. A liderança solidária promove um espaço onde os membros se sentem à vontade para compartilhar ideias e inovações, reduzindo o medo de falhar. 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Essa atmosfera encoraja a experimentação e o aprendizado contínuo, permitindo que a equipe explore soluções criativas sem receios. A empatia e a comunicação aberta são fundamentais nesse contexto. 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Líderes solidários praticam a escuta ativa, garantindo que todos tenham a oportunidade de expressar suas opiniões e preocupações. 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Isso não apenas fortalece os laços dentro da equipe, mas também melhora a colaboração e a eficiência nas soluções desenvolvidas.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Ao estabelecer um ambiente seguro e empático, os líderes criam as condições ideais para o desenvolvimento de talentos e a entrega de resultados excepcionais. 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A confiança mútua se transforma em um motor para a inovação, tornando a equipe mais resiliente e adaptável às mudanças do mercado.</a:t>
            </a:r>
          </a:p>
        </p:txBody>
      </p:sp>
    </p:spTree>
    <p:extLst>
      <p:ext uri="{BB962C8B-B14F-4D97-AF65-F5344CB8AC3E}">
        <p14:creationId xmlns:p14="http://schemas.microsoft.com/office/powerpoint/2010/main" val="928930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CRIANDO UM AMBIENTE EMPÁTICO E SEGURO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5709091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keeps.com.br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lideranca</a:t>
            </a:r>
            <a:r>
              <a:rPr lang="pt-BR" dirty="0">
                <a:solidFill>
                  <a:schemeClr val="bg1"/>
                </a:solidFill>
              </a:rPr>
              <a:t>-inclusiva-saiba-o-que-e-e-como-aderir/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54853-6BF7-AAB1-B744-84694FB8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532279"/>
            <a:ext cx="6502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CAPACIDADES DA LIDERANÇA SOLIDÁRIA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desenvolvimento e a retenção de talentos são essenciais para o sucesso de equipes de dados e IA. Líderes solidários investem em capacitação contínua, oferecendo oportunidades de aprendizado e crescimento profissional.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liderança solidária cria uma cultura onde os talentos se sentem valorizados e têm a oportunidade de evoluir, resultando em equipes mais competentes e motivadas.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Isso não apenas beneficia o desenvolvimento individual, mas também impulsiona a inovação e a eficácia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21259377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CAPACIDADES DA LIDERANÇA SOLIDÁRIA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488668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fieldcontrol.com.br</a:t>
            </a:r>
            <a:r>
              <a:rPr lang="pt-BR" dirty="0">
                <a:solidFill>
                  <a:schemeClr val="bg1"/>
                </a:solidFill>
              </a:rPr>
              <a:t>/blog/</a:t>
            </a:r>
            <a:r>
              <a:rPr lang="pt-BR" dirty="0" err="1">
                <a:solidFill>
                  <a:schemeClr val="bg1"/>
                </a:solidFill>
              </a:rPr>
              <a:t>lideranca</a:t>
            </a:r>
            <a:r>
              <a:rPr lang="pt-BR" dirty="0">
                <a:solidFill>
                  <a:schemeClr val="bg1"/>
                </a:solidFill>
              </a:rPr>
              <a:t>-e-</a:t>
            </a:r>
            <a:r>
              <a:rPr lang="pt-BR" dirty="0" err="1">
                <a:solidFill>
                  <a:schemeClr val="bg1"/>
                </a:solidFill>
              </a:rPr>
              <a:t>gestao</a:t>
            </a:r>
            <a:r>
              <a:rPr lang="pt-BR" dirty="0">
                <a:solidFill>
                  <a:schemeClr val="bg1"/>
                </a:solidFill>
              </a:rPr>
              <a:t>-de-equipes/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8B37F6-F7B5-39B8-9D24-CA9705EE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96" y="1479135"/>
            <a:ext cx="4860966" cy="48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052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O PAPEL DA LIDERANÇA SOLIDÁRIA NA ADOÇÃO DE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488668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www.intelligencehub.com.br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construindo-uma-empresa-movida-pela-ia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8E62D4-32F3-34EF-E250-89B17757F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32502"/>
            <a:ext cx="7772400" cy="45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290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ATUNDO EM UMA ESTRUTURA DATA DRIVEN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488668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achardypm.medium.com</a:t>
            </a:r>
            <a:r>
              <a:rPr lang="pt-BR" dirty="0">
                <a:solidFill>
                  <a:schemeClr val="bg1"/>
                </a:solidFill>
              </a:rPr>
              <a:t>/unlocking-the-spotify-model-why-your-guild-is-failing-509815701d12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A532CF8-D26F-AA84-F9CB-30B99EC8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2250"/>
            <a:ext cx="7772400" cy="4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674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804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Gotham HTF Book</vt:lpstr>
      <vt:lpstr>Tema do Office</vt:lpstr>
      <vt:lpstr>Apresentação do PowerPoint</vt:lpstr>
      <vt:lpstr>O PAPEL DA LIDERANÇA SOLIDÁRA</vt:lpstr>
      <vt:lpstr>O PAPEL DA LIDERANÇA SOLIDÁRIA</vt:lpstr>
      <vt:lpstr>CRIANDO UM AMBIENTE EMPÁTICO E SEGURO</vt:lpstr>
      <vt:lpstr>CRIANDO UM AMBIENTE EMPÁTICO E SEGURO</vt:lpstr>
      <vt:lpstr>CAPACIDADES DA LIDERANÇA SOLIDÁRIA</vt:lpstr>
      <vt:lpstr>CAPACIDADES DA LIDERANÇA SOLIDÁRIA</vt:lpstr>
      <vt:lpstr>O PAPEL DA LIDERANÇA SOLIDÁRIA NA ADOÇÃO DE IA</vt:lpstr>
      <vt:lpstr>ATUNDO EM UMA ESTRUTURA DATA DRIVEN</vt:lpstr>
      <vt:lpstr>SELEÇÃO E GOVERNANÇA DE DADOS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35</cp:revision>
  <dcterms:created xsi:type="dcterms:W3CDTF">2024-09-24T15:19:05Z</dcterms:created>
  <dcterms:modified xsi:type="dcterms:W3CDTF">2024-10-21T21:20:50Z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