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542" r:id="rId7"/>
    <p:sldId id="567" r:id="rId8"/>
    <p:sldId id="563" r:id="rId9"/>
    <p:sldId id="568" r:id="rId10"/>
    <p:sldId id="569" r:id="rId11"/>
    <p:sldId id="570" r:id="rId12"/>
    <p:sldId id="541" r:id="rId13"/>
    <p:sldId id="55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 autoAdjust="0"/>
    <p:restoredTop sz="94558"/>
  </p:normalViewPr>
  <p:slideViewPr>
    <p:cSldViewPr snapToGrid="0">
      <p:cViewPr varScale="1">
        <p:scale>
          <a:sx n="121" d="100"/>
          <a:sy n="121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PAPEL DO FEEDBACK EM PROJETOS DE DADOS 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O FEEDBACK É FUNDAMENTAL NO DESENVOLVIMENTO DE DADOS E INTELIGÊNCIA ARTIFICIAL, POIS ORIENTA A MELHORIA CONTÍNUA DE PROCESSOS E SOLUÇÕES. </a:t>
            </a:r>
          </a:p>
          <a:p>
            <a:r>
              <a:rPr lang="pt-BR" sz="1600" dirty="0"/>
              <a:t>ELE PROPORCIONA INSIGHTS VALIOSOS QUE AJUDAM A IDENTIFICAR PROBLEMAS E EXPLORAR NOVAS OPORTUNIDADES, MELHORANDO A QUALIDADE DOS DADOS E A EFICÁCIA DOS ALGORITMOS.</a:t>
            </a:r>
          </a:p>
          <a:p>
            <a:r>
              <a:rPr lang="pt-BR" sz="1600" dirty="0"/>
              <a:t>INTEGRAR O FEEDBACK EM TODAS AS ETAPAS DO CICLO DE DESENVOLVIMENTO GARANTE QUE OS PROJETOS ESTEJAM ALINHADOS ÀS NECESSIDADES DOS USUÁRIOS E DO MERCADO. </a:t>
            </a:r>
          </a:p>
          <a:p>
            <a:r>
              <a:rPr lang="pt-BR" sz="1600" dirty="0"/>
              <a:t>ASSIM, O FEEDBACK NÃO É APENAS UMA FERRAMENTA DE AVALIAÇÃO, MAS UMA ESTRATÉGIA ESSENCIAL PARA PROMOVER A INOVAÇÃO E A COLABORAÇÃO NAS EQUIPES.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72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O feedback é um componente vital no desenvolvimento de dados e inteligência artificial (IA).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Ele serve como um mecanismo de comunicação que permite às equipes avaliar suas abordagens, identificar áreas de melhoria e impulsionar a inovação.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No ambiente dinâmico das tecnologias de dados, o feedback proporciona insights essenciais que podem guiar decisões e assegurar que os projetos atendam às expectativas dos usuários e do mercado.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Existem diversos tipos de feedback que podem ser aplicados nas equipes de dados e IA, incluindo feedback formal e informal.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O feedback formal pode ocorrer em revisões de projeto, enquanto o informal pode surgir em conversas diárias. Além disso, o feedback positivo e construtivo é fundamental para criar um ambiente de aprendizagem contínua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IMPACTO DO FEEDBACK NO DESENVOLVIMENTO E QUALIDADE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Integrar o feedback em todas as fases do ciclo de desenvolvimento é crucial para a eficácia de projetos de dados e IA.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 feedback regular permite a detecção precoce de problemas, garantindo que ajustes possam ser feitos antes que se tornem maiores.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Além disso, ele melhora a qualidade dos dados e dos algoritmos, pois as equipes podem refinar seus métodos com base nas observações recebidas. </a:t>
            </a:r>
          </a:p>
          <a:p>
            <a:pPr marL="342900" indent="-342900"/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Isso resulta em modelos mais robustos e soluções mais alinhadas às necessidades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9289304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5709091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exadelagilepractice.medium.com</a:t>
            </a:r>
            <a:r>
              <a:rPr lang="pt-BR" dirty="0">
                <a:solidFill>
                  <a:schemeClr val="bg1"/>
                </a:solidFill>
              </a:rPr>
              <a:t>/12-tips-for-a-productive-remote-sprint-review-49cc5647096d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IMPACTO DO FEEDBACK NO DESENVOLVIMENTO E QUALIDADE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3BE2E5-3109-3F0D-974D-2B77D782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31" y="1531496"/>
            <a:ext cx="5640138" cy="37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154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COMO APLICAR?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feedback desempenha um papel significativo na construção de uma cultura colaborativa dentro das equipes de dados e IA.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Promover a troca de feedback regular entre os membros da equipe não só melhora a comunicação, mas também fortalece os relacionamentos.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Um ambiente onde o feedback é bem-vindo encoraja a abertura e a confiança, permitindo que as equipes trabalhem de forma mais coesa e eficaz na resolução de desafios complexos.</a:t>
            </a:r>
          </a:p>
        </p:txBody>
      </p:sp>
    </p:spTree>
    <p:extLst>
      <p:ext uri="{BB962C8B-B14F-4D97-AF65-F5344CB8AC3E}">
        <p14:creationId xmlns:p14="http://schemas.microsoft.com/office/powerpoint/2010/main" val="21259377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148478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blog.runrun.it</a:t>
            </a:r>
            <a:r>
              <a:rPr lang="pt-BR" dirty="0">
                <a:solidFill>
                  <a:schemeClr val="bg1"/>
                </a:solidFill>
              </a:rPr>
              <a:t>/feedback-</a:t>
            </a:r>
            <a:r>
              <a:rPr lang="pt-BR" dirty="0" err="1">
                <a:solidFill>
                  <a:schemeClr val="bg1"/>
                </a:solidFill>
              </a:rPr>
              <a:t>canvas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FEEDBACK CANVAS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7292804-5BFA-E00B-C9C3-D1D580B5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01" y="1574164"/>
            <a:ext cx="7578755" cy="43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17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75810" y="6148478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blog.runrun.it</a:t>
            </a:r>
            <a:r>
              <a:rPr lang="pt-BR" dirty="0">
                <a:solidFill>
                  <a:schemeClr val="bg1"/>
                </a:solidFill>
              </a:rPr>
              <a:t>/feedback-</a:t>
            </a:r>
            <a:r>
              <a:rPr lang="pt-BR" dirty="0" err="1">
                <a:solidFill>
                  <a:schemeClr val="bg1"/>
                </a:solidFill>
              </a:rPr>
              <a:t>canvas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FEEDBACK CANVAS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87AD71-E330-9299-ACAD-02EF6C23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18" y="1666118"/>
            <a:ext cx="5955564" cy="41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81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588068"/>
            <a:ext cx="9999166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O feedback é um elemento essencial no desenvolvimento de dados e inteligência artificial, pois orienta melhorias contínuas e garante que os projetos atendam às necessidades dos usuários.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Ao incorporar feedback regular em todas as fases do ciclo de desenvolvimento, as equipes podem identificar e corrigir problemas precocemente, resultando em soluções mais eficazes e de maior qualidade.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O uso do </a:t>
            </a:r>
            <a:r>
              <a:rPr lang="pt-BR" sz="1800" b="1" dirty="0">
                <a:solidFill>
                  <a:schemeClr val="bg1"/>
                </a:solidFill>
              </a:rPr>
              <a:t>Feedback </a:t>
            </a:r>
            <a:r>
              <a:rPr lang="pt-BR" sz="1800" b="1" dirty="0" err="1">
                <a:solidFill>
                  <a:schemeClr val="bg1"/>
                </a:solidFill>
              </a:rPr>
              <a:t>Canvas</a:t>
            </a:r>
            <a:r>
              <a:rPr lang="pt-BR" sz="1800" dirty="0">
                <a:solidFill>
                  <a:schemeClr val="bg1"/>
                </a:solidFill>
              </a:rPr>
              <a:t> se destaca como uma ferramenta eficaz para estruturar e organizar o feedback de maneira visual.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Ele permite que as equipes identifiquem quais aspectos funcionam bem e quais precisam de ajustes, facilitando discussões colaborativas sobre melhorias. </a:t>
            </a:r>
          </a:p>
          <a:p>
            <a:pPr algn="just"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800" dirty="0">
                <a:solidFill>
                  <a:schemeClr val="bg1"/>
                </a:solidFill>
              </a:rPr>
              <a:t>Além disso, o </a:t>
            </a:r>
            <a:r>
              <a:rPr lang="pt-BR" sz="1800" dirty="0" err="1">
                <a:solidFill>
                  <a:schemeClr val="bg1"/>
                </a:solidFill>
              </a:rPr>
              <a:t>canvas</a:t>
            </a:r>
            <a:r>
              <a:rPr lang="pt-BR" sz="1800" dirty="0">
                <a:solidFill>
                  <a:schemeClr val="bg1"/>
                </a:solidFill>
              </a:rPr>
              <a:t> ajuda a priorizar o feedback com base em impacto e viabilidade, orientando as ações da equipe de forma mais eficiente.</a:t>
            </a:r>
          </a:p>
          <a:p>
            <a:pPr algn="just">
              <a:buNone/>
            </a:pPr>
            <a:endParaRPr lang="pt-BR" sz="1400" dirty="0">
              <a:solidFill>
                <a:schemeClr val="bg1"/>
              </a:solidFill>
            </a:endParaRP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584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Gotham HTF Book</vt:lpstr>
      <vt:lpstr>Tema do Office</vt:lpstr>
      <vt:lpstr>Apresentação do PowerPoint</vt:lpstr>
      <vt:lpstr>O PAPEL DO FEEDBACK EM PROJETOS DE DADOS E IA</vt:lpstr>
      <vt:lpstr>FEEDBACK</vt:lpstr>
      <vt:lpstr>IMPACTO DO FEEDBACK NO DESENVOLVIMENTO E QUALIDADE</vt:lpstr>
      <vt:lpstr>IMPACTO DO FEEDBACK NO DESENVOLVIMENTO E QUALIDADE</vt:lpstr>
      <vt:lpstr>COMO APLICAR?</vt:lpstr>
      <vt:lpstr>FEEDBACK CANVAS</vt:lpstr>
      <vt:lpstr>FEEDBACK CANVAS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36</cp:revision>
  <dcterms:created xsi:type="dcterms:W3CDTF">2024-09-24T15:19:05Z</dcterms:created>
  <dcterms:modified xsi:type="dcterms:W3CDTF">2024-10-21T21:43:27Z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