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7" r:id="rId6"/>
    <p:sldId id="542" r:id="rId7"/>
    <p:sldId id="563" r:id="rId8"/>
    <p:sldId id="568" r:id="rId9"/>
    <p:sldId id="571" r:id="rId10"/>
    <p:sldId id="541" r:id="rId11"/>
    <p:sldId id="55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8" autoAdjust="0"/>
    <p:restoredTop sz="94552"/>
  </p:normalViewPr>
  <p:slideViewPr>
    <p:cSldViewPr snapToGrid="0">
      <p:cViewPr varScale="1">
        <p:scale>
          <a:sx n="109" d="100"/>
          <a:sy n="109" d="100"/>
        </p:scale>
        <p:origin x="1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DESENVOLVIMENTO E RETENÇÃO DE TALENTOS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400" dirty="0"/>
              <a:t>O DESENVOLVIMENTO E A RETENÇÃO DE TALENTOS EM EQUIPES DE IA SÃO ESSENCIAIS PARA GARANTIR A INOVAÇÃO E A COMPETITIVIDADE DAS ORGANIZAÇÕES. </a:t>
            </a:r>
          </a:p>
          <a:p>
            <a:r>
              <a:rPr lang="pt-BR" sz="1400" dirty="0"/>
              <a:t>INVESTIR EM PROGRAMAS DE CAPACITAÇÃO E FORMAÇÃO CONTÍNUA PERMITE QUE OS PROFISSIONAIS ADQUIRAM NOVAS HABILIDADES E SE MANTENHAM ATUALIZADOS COM AS ÚLTIMAS TENDÊNCIAS TECNOLÓGICAS. </a:t>
            </a:r>
          </a:p>
          <a:p>
            <a:r>
              <a:rPr lang="pt-BR" sz="1400" dirty="0"/>
              <a:t>ESTRATEGICAMENTE, A RETENÇÃO DE TALENTOS É ALCANÇADA POR MEIO DE PLANOS DE CARREIRA CLAROS E OPORTUNIDADES DESAFIADORAS, RESULTANDO EM EQUIPES MAIS MOTIVADAS E PRODUTIVAS.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RETENÇÃO DE TALENTOS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Identificar e desenvolver talentos em equipes de IA é um processo crítico que envolve várias estratégias.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Primeiramente, é essencial estabelecer critérios claros para a seleção de profissionais com habilidades técnicas e comportamentais alinhadas às necessidades da equipe.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Isso pode incluir entrevistas focadas, avaliações práticas e a análise de projetos anteriores.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Uma vez identificados os talentos, o desenvolvimento contínuo se torna fundamental.</a:t>
            </a:r>
          </a:p>
          <a:p>
            <a:pPr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000" dirty="0">
                <a:solidFill>
                  <a:schemeClr val="bg1"/>
                </a:solidFill>
              </a:rPr>
              <a:t>Programas de treinamento e capacitação, como workshops, cursos e webinars, podem proporcionar oportunidades de aprendizado que mantenham a equipe atualizada sobre as últimas inovações e tecnologias em IA.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317851" y="6028295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alice.com.br</a:t>
            </a:r>
            <a:r>
              <a:rPr lang="pt-BR" dirty="0">
                <a:solidFill>
                  <a:schemeClr val="bg1"/>
                </a:solidFill>
              </a:rPr>
              <a:t>/blog/empresas/</a:t>
            </a:r>
            <a:r>
              <a:rPr lang="pt-BR" dirty="0" err="1">
                <a:solidFill>
                  <a:schemeClr val="bg1"/>
                </a:solidFill>
              </a:rPr>
              <a:t>retencao</a:t>
            </a:r>
            <a:r>
              <a:rPr lang="pt-BR" dirty="0">
                <a:solidFill>
                  <a:schemeClr val="bg1"/>
                </a:solidFill>
              </a:rPr>
              <a:t>-talentos-empresas/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RETENÇÃO DE TALENTOS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3C38B4-7C7A-B580-D59D-2E2C0154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513" y="1649772"/>
            <a:ext cx="5688973" cy="40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154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RETENÇÃO DE TALENTOS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Criar um ambiente de trabalho atraente é essencial para o desenvolvimento e retenção de talentos em equipes de IA.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Uma cultura organizacional que promove a inovação, a colaboração e o respeito à diversidade estimula o engajamento dos colaboradores e fortalece o espírito de equipe.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Proporcionar flexibilidade no trabalho, como opções de home office ou horários flexíveis, também contribui para o equilíbrio entre vida profissional e pessoal, o que é cada vez mais valorizado pelos profissionais de tecnologia.</a:t>
            </a:r>
          </a:p>
        </p:txBody>
      </p:sp>
    </p:spTree>
    <p:extLst>
      <p:ext uri="{BB962C8B-B14F-4D97-AF65-F5344CB8AC3E}">
        <p14:creationId xmlns:p14="http://schemas.microsoft.com/office/powerpoint/2010/main" val="212593770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317851" y="6280543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emerj.com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wp-content</a:t>
            </a:r>
            <a:r>
              <a:rPr lang="pt-BR" dirty="0">
                <a:solidFill>
                  <a:schemeClr val="bg1"/>
                </a:solidFill>
              </a:rPr>
              <a:t>/uploads/2020/09/</a:t>
            </a:r>
            <a:r>
              <a:rPr lang="pt-BR" dirty="0" err="1">
                <a:solidFill>
                  <a:schemeClr val="bg1"/>
                </a:solidFill>
              </a:rPr>
              <a:t>Emerj</a:t>
            </a:r>
            <a:r>
              <a:rPr lang="pt-BR" dirty="0">
                <a:solidFill>
                  <a:schemeClr val="bg1"/>
                </a:solidFill>
              </a:rPr>
              <a:t>-AI-</a:t>
            </a:r>
            <a:r>
              <a:rPr lang="pt-BR" dirty="0" err="1">
                <a:solidFill>
                  <a:schemeClr val="bg1"/>
                </a:solidFill>
              </a:rPr>
              <a:t>Strategy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Outline.pdf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D37348-541F-23D4-3DD3-C5842F27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RETENÇÃO DE TALENTOS E MATURIDADE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D13BBB-55FA-57D4-2B33-2533A0FFE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56295"/>
            <a:ext cx="5943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531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588068"/>
            <a:ext cx="999916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Investir em iniciativas que promovam o aprendizado, o feedback e a mensuração de resultados é essencial para alinhar as habilidades da equipe com as demandas do mercado em constante evolução.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Ao adotar uma abordagem proativa e centrada nas pessoas, as organizações podem criar equipes de IA coesas e resilientes, preparadas para enfrentar os desafios do futuro e liderar em um ambiente competitivo.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última análise, uma forte estratégia de desenvolvimento e retenção de talentos não apenas impulsiona a performance da equipe, mas também garante o sucesso sustentável da organização.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408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Gotham HTF Book</vt:lpstr>
      <vt:lpstr>Tema do Office</vt:lpstr>
      <vt:lpstr>Apresentação do PowerPoint</vt:lpstr>
      <vt:lpstr>DESENVOLVIMENTO E RETENÇÃO DE TALENTOS</vt:lpstr>
      <vt:lpstr>RETENÇÃO DE TALENTOS</vt:lpstr>
      <vt:lpstr>RETENÇÃO DE TALENTOS</vt:lpstr>
      <vt:lpstr>RETENÇÃO DE TALENTOS</vt:lpstr>
      <vt:lpstr>RETENÇÃO DE TALENTOS E MATURIDADE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38</cp:revision>
  <dcterms:created xsi:type="dcterms:W3CDTF">2024-09-24T15:19:05Z</dcterms:created>
  <dcterms:modified xsi:type="dcterms:W3CDTF">2024-10-21T22:10:18Z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