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handoutMasterIdLst>
    <p:handoutMasterId r:id="rId10"/>
  </p:handoutMasterIdLst>
  <p:sldIdLst>
    <p:sldId id="256" r:id="rId5"/>
    <p:sldId id="257" r:id="rId6"/>
    <p:sldId id="266" r:id="rId7"/>
    <p:sldId id="259" r:id="rId8"/>
    <p:sldId id="262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0028"/>
    <a:srgbClr val="0D1440"/>
    <a:srgbClr val="0D1540"/>
    <a:srgbClr val="091A70"/>
    <a:srgbClr val="EBE6E1"/>
    <a:srgbClr val="376EA5"/>
    <a:srgbClr val="82B9E6"/>
    <a:srgbClr val="003264"/>
    <a:srgbClr val="EB0028"/>
    <a:srgbClr val="002E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315" autoAdjust="0"/>
    <p:restoredTop sz="94660"/>
  </p:normalViewPr>
  <p:slideViewPr>
    <p:cSldViewPr snapToGrid="0">
      <p:cViewPr varScale="1">
        <p:scale>
          <a:sx n="52" d="100"/>
          <a:sy n="52" d="100"/>
        </p:scale>
        <p:origin x="208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98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8EA51DBE-F665-4EDA-A97F-2671ECC5C7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D73AEC1-D76A-42CD-BC56-77E911517A1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462CE0-7447-4AB5-A310-F2377D52C58C}" type="datetimeFigureOut">
              <a:rPr lang="pt-BR" smtClean="0"/>
              <a:t>29/10/2024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7C33623-9AE9-400E-9936-F4268F19159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F58EA33-CDB8-44D6-AA90-6FD4650C5F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CCDD2F-DE9F-481E-B043-DE8B228F4D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74051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4T15:21:33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 6595,'4'-12'400,"-4"9"-400,10-3-224,0 3-448,-4-6-2129</inkml:trace>
</inkml:ink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965CCC-C605-4C99-9B95-4DB659CD5C0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 u="none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D37249F-D890-4104-B4C0-4077DD9B73F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509963"/>
            <a:ext cx="9144000" cy="174783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82B9E6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D34EB0E-99C4-4D20-BF13-FCC3B4419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29/10/2024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EBF8581-42A3-4D54-8BEA-FF62904BD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8AB7008-D087-40AC-822D-FEE759CA1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199EEB5-C76A-4E0F-8CA6-1BC1FAA52F7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256" y="635238"/>
            <a:ext cx="436776" cy="300283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793400ED-3F00-450C-9010-09FBB596606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5580" y="4020767"/>
            <a:ext cx="505022" cy="61422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939B494-0485-4FB1-91FF-724BED1F722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1185" y="733924"/>
            <a:ext cx="450425" cy="95545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2294B957-04AC-47F2-8135-11AC2EAF7A76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20" y="3856977"/>
            <a:ext cx="95545" cy="45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456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33626B-38EE-4EF2-9BAF-3973E8F1F8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BD43B02-5EE3-4C59-8807-0229365719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698687"/>
            <a:ext cx="10515600" cy="4478276"/>
          </a:xfrm>
        </p:spPr>
        <p:txBody>
          <a:bodyPr vert="eaVert">
            <a:normAutofit/>
          </a:bodyPr>
          <a:lstStyle>
            <a:lvl1pPr>
              <a:defRPr sz="2800">
                <a:solidFill>
                  <a:srgbClr val="EBE6E1"/>
                </a:solidFill>
              </a:defRPr>
            </a:lvl1pPr>
            <a:lvl2pPr>
              <a:defRPr sz="2400">
                <a:solidFill>
                  <a:srgbClr val="EBE6E1"/>
                </a:solidFill>
              </a:defRPr>
            </a:lvl2pPr>
            <a:lvl3pPr>
              <a:defRPr sz="2000">
                <a:solidFill>
                  <a:srgbClr val="EBE6E1"/>
                </a:solidFill>
              </a:defRPr>
            </a:lvl3pPr>
            <a:lvl4pPr>
              <a:defRPr sz="1800">
                <a:solidFill>
                  <a:srgbClr val="EBE6E1"/>
                </a:solidFill>
              </a:defRPr>
            </a:lvl4pPr>
            <a:lvl5pPr>
              <a:defRPr sz="1800">
                <a:solidFill>
                  <a:srgbClr val="EBE6E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CBFA49B-DE05-4195-8177-F642C521B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29/10/2024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39B8FD-A5CE-48FA-9428-0D252BDC5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6A79CF7-C0A0-4FBA-83F0-E920FE7F1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FAF39E8-598A-4CE8-8362-BDD23282F61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8E27828-2761-43E9-83BF-D19FDF77D88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E3DECA77-2E8D-4E64-8D86-B634CBEF103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DF7398A-C2C5-472C-A66D-BF46A7F8794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044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B2FAE92-526C-44AF-8D3E-017816D220C2}"/>
              </a:ext>
            </a:extLst>
          </p:cNvPr>
          <p:cNvSpPr>
            <a:spLocks noGrp="1"/>
          </p:cNvSpPr>
          <p:nvPr>
            <p:ph type="title" orient="vert" hasCustomPrompt="1"/>
          </p:nvPr>
        </p:nvSpPr>
        <p:spPr>
          <a:xfrm>
            <a:off x="9056914" y="365125"/>
            <a:ext cx="2296886" cy="5811838"/>
          </a:xfrm>
        </p:spPr>
        <p:txBody>
          <a:bodyPr vert="eaVert"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2BDBDEA-A980-4B08-9CA1-3E25E67950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8218715" cy="5811838"/>
          </a:xfrm>
        </p:spPr>
        <p:txBody>
          <a:bodyPr vert="eaVert"/>
          <a:lstStyle>
            <a:lvl1pPr>
              <a:defRPr>
                <a:solidFill>
                  <a:srgbClr val="EBE6E1"/>
                </a:solidFill>
              </a:defRPr>
            </a:lvl1pPr>
            <a:lvl2pPr>
              <a:defRPr>
                <a:solidFill>
                  <a:srgbClr val="EBE6E1"/>
                </a:solidFill>
              </a:defRPr>
            </a:lvl2pPr>
            <a:lvl3pPr>
              <a:defRPr>
                <a:solidFill>
                  <a:srgbClr val="EBE6E1"/>
                </a:solidFill>
              </a:defRPr>
            </a:lvl3pPr>
            <a:lvl4pPr>
              <a:defRPr>
                <a:solidFill>
                  <a:srgbClr val="EBE6E1"/>
                </a:solidFill>
              </a:defRPr>
            </a:lvl4pPr>
            <a:lvl5pPr>
              <a:defRPr>
                <a:solidFill>
                  <a:srgbClr val="EBE6E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42F560-C422-424D-9ECB-E6ACBB1F4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29/10/2024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203086-8A01-4769-972E-053A76BDB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3C9E108-E2CA-413B-8B14-3EC28ADB9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22178CF-C17E-4CFC-9224-4F910A6DDC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1963FC1-D668-4506-8B58-5AD3B0CAFFC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F7B909B-5214-4340-8435-305277C095D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CB27CE46-6C5C-4646-91D4-79C7C0007F8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161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592D85-2C92-4B61-9E83-C990DE43CC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CAEC64-90B4-404C-A7EB-322DD5631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>
            <a:lvl1pPr>
              <a:defRPr sz="2400">
                <a:solidFill>
                  <a:srgbClr val="EBE6E1"/>
                </a:solidFill>
              </a:defRPr>
            </a:lvl1pPr>
            <a:lvl2pPr>
              <a:defRPr sz="2000">
                <a:solidFill>
                  <a:srgbClr val="EBE6E1"/>
                </a:solidFill>
              </a:defRPr>
            </a:lvl2pPr>
            <a:lvl3pPr>
              <a:defRPr sz="1800">
                <a:solidFill>
                  <a:srgbClr val="EBE6E1"/>
                </a:solidFill>
              </a:defRPr>
            </a:lvl3pPr>
            <a:lvl4pPr>
              <a:defRPr sz="1600">
                <a:solidFill>
                  <a:srgbClr val="EBE6E1"/>
                </a:solidFill>
              </a:defRPr>
            </a:lvl4pPr>
            <a:lvl5pPr>
              <a:defRPr sz="1600">
                <a:solidFill>
                  <a:srgbClr val="EBE6E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729B8B-AB33-4124-B247-4C772EEEE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29/10/2024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707853-688A-492A-A74F-9FD1A55D5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15851D2-6CD8-4AA0-8CE8-B540B451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F02EE38-F428-4A0C-BDCA-52541D4BF9E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2A826CD-69AB-48D5-BF76-8D7366DE7CE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DFB7607-338A-481D-8F90-10AC86A199B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05E86034-F8C0-4A9A-9A6E-B2E44554CEC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62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41E6BB-8625-4404-8B03-D5B175F7BC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CA595D6-AE6F-4107-B41A-9F82D9357FB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82B9E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42CC051-927C-4B37-9FAF-B3AE09E1B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29/10/2024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CAD57E-E86B-4D15-94FB-4F31F669F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876E843-B6E4-43C8-BC7C-9FDE1FCBA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8A8DBC1-DD68-4BAF-8237-FF9A239A93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160" y="861481"/>
            <a:ext cx="436776" cy="30028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743DCE14-C75F-4382-B5FA-1A55807806F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421716" y="5123703"/>
            <a:ext cx="505022" cy="6142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B6D047C0-086D-4401-987F-2F2C5E14CD8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6089" y="960167"/>
            <a:ext cx="450425" cy="9554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F03C25D-D8B2-4CB1-A87B-231325D182C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01" y="2910893"/>
            <a:ext cx="95545" cy="45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908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B6304B-3E35-47FA-B7B1-07AF3D5F07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98687"/>
            <a:ext cx="5181600" cy="4478276"/>
          </a:xfrm>
        </p:spPr>
        <p:txBody>
          <a:bodyPr>
            <a:normAutofit/>
          </a:bodyPr>
          <a:lstStyle>
            <a:lvl1pPr>
              <a:defRPr sz="2000">
                <a:solidFill>
                  <a:srgbClr val="EBE6E1"/>
                </a:solidFill>
              </a:defRPr>
            </a:lvl1pPr>
            <a:lvl2pPr>
              <a:defRPr sz="1800">
                <a:solidFill>
                  <a:srgbClr val="EBE6E1"/>
                </a:solidFill>
              </a:defRPr>
            </a:lvl2pPr>
            <a:lvl3pPr>
              <a:defRPr sz="1600">
                <a:solidFill>
                  <a:srgbClr val="EBE6E1"/>
                </a:solidFill>
              </a:defRPr>
            </a:lvl3pPr>
            <a:lvl4pPr>
              <a:defRPr sz="1400">
                <a:solidFill>
                  <a:srgbClr val="EBE6E1"/>
                </a:solidFill>
              </a:defRPr>
            </a:lvl4pPr>
            <a:lvl5pPr>
              <a:defRPr sz="1400">
                <a:solidFill>
                  <a:srgbClr val="EBE6E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90B7213-936D-4E6B-8873-761808CAF6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98687"/>
            <a:ext cx="5181600" cy="4478276"/>
          </a:xfrm>
        </p:spPr>
        <p:txBody>
          <a:bodyPr>
            <a:normAutofit/>
          </a:bodyPr>
          <a:lstStyle>
            <a:lvl1pPr>
              <a:defRPr sz="2000">
                <a:solidFill>
                  <a:srgbClr val="EBE6E1"/>
                </a:solidFill>
              </a:defRPr>
            </a:lvl1pPr>
            <a:lvl2pPr>
              <a:defRPr sz="1800">
                <a:solidFill>
                  <a:srgbClr val="EBE6E1"/>
                </a:solidFill>
              </a:defRPr>
            </a:lvl2pPr>
            <a:lvl3pPr>
              <a:defRPr sz="1600">
                <a:solidFill>
                  <a:srgbClr val="EBE6E1"/>
                </a:solidFill>
              </a:defRPr>
            </a:lvl3pPr>
            <a:lvl4pPr>
              <a:defRPr sz="1400">
                <a:solidFill>
                  <a:srgbClr val="EBE6E1"/>
                </a:solidFill>
              </a:defRPr>
            </a:lvl4pPr>
            <a:lvl5pPr>
              <a:defRPr sz="1400">
                <a:solidFill>
                  <a:srgbClr val="EBE6E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A2E9976-E4A7-4B43-841B-A3CF90007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29/10/2024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6C9FF81-AE4C-42F1-AAEC-A0CB8E6D4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B5C0938-81A9-40A4-9682-45922F7BA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67C6603-BC5C-4F72-B94D-F1491C81817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5719C6B-C199-4F1B-84AD-673A913F10B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B0620F07-76DA-46A1-850D-7BB0FF50AAD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31A5916-02A8-4F91-A10C-AFB016747F0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358226E7-3D6D-43B5-8B00-CF9B7B7EA9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464392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40D6097-1A60-4E40-9B7C-A16E2CA3AD4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98687"/>
            <a:ext cx="5157787" cy="806388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rgbClr val="82B9E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ADA7E42-A072-45E1-9478-DD7C462A1B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000">
                <a:solidFill>
                  <a:srgbClr val="EBE6E1"/>
                </a:solidFill>
              </a:defRPr>
            </a:lvl1pPr>
            <a:lvl2pPr>
              <a:defRPr sz="1800">
                <a:solidFill>
                  <a:srgbClr val="EBE6E1"/>
                </a:solidFill>
              </a:defRPr>
            </a:lvl2pPr>
            <a:lvl3pPr>
              <a:defRPr sz="1600">
                <a:solidFill>
                  <a:srgbClr val="EBE6E1"/>
                </a:solidFill>
              </a:defRPr>
            </a:lvl3pPr>
            <a:lvl4pPr>
              <a:defRPr sz="1400">
                <a:solidFill>
                  <a:srgbClr val="EBE6E1"/>
                </a:solidFill>
              </a:defRPr>
            </a:lvl4pPr>
            <a:lvl5pPr>
              <a:defRPr sz="1400">
                <a:solidFill>
                  <a:srgbClr val="EBE6E1"/>
                </a:solidFill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12759E3-FB69-45E8-8A2B-D6734A2A4AD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98687"/>
            <a:ext cx="5183188" cy="806388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rgbClr val="82B9E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39DEF4D-F117-4354-BA96-8B8497623F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000">
                <a:solidFill>
                  <a:srgbClr val="EBE6E1"/>
                </a:solidFill>
              </a:defRPr>
            </a:lvl1pPr>
            <a:lvl2pPr>
              <a:defRPr sz="1800">
                <a:solidFill>
                  <a:srgbClr val="EBE6E1"/>
                </a:solidFill>
              </a:defRPr>
            </a:lvl2pPr>
            <a:lvl3pPr>
              <a:defRPr sz="1600">
                <a:solidFill>
                  <a:srgbClr val="EBE6E1"/>
                </a:solidFill>
              </a:defRPr>
            </a:lvl3pPr>
            <a:lvl4pPr>
              <a:defRPr sz="1400">
                <a:solidFill>
                  <a:srgbClr val="EBE6E1"/>
                </a:solidFill>
              </a:defRPr>
            </a:lvl4pPr>
            <a:lvl5pPr>
              <a:defRPr sz="1400">
                <a:solidFill>
                  <a:srgbClr val="EBE6E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BFD098E-B033-4779-8A96-B473665F2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29/10/2024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DAA6F98-677C-44AD-BA9D-03D78B3A8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092FC07-5162-475B-AD6C-736900B60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634FCF77-89A4-45D0-8260-6B6989DC08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54DD8E06-1347-4DFC-9FDC-2DDB6D7AA7E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3F06BD83-8B76-42EC-B7CB-27402254035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E766CF74-B964-44A9-8681-DB3D1558097C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  <p:sp>
        <p:nvSpPr>
          <p:cNvPr id="14" name="Título 1">
            <a:extLst>
              <a:ext uri="{FF2B5EF4-FFF2-40B4-BE49-F238E27FC236}">
                <a16:creationId xmlns:a16="http://schemas.microsoft.com/office/drawing/2014/main" id="{9AF2A899-753D-463A-9496-CBDD2FD0D0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907545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45A399C-D717-46EF-A65C-85A82283F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29/10/2024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6917F8A-DA43-47A0-8C6D-771028C61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35890A1-9B75-436B-88A4-04B01452D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753783A-9C19-49D4-8972-952B15ACE6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9507275-D2A6-4EC9-B358-F47A33AA782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1C6DFE4-DDB1-4CF1-85CE-D648EB8B926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3D92B48-55E2-42E0-905D-C42C9B34E976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D9FCAB69-D17F-48B6-B9CF-B5E1DDDA2C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660629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71E3324-B742-4078-A2E2-0200B06C7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29/10/2024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F3F7FA7-5899-4867-8D4F-A99C5A11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8D074D1-1489-49EC-9E73-7E65A7598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765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B4DCA6-43E8-4322-AAD9-EB0DC7D5BA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775064"/>
            <a:ext cx="3932237" cy="1262280"/>
          </a:xfrm>
        </p:spPr>
        <p:txBody>
          <a:bodyPr anchor="t">
            <a:normAutofit/>
          </a:bodyPr>
          <a:lstStyle>
            <a:lvl1pPr>
              <a:defRPr sz="28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7564D3-AFDD-40E4-9346-4EF127549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75063"/>
            <a:ext cx="6172200" cy="508598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EBE6E1"/>
                </a:solidFill>
              </a:defRPr>
            </a:lvl1pPr>
            <a:lvl2pPr>
              <a:defRPr sz="2400">
                <a:solidFill>
                  <a:srgbClr val="EBE6E1"/>
                </a:solidFill>
              </a:defRPr>
            </a:lvl2pPr>
            <a:lvl3pPr>
              <a:defRPr sz="2000">
                <a:solidFill>
                  <a:srgbClr val="EBE6E1"/>
                </a:solidFill>
              </a:defRPr>
            </a:lvl3pPr>
            <a:lvl4pPr>
              <a:defRPr sz="1800">
                <a:solidFill>
                  <a:srgbClr val="EBE6E1"/>
                </a:solidFill>
              </a:defRPr>
            </a:lvl4pPr>
            <a:lvl5pPr>
              <a:defRPr sz="1800">
                <a:solidFill>
                  <a:srgbClr val="EBE6E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70CF6BF-407F-492C-8321-F753C9655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37344"/>
            <a:ext cx="3932237" cy="3831644"/>
          </a:xfrm>
        </p:spPr>
        <p:txBody>
          <a:bodyPr/>
          <a:lstStyle>
            <a:lvl1pPr marL="0" indent="0">
              <a:buNone/>
              <a:defRPr sz="1600">
                <a:solidFill>
                  <a:srgbClr val="EBE6E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BFEF60B-796E-41DE-8BD7-64DA2B19D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29/10/2024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231AF5D-F3AA-4778-A1F7-E469921E1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79CB09E-94A3-4CD7-B2C7-D2792BA0B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3818E31-AFD5-4289-8238-116DF4575BD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18E7848F-DF9E-4A51-9BCE-72A9F6EC5C0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25C0BB81-64CF-4B70-90F8-FD8CCE3CFB7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23EF97AD-0E8B-4172-B1A9-735BEA59745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713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8F8A80-E449-41DA-987B-BC99C10753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774745"/>
            <a:ext cx="3932237" cy="1297895"/>
          </a:xfrm>
        </p:spPr>
        <p:txBody>
          <a:bodyPr anchor="t">
            <a:normAutofit/>
          </a:bodyPr>
          <a:lstStyle>
            <a:lvl1pPr>
              <a:defRPr sz="28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1C1180E-87D6-4CD8-B5E1-0C5EA8ADC4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0"/>
            <a:ext cx="7008812" cy="6857999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F14DB1E-6204-49CB-8194-1A34215204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72640"/>
            <a:ext cx="3932237" cy="3796347"/>
          </a:xfrm>
        </p:spPr>
        <p:txBody>
          <a:bodyPr/>
          <a:lstStyle>
            <a:lvl1pPr marL="0" indent="0">
              <a:buNone/>
              <a:defRPr sz="1600">
                <a:solidFill>
                  <a:srgbClr val="EBE6E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5A257A3-319C-4B4A-B1D3-47B6989DC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29/10/2024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32CD287-5824-47FF-BD09-9FDB1CE9F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0F75DB1-A869-4D50-86F1-46FF4B5BD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5526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14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0B854FB-3E7B-41B2-A416-160FEFF13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E7E7167-FE43-4774-BF83-26F1F0A73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C2E40EC-3988-4C17-8106-BA60720FF6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AB1A9-93F9-46C8-A911-6E46553F94D0}" type="datetimeFigureOut">
              <a:rPr lang="pt-BR" smtClean="0"/>
              <a:t>29/10/2024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41B62C2-99C6-4B11-8AC4-06BE9297AA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4D4FFBF-597C-48C8-B18E-A3CC7AF944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2457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rgbClr val="EBE6E1"/>
          </a:solidFill>
          <a:latin typeface="Gotham HTF Book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ts val="288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rgbClr val="EBE6E1"/>
          </a:solidFill>
          <a:latin typeface="Gotham HTF Book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ts val="288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EBE6E1"/>
          </a:solidFill>
          <a:latin typeface="Gotham HTF Book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ts val="288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EBE6E1"/>
          </a:solidFill>
          <a:latin typeface="Gotham HTF Book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ts val="288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EBE6E1"/>
          </a:solidFill>
          <a:latin typeface="Gotham HTF Book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ts val="288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EBE6E1"/>
          </a:solidFill>
          <a:latin typeface="Gotham HTF Book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7" Type="http://schemas.openxmlformats.org/officeDocument/2006/relationships/image" Target="../media/image7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14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991571C3-1D96-4A5C-83C9-786C6D963C52}"/>
                  </a:ext>
                </a:extLst>
              </p14:cNvPr>
              <p14:cNvContentPartPr/>
              <p14:nvPr/>
            </p14:nvContentPartPr>
            <p14:xfrm>
              <a:off x="10607797" y="1189652"/>
              <a:ext cx="11160" cy="12240"/>
            </p14:xfrm>
          </p:contentPart>
        </mc:Choice>
        <mc:Fallback xmlns=""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991571C3-1D96-4A5C-83C9-786C6D963C5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598797" y="1181012"/>
                <a:ext cx="28800" cy="2988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Agrupar 6">
            <a:extLst>
              <a:ext uri="{FF2B5EF4-FFF2-40B4-BE49-F238E27FC236}">
                <a16:creationId xmlns:a16="http://schemas.microsoft.com/office/drawing/2014/main" id="{EB66387A-9039-40C5-BB8C-E9605672EFFD}"/>
              </a:ext>
            </a:extLst>
          </p:cNvPr>
          <p:cNvGrpSpPr/>
          <p:nvPr/>
        </p:nvGrpSpPr>
        <p:grpSpPr>
          <a:xfrm>
            <a:off x="3146634" y="2856411"/>
            <a:ext cx="5898733" cy="795451"/>
            <a:chOff x="3155042" y="3498066"/>
            <a:chExt cx="6069151" cy="818432"/>
          </a:xfrm>
        </p:grpSpPr>
        <p:pic>
          <p:nvPicPr>
            <p:cNvPr id="8" name="Gráfico 7">
              <a:extLst>
                <a:ext uri="{FF2B5EF4-FFF2-40B4-BE49-F238E27FC236}">
                  <a16:creationId xmlns:a16="http://schemas.microsoft.com/office/drawing/2014/main" id="{5A37AE72-FEC0-4661-8207-5C8EAF6A957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155042" y="3498066"/>
              <a:ext cx="2940958" cy="818432"/>
            </a:xfrm>
            <a:prstGeom prst="rect">
              <a:avLst/>
            </a:prstGeom>
          </p:spPr>
        </p:pic>
        <p:cxnSp>
          <p:nvCxnSpPr>
            <p:cNvPr id="9" name="Conector reto 8">
              <a:extLst>
                <a:ext uri="{FF2B5EF4-FFF2-40B4-BE49-F238E27FC236}">
                  <a16:creationId xmlns:a16="http://schemas.microsoft.com/office/drawing/2014/main" id="{92D1C1D3-FC9C-4264-8B8D-7B12A96A2EE5}"/>
                </a:ext>
              </a:extLst>
            </p:cNvPr>
            <p:cNvCxnSpPr>
              <a:cxnSpLocks/>
            </p:cNvCxnSpPr>
            <p:nvPr/>
          </p:nvCxnSpPr>
          <p:spPr>
            <a:xfrm>
              <a:off x="6315261" y="3602464"/>
              <a:ext cx="2" cy="71403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Gráfico 9">
              <a:extLst>
                <a:ext uri="{FF2B5EF4-FFF2-40B4-BE49-F238E27FC236}">
                  <a16:creationId xmlns:a16="http://schemas.microsoft.com/office/drawing/2014/main" id="{D242E352-84F1-4FB6-BAF6-BD92A70F8CC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537729" y="3602464"/>
              <a:ext cx="2686464" cy="7140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35896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996F976F-7C42-47C9-8A36-B5F2FB2432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AVALIAÇÃO DE IMPACTO E ROI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010CCDB9-47A3-4DF6-8F6B-C8540F1B41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09963"/>
            <a:ext cx="9144000" cy="2656661"/>
          </a:xfrm>
        </p:spPr>
        <p:txBody>
          <a:bodyPr>
            <a:noAutofit/>
          </a:bodyPr>
          <a:lstStyle/>
          <a:p>
            <a:r>
              <a:rPr lang="pt-BR" sz="1100" dirty="0"/>
              <a:t>NO CENÁRIO ATUAL, ONDE INICIATIVAS DE INTELIGÊNCIA ARTIFICIAL (IA) DESEMPENHAM UM PAPEL ESTRATÉGICO PARA MUITAS ORGANIZAÇÕES, É FUNDAMENTAL IR ALÉM DO RETORNO SOBRE O INVESTIMENTO (ROI) TRADICIONAL AO AVALIAR O SUCESSO DESSAS SOLUÇÕES. </a:t>
            </a:r>
          </a:p>
          <a:p>
            <a:r>
              <a:rPr lang="pt-BR" sz="1100" dirty="0"/>
              <a:t>EMBORA O ROI OFEREÇA UMA VISÃO FINANCEIRA IMPORTANTE, ELE FREQUENTEMENTE NÃO CAPTURA O IMPACTO TOTAL E A COMPLEXIDADE DE PROJETOS DE IA, ESPECIALMENTE QUANDO O VALOR GERADO ESTÁ RELACIONADO A MELHORIAS OPERACIONAIS, APRENDIZADO ORGANIZACIONAL OU AUMENTO NA SATISFAÇÃO DOS CLIENTES. </a:t>
            </a:r>
          </a:p>
          <a:p>
            <a:r>
              <a:rPr lang="pt-BR" sz="1100" dirty="0"/>
              <a:t>DADO QUE CADA NEGÓCIO POSSUI NECESSIDADES E OBJETIVOS ÚNICOS, A CRIAÇÃO DE MÉTRICAS PERSONALIZADAS VEM GANHANDO RELEVÂNCIA COMO FORMA DE MENSURAR O VERDADEIRO VALOR GERADO POR INICIATIVAS DE IA.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2423504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62CAD357-24CD-41DB-97E7-9CCBFD34E57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algn="just"/>
            <a:r>
              <a:rPr lang="pt-BR" sz="1400" dirty="0"/>
              <a:t>O principal objetivo de criar métricas para avaliar o impacto de iniciativas de IA é obter uma visão ampla e precisa do valor que esses projetos trazem para a organização.</a:t>
            </a:r>
          </a:p>
          <a:p>
            <a:pPr algn="just"/>
            <a:r>
              <a:rPr lang="pt-BR" sz="1400" dirty="0"/>
              <a:t>Ao ir além do retorno financeiro, essas métricas permitem monitorar a eficácia operacional, a satisfação do cliente, o nível de inovação e a adaptabilidade dos sistemas.</a:t>
            </a:r>
          </a:p>
          <a:p>
            <a:pPr algn="just"/>
            <a:r>
              <a:rPr lang="pt-BR" sz="1400" dirty="0"/>
              <a:t>Essa avaliação ampla não só valida o sucesso da iniciativa como ajuda a identificar áreas de melhoria, garantindo que o projeto continue alinhado aos objetivos estratégicos do negócio.</a:t>
            </a:r>
            <a:endParaRPr lang="pt-BR" sz="1400" dirty="0">
              <a:solidFill>
                <a:schemeClr val="bg1"/>
              </a:solidFill>
            </a:endParaRP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7132E17D-79EE-4719-BEBC-C0FAB151C6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94427" y="2168556"/>
            <a:ext cx="5183188" cy="3684588"/>
          </a:xfrm>
        </p:spPr>
        <p:txBody>
          <a:bodyPr>
            <a:noAutofit/>
          </a:bodyPr>
          <a:lstStyle/>
          <a:p>
            <a:r>
              <a:rPr lang="pt-BR" sz="1400" dirty="0"/>
              <a:t>O ROI permanece uma métrica essencial, mas seu valor é ampliado quando combinado com métricas de impacto mais abrangentes.</a:t>
            </a:r>
          </a:p>
          <a:p>
            <a:r>
              <a:rPr lang="pt-BR" sz="1400" dirty="0"/>
              <a:t>Integrar o ROI com métricas operacionais, técnicas e de experiência do cliente permite medir tanto os retornos financeiros diretos quanto os ganhos indiretos e qualitativos</a:t>
            </a:r>
          </a:p>
          <a:p>
            <a:r>
              <a:rPr lang="pt-BR" sz="1400" dirty="0"/>
              <a:t>Essa abordagem híbrida fornece uma visão holística do sucesso do projeto: o ROI oferece a base financeira, enquanto as métricas de impacto trazem insights sobre eficiência, satisfação e inovação, formando uma estrutura de avaliação robusta e completa para iniciativas de IA.</a:t>
            </a:r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B6CFEB20-5C3B-4D65-AAD2-5FADE088F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AVALIAÇÃO DE IMPACTO E ROI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AFDAC0F-A825-07D6-8FE1-AB3A11927C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OBJETIVOS</a:t>
            </a:r>
          </a:p>
        </p:txBody>
      </p:sp>
    </p:spTree>
    <p:extLst>
      <p:ext uri="{BB962C8B-B14F-4D97-AF65-F5344CB8AC3E}">
        <p14:creationId xmlns:p14="http://schemas.microsoft.com/office/powerpoint/2010/main" val="3013596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071A56D-D8C1-4DC8-A8CA-708D176CF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A TRINDADE DO ROI PARA IA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C1DEA08-141A-3C1B-6CE6-C98B117A51F5}"/>
              </a:ext>
            </a:extLst>
          </p:cNvPr>
          <p:cNvSpPr txBox="1"/>
          <p:nvPr/>
        </p:nvSpPr>
        <p:spPr>
          <a:xfrm>
            <a:off x="196299" y="6408897"/>
            <a:ext cx="11647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https://</a:t>
            </a:r>
            <a:r>
              <a:rPr lang="pt-BR" dirty="0" err="1">
                <a:solidFill>
                  <a:schemeClr val="bg1"/>
                </a:solidFill>
              </a:rPr>
              <a:t>cascadestrategies.com</a:t>
            </a:r>
            <a:r>
              <a:rPr lang="pt-BR" dirty="0">
                <a:solidFill>
                  <a:schemeClr val="bg1"/>
                </a:solidFill>
              </a:rPr>
              <a:t>/</a:t>
            </a:r>
            <a:r>
              <a:rPr lang="pt-BR" dirty="0" err="1">
                <a:solidFill>
                  <a:schemeClr val="bg1"/>
                </a:solidFill>
              </a:rPr>
              <a:t>burning-questions</a:t>
            </a:r>
            <a:r>
              <a:rPr lang="pt-BR" dirty="0">
                <a:solidFill>
                  <a:schemeClr val="bg1"/>
                </a:solidFill>
              </a:rPr>
              <a:t>/the-3-measures-of-roi-for-ai/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6484710-B39F-B177-B5D2-E00459CFAC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8948" y="1690688"/>
            <a:ext cx="4182533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567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34225211-3356-4E3C-A3E2-C16285F46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03724"/>
            <a:ext cx="10515600" cy="1325563"/>
          </a:xfrm>
        </p:spPr>
        <p:txBody>
          <a:bodyPr/>
          <a:lstStyle/>
          <a:p>
            <a:pPr algn="ctr"/>
            <a:r>
              <a:rPr lang="pt-BR" spc="300" dirty="0"/>
              <a:t>OBRIGADO!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6CAA9574-01EC-44A3-8D2B-07551D5EB09B}"/>
              </a:ext>
            </a:extLst>
          </p:cNvPr>
          <p:cNvGrpSpPr/>
          <p:nvPr/>
        </p:nvGrpSpPr>
        <p:grpSpPr>
          <a:xfrm>
            <a:off x="4106463" y="3702561"/>
            <a:ext cx="3979075" cy="421899"/>
            <a:chOff x="3155042" y="3498066"/>
            <a:chExt cx="6069151" cy="818432"/>
          </a:xfrm>
        </p:grpSpPr>
        <p:pic>
          <p:nvPicPr>
            <p:cNvPr id="6" name="Gráfico 5">
              <a:extLst>
                <a:ext uri="{FF2B5EF4-FFF2-40B4-BE49-F238E27FC236}">
                  <a16:creationId xmlns:a16="http://schemas.microsoft.com/office/drawing/2014/main" id="{E6B29D99-845C-4977-B94B-F4D95E2948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55042" y="3498066"/>
              <a:ext cx="2940958" cy="818432"/>
            </a:xfrm>
            <a:prstGeom prst="rect">
              <a:avLst/>
            </a:prstGeom>
          </p:spPr>
        </p:pic>
        <p:cxnSp>
          <p:nvCxnSpPr>
            <p:cNvPr id="8" name="Conector reto 7">
              <a:extLst>
                <a:ext uri="{FF2B5EF4-FFF2-40B4-BE49-F238E27FC236}">
                  <a16:creationId xmlns:a16="http://schemas.microsoft.com/office/drawing/2014/main" id="{B24FE076-BE11-4B39-9D5B-A11741B129B0}"/>
                </a:ext>
              </a:extLst>
            </p:cNvPr>
            <p:cNvCxnSpPr>
              <a:cxnSpLocks/>
            </p:cNvCxnSpPr>
            <p:nvPr/>
          </p:nvCxnSpPr>
          <p:spPr>
            <a:xfrm>
              <a:off x="6315261" y="3602464"/>
              <a:ext cx="2" cy="71403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Gráfico 12">
              <a:extLst>
                <a:ext uri="{FF2B5EF4-FFF2-40B4-BE49-F238E27FC236}">
                  <a16:creationId xmlns:a16="http://schemas.microsoft.com/office/drawing/2014/main" id="{D5166B89-EAE8-45E5-8076-D4755961F5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537729" y="3602464"/>
              <a:ext cx="2686464" cy="7140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299097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53ccb3b-2705-4112-95ce-0ca037f6896f">
      <Terms xmlns="http://schemas.microsoft.com/office/infopath/2007/PartnerControls"/>
    </lcf76f155ced4ddcb4097134ff3c332f>
    <TaxCatchAll xmlns="7ed301e0-5fd8-4552-9558-5c38b7ac686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DBFCF1EC4358646AE79F465BB9B8409" ma:contentTypeVersion="14" ma:contentTypeDescription="Crie um novo documento." ma:contentTypeScope="" ma:versionID="a451c875e98e29261f67eb99c1a1efba">
  <xsd:schema xmlns:xsd="http://www.w3.org/2001/XMLSchema" xmlns:xs="http://www.w3.org/2001/XMLSchema" xmlns:p="http://schemas.microsoft.com/office/2006/metadata/properties" xmlns:ns2="953ccb3b-2705-4112-95ce-0ca037f6896f" xmlns:ns3="7ed301e0-5fd8-4552-9558-5c38b7ac6865" targetNamespace="http://schemas.microsoft.com/office/2006/metadata/properties" ma:root="true" ma:fieldsID="534e4703364e8ffcfb476a4e728f2296" ns2:_="" ns3:_="">
    <xsd:import namespace="953ccb3b-2705-4112-95ce-0ca037f6896f"/>
    <xsd:import namespace="7ed301e0-5fd8-4552-9558-5c38b7ac686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3ccb3b-2705-4112-95ce-0ca037f6896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Marcações de imagem" ma:readOnly="false" ma:fieldId="{5cf76f15-5ced-4ddc-b409-7134ff3c332f}" ma:taxonomyMulti="true" ma:sspId="e2398b20-2c76-408b-9565-673d41e5947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d301e0-5fd8-4552-9558-5c38b7ac6865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2b98b6b9-1452-42ea-b891-e6cb1782809f}" ma:internalName="TaxCatchAll" ma:showField="CatchAllData" ma:web="7ed301e0-5fd8-4552-9558-5c38b7ac686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99D91CA-B742-46BA-B16C-8792E929F896}">
  <ds:schemaRefs>
    <ds:schemaRef ds:uri="http://schemas.microsoft.com/office/2006/metadata/properties"/>
    <ds:schemaRef ds:uri="http://schemas.microsoft.com/office/infopath/2007/PartnerControls"/>
    <ds:schemaRef ds:uri="953ccb3b-2705-4112-95ce-0ca037f6896f"/>
    <ds:schemaRef ds:uri="7ed301e0-5fd8-4552-9558-5c38b7ac6865"/>
  </ds:schemaRefs>
</ds:datastoreItem>
</file>

<file path=customXml/itemProps2.xml><?xml version="1.0" encoding="utf-8"?>
<ds:datastoreItem xmlns:ds="http://schemas.openxmlformats.org/officeDocument/2006/customXml" ds:itemID="{13360C43-03BF-4A72-B76C-F4DF3D033F0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0F76DA4-1BFA-4416-A024-C1683C8DE9C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53ccb3b-2705-4112-95ce-0ca037f6896f"/>
    <ds:schemaRef ds:uri="7ed301e0-5fd8-4552-9558-5c38b7ac686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328</Words>
  <Application>Microsoft Macintosh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Gotham HTF Book</vt:lpstr>
      <vt:lpstr>Tema do Office</vt:lpstr>
      <vt:lpstr>Apresentação do PowerPoint</vt:lpstr>
      <vt:lpstr>AVALIAÇÃO DE IMPACTO E ROI</vt:lpstr>
      <vt:lpstr>AVALIAÇÃO DE IMPACTO E ROI</vt:lpstr>
      <vt:lpstr>A TRINDADE DO ROI PARA IA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Juliana Reyes</dc:creator>
  <cp:lastModifiedBy>Ahirton Lopes</cp:lastModifiedBy>
  <cp:revision>27</cp:revision>
  <dcterms:created xsi:type="dcterms:W3CDTF">2024-09-24T15:19:05Z</dcterms:created>
  <dcterms:modified xsi:type="dcterms:W3CDTF">2024-10-29T18:02:00Z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0x010100FDBFCF1EC4358646AE79F465BB9B8409</vt:lpwstr>
  </property>
  <property fmtid="{D5CDD505-2E9C-101B-9397-08002B2CF9AE}" pid="3" name="MediaServiceImageTags">
    <vt:lpwstr/>
  </property>
</Properties>
</file>