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57" r:id="rId6"/>
    <p:sldId id="266" r:id="rId7"/>
    <p:sldId id="259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GOVERNANÇA E ÉTICA EM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2656661"/>
          </a:xfrm>
        </p:spPr>
        <p:txBody>
          <a:bodyPr>
            <a:noAutofit/>
          </a:bodyPr>
          <a:lstStyle/>
          <a:p>
            <a:r>
              <a:rPr lang="pt-BR" sz="1050" dirty="0"/>
              <a:t>A INTELIGÊNCIA ARTIFICIAL ESTÁ RAPIDAMENTE TRANSFORMANDO NOSSO MUNDO, TRAZENDO INOVAÇÕES QUE ANTES PARECIAM IMPOSSÍVEIS. MAS, À MEDIDA QUE ESSA TECNOLOGIA AVANÇA, SURGEM QUESTÕES CRUCIAIS SOBRE COMO ELA É DESENVOLVIDA E UTILIZADA. </a:t>
            </a:r>
          </a:p>
          <a:p>
            <a:r>
              <a:rPr lang="pt-BR" sz="1050" dirty="0"/>
              <a:t>COMO PODEMOS GARANTIR QUE AS DECISÕES TOMADAS POR ALGORITMOS SEJAM JUSTAS E TRANSPARENTES? QUAIS SÃO AS IMPLICAÇÕES ÉTICAS POR TRÁS DO USO DE DADOS PESSOAIS?</a:t>
            </a:r>
          </a:p>
          <a:p>
            <a:r>
              <a:rPr lang="pt-BR" sz="1050" dirty="0"/>
              <a:t>NESTE MÓDULO, VAMOS EXPLORAR O ASSUNTO GOVERNANÇA E ÉTICA EM IA, DISCUTINDO PRINCÍPIOS FUNDAMENTAIS QUE DEVEM GUIAR O DESENVOLVIMENTO E A IMPLEMENTAÇÃO DESSA TECNOLOGIA. </a:t>
            </a:r>
          </a:p>
          <a:p>
            <a:r>
              <a:rPr lang="pt-BR" sz="1050" dirty="0"/>
              <a:t>JUNTE-SE A NÓS PARA ENTENDER OS DESAFIOS QUE ENFRENTAMOS E AS MELHORES PRÁTICAS QUE PODEM MOLDAR UM FUTURO MAIS ÉTICO E RESPONSÁVEL PARA A INTELIGÊNCIA ARTIFICIAL. </a:t>
            </a:r>
            <a:r>
              <a:rPr lang="pt-BR" sz="1050" dirty="0">
                <a:solidFill>
                  <a:schemeClr val="bg1"/>
                </a:solidFill>
              </a:rPr>
              <a:t>PREPARE-SE PARA REFLEXÕES QUE VÃO ALÉM DA TECNOLOGIA, IMPACTANDO DIRETAMENTE NOSSAS VIDAS E SOCIEDADES.</a:t>
            </a:r>
          </a:p>
        </p:txBody>
      </p:sp>
    </p:spTree>
    <p:extLst>
      <p:ext uri="{BB962C8B-B14F-4D97-AF65-F5344CB8AC3E}">
        <p14:creationId xmlns:p14="http://schemas.microsoft.com/office/powerpoint/2010/main" val="24235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2CAD357-24CD-41DB-97E7-9CCBFD34E5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1200" dirty="0"/>
              <a:t>Um dos principais objetivos do estudo do desenvolvimento ético e responsável de sistemas de IA é fomentar a consciência ética entre profissionais e estudantes da área.</a:t>
            </a:r>
          </a:p>
          <a:p>
            <a:pPr algn="just"/>
            <a:r>
              <a:rPr lang="pt-BR" sz="1200" dirty="0"/>
              <a:t>Isso envolve entender as implicações sociais, econômicas e culturais das tecnologias que criamos. </a:t>
            </a:r>
          </a:p>
          <a:p>
            <a:pPr algn="just"/>
            <a:r>
              <a:rPr lang="pt-BR" sz="1200" dirty="0"/>
              <a:t>Ao capacitar os futuros desenvolvedores a reconhecerem e analisarem questões éticas, como viés algorítmico e privacidade, promovemos a criação de soluções que respeitem a dignidade humana e os direitos fundamentais.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2E17D-79EE-4719-BEBC-C0FAB151C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168556"/>
            <a:ext cx="5183188" cy="3684588"/>
          </a:xfrm>
        </p:spPr>
        <p:txBody>
          <a:bodyPr>
            <a:noAutofit/>
          </a:bodyPr>
          <a:lstStyle/>
          <a:p>
            <a:r>
              <a:rPr lang="pt-BR" sz="1200" dirty="0"/>
              <a:t>Outro objetivo crucial é promover práticas sustentáveis no desenvolvimento de IA. Isso significa estabelecer diretrizes e normas que assegurem que as tecnologias sejam projetadas de forma transparente, justa e responsável. </a:t>
            </a:r>
          </a:p>
          <a:p>
            <a:r>
              <a:rPr lang="pt-BR" sz="1200" dirty="0"/>
              <a:t>Ao integrar princípios de governança de dados e éticos em todas as fases do ciclo de vida dos projetos de IA — desde a concepção até a implementação e monitoramento — buscamos não apenas mitigar riscos, mas também construir confiança entre os usuários e as organizações. </a:t>
            </a:r>
          </a:p>
          <a:p>
            <a:r>
              <a:rPr lang="pt-BR" sz="1200" dirty="0"/>
              <a:t>A sustentabilidade em IA é essencial para garantir que essa poderosa ferramenta seja utilizada de maneira a promover um futuro mais equitativo e seguro para todos.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B6CFEB20-5C3B-4D65-AAD2-5FADE088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GOVERNANÇA E ÉTICA EM 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DAC0F-A825-07D6-8FE1-AB3A11927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0135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71A56D-D8C1-4DC8-A8CA-708D176C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GOVERNANÇA E ÉTICA EM 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1DEA08-141A-3C1B-6CE6-C98B117A51F5}"/>
              </a:ext>
            </a:extLst>
          </p:cNvPr>
          <p:cNvSpPr txBox="1"/>
          <p:nvPr/>
        </p:nvSpPr>
        <p:spPr>
          <a:xfrm>
            <a:off x="196299" y="6408897"/>
            <a:ext cx="1164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www.collibra.com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us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/blog/ai-governance-why-our-tested-framework-is-essential-in-an-ai-world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C49D28-5F4A-AC1E-9B5B-D95B9EF2E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63" y="1899091"/>
            <a:ext cx="4507273" cy="43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90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349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HTF Book</vt:lpstr>
      <vt:lpstr>Tema do Office</vt:lpstr>
      <vt:lpstr>Apresentação do PowerPoint</vt:lpstr>
      <vt:lpstr>GOVERNANÇA E ÉTICA EM IA</vt:lpstr>
      <vt:lpstr>GOVERNANÇA E ÉTICA EM IA</vt:lpstr>
      <vt:lpstr>GOVERNANÇA E ÉTICA EM IA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32</cp:revision>
  <dcterms:created xsi:type="dcterms:W3CDTF">2024-09-24T15:19:05Z</dcterms:created>
  <dcterms:modified xsi:type="dcterms:W3CDTF">2024-10-31T17:47:15Z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