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1"/>
  </p:handoutMasterIdLst>
  <p:sldIdLst>
    <p:sldId id="256" r:id="rId5"/>
    <p:sldId id="257" r:id="rId6"/>
    <p:sldId id="259" r:id="rId7"/>
    <p:sldId id="267" r:id="rId8"/>
    <p:sldId id="266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COLETA DE DADOS E ENGENHARIA DE ATRIBUTOS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000" dirty="0"/>
              <a:t>NESTE MÓDULO, VAMOS EXPLORAR DOIS PILARES ESSENCIAIS DO APRENDIZADO DE MÁQUINA: A COLETA DE DADOS E A ENGENHARIA DE ATRIBUTOS. A COLETA DE DADOS É O PONTO DE PARTIDA PARA GARANTIR QUE TEMOS INFORMAÇÕES COMPLETAS E REPRESENTATIVAS DO PROBLEMA QUE QUEREMOS RESOLVER. </a:t>
            </a:r>
          </a:p>
          <a:p>
            <a:r>
              <a:rPr lang="pt-BR" sz="1000" dirty="0"/>
              <a:t>DADOS DE QUALIDADE FORMAM A BASE PARA UMA ENGENHARIA DE ATRIBUTOS EFICIENTE, ONDE TRANSFORMAMOS INFORMAÇÕES BRUTAS EM VARIÁVEIS ÚTEIS PARA NOSSOS MODELOS.</a:t>
            </a:r>
          </a:p>
          <a:p>
            <a:r>
              <a:rPr lang="pt-BR" sz="1000" dirty="0">
                <a:solidFill>
                  <a:schemeClr val="bg1"/>
                </a:solidFill>
              </a:rPr>
              <a:t>A ENGENHARIA DE ATRIBUTOS NOS PERMITE EXTRAIR E CRIAR CARACTERÍSTICAS QUE TORNAM OS DADOS MAIS INFORMATIVOS E VALIOSOS PARA O APRENDIZADO DE MÁQUINA. </a:t>
            </a:r>
          </a:p>
          <a:p>
            <a:r>
              <a:rPr lang="pt-BR" sz="1000" dirty="0">
                <a:solidFill>
                  <a:schemeClr val="bg1"/>
                </a:solidFill>
              </a:rPr>
              <a:t>DESDE TRANSFORMAÇÕES SIMPLES ATÉ TÉCNICAS AVANÇADAS, ESSAS ETAPAS SÃO FUNDAMENTAIS PARA MELHORAR A PERFORMANCE DOS MODELOS.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COLETA DE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E2508D-EEF4-CCA3-9A12-D6AEF164EB71}"/>
              </a:ext>
            </a:extLst>
          </p:cNvPr>
          <p:cNvSpPr txBox="1"/>
          <p:nvPr/>
        </p:nvSpPr>
        <p:spPr>
          <a:xfrm>
            <a:off x="1323071" y="6393723"/>
            <a:ext cx="89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www.techtarget.com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searchcio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definition</a:t>
            </a:r>
            <a:r>
              <a:rPr lang="pt-BR" dirty="0">
                <a:solidFill>
                  <a:schemeClr val="bg1"/>
                </a:solidFill>
              </a:rPr>
              <a:t>/data-</a:t>
            </a:r>
            <a:r>
              <a:rPr lang="pt-BR" dirty="0" err="1">
                <a:solidFill>
                  <a:schemeClr val="bg1"/>
                </a:solidFill>
              </a:rPr>
              <a:t>collection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E0907C-0024-BAA5-5954-051127F8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69" y="1690688"/>
            <a:ext cx="4257861" cy="44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PIPELINE DE MODELOS DE ML E DL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E2508D-EEF4-CCA3-9A12-D6AEF164EB71}"/>
              </a:ext>
            </a:extLst>
          </p:cNvPr>
          <p:cNvSpPr txBox="1"/>
          <p:nvPr/>
        </p:nvSpPr>
        <p:spPr>
          <a:xfrm>
            <a:off x="1290020" y="6308209"/>
            <a:ext cx="89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www.explorium.ai</a:t>
            </a:r>
            <a:r>
              <a:rPr lang="pt-BR" dirty="0">
                <a:solidFill>
                  <a:schemeClr val="bg1"/>
                </a:solidFill>
              </a:rPr>
              <a:t>/blog/</a:t>
            </a:r>
            <a:r>
              <a:rPr lang="pt-BR" dirty="0" err="1">
                <a:solidFill>
                  <a:schemeClr val="bg1"/>
                </a:solidFill>
              </a:rPr>
              <a:t>machine-learning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feature-engineering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BCD195-C83F-5AFF-D36B-55E3FCC0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80" y="1857063"/>
            <a:ext cx="10075839" cy="39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Dados bem coletados garantem que a informação disponível seja relevante e representativa do problema que queremos resolver. </a:t>
            </a:r>
            <a:r>
              <a:rPr lang="pt-BR" dirty="0">
                <a:solidFill>
                  <a:srgbClr val="C00000"/>
                </a:solidFill>
              </a:rPr>
              <a:t>Com uma boa coleta, temos a base para gerar insights valiosos e precisos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/>
              <a:t>Ao entender diferentes métodos de coleta, podemos reunir informações de </a:t>
            </a:r>
            <a:r>
              <a:rPr lang="pt-BR" dirty="0">
                <a:solidFill>
                  <a:srgbClr val="C00000"/>
                </a:solidFill>
              </a:rPr>
              <a:t>fontes diversas e aumentar a riqueza dos dados</a:t>
            </a:r>
            <a:r>
              <a:rPr lang="pt-BR" dirty="0"/>
              <a:t>. Assim, aprendemos também como garantir qualidade e lidar com aspectos éticos e legais, especialmente ao usar dados sensíveis ou de diferentes origens.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A engenharia de atributos permite </a:t>
            </a:r>
            <a:r>
              <a:rPr lang="pt-BR" sz="1400" dirty="0">
                <a:solidFill>
                  <a:srgbClr val="C00000"/>
                </a:solidFill>
              </a:rPr>
              <a:t>transformar dados brutos em variáveis úteis </a:t>
            </a:r>
            <a:r>
              <a:rPr lang="pt-BR" sz="1400" dirty="0"/>
              <a:t>para os modelos. Esse processo inclui técnicas como normalização, codificação de variáveis categóricas e extração de características específicas, captando </a:t>
            </a:r>
            <a:r>
              <a:rPr lang="pt-BR" sz="1400" dirty="0">
                <a:solidFill>
                  <a:srgbClr val="C00000"/>
                </a:solidFill>
              </a:rPr>
              <a:t>padrões mais informativos</a:t>
            </a:r>
            <a:r>
              <a:rPr lang="pt-BR" sz="1400" dirty="0"/>
              <a:t>;</a:t>
            </a:r>
          </a:p>
          <a:p>
            <a:r>
              <a:rPr lang="pt-BR" sz="1400" dirty="0"/>
              <a:t>Finalmente, explorar ferramentas para automação da engenharia de atributos </a:t>
            </a:r>
            <a:r>
              <a:rPr lang="pt-BR" sz="1400" dirty="0">
                <a:solidFill>
                  <a:srgbClr val="C00000"/>
                </a:solidFill>
              </a:rPr>
              <a:t>ajuda a otimizar o pipeline de dados</a:t>
            </a:r>
            <a:r>
              <a:rPr lang="pt-BR" sz="1400" dirty="0"/>
              <a:t>. </a:t>
            </a:r>
          </a:p>
          <a:p>
            <a:r>
              <a:rPr lang="pt-BR" sz="1400" dirty="0"/>
              <a:t>Com isso, criamos atributos de forma mais eficiente, garantindo que os modelos utilizem apenas informações relevantes e confiáveis.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Gotham HTF Book</vt:lpstr>
      <vt:lpstr>Tema do Office</vt:lpstr>
      <vt:lpstr>Apresentação do PowerPoint</vt:lpstr>
      <vt:lpstr>COLETA DE DADOS E ENGENHARIA DE ATRIBUTOS</vt:lpstr>
      <vt:lpstr>COLETA DE DADOS</vt:lpstr>
      <vt:lpstr>PIPELINE DE MODELOS DE ML E DL</vt:lpstr>
      <vt:lpstr>ANÁLISE EXPLORATÓRIA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25</cp:revision>
  <dcterms:created xsi:type="dcterms:W3CDTF">2024-09-24T15:19:05Z</dcterms:created>
  <dcterms:modified xsi:type="dcterms:W3CDTF">2024-11-14T22:42:32Z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