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"/>
  </p:handoutMasterIdLst>
  <p:sldIdLst>
    <p:sldId id="256" r:id="rId5"/>
    <p:sldId id="267" r:id="rId6"/>
    <p:sldId id="542" r:id="rId7"/>
    <p:sldId id="543" r:id="rId8"/>
    <p:sldId id="553" r:id="rId9"/>
    <p:sldId id="557" r:id="rId10"/>
    <p:sldId id="558" r:id="rId11"/>
    <p:sldId id="559" r:id="rId12"/>
    <p:sldId id="541" r:id="rId13"/>
    <p:sldId id="55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PARA COLETA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A COLETA DE DADOS É UM PASSO ESSENCIAL PARA GARANTIR QUE TEMOS INFORMAÇÕES RELEVANTES E REPRESENTATIVAS </a:t>
            </a:r>
          </a:p>
          <a:p>
            <a:r>
              <a:rPr lang="pt-BR" sz="1400" dirty="0"/>
              <a:t>PARA ANÁLISE E APRENDIZADO DE MÁQUINA. DIVERSOS MÉTODOS PODEM SER UTILIZADOS, COMO COLETA AUTOMATIZADA VIA SISTEMAS E APIS, INTEGRAÇÃO DE DADOS DE TERCEIROS OU ATÉ PESQUISAS E QUESTIONÁRIOS. </a:t>
            </a:r>
          </a:p>
          <a:p>
            <a:r>
              <a:rPr lang="pt-BR" sz="1400" dirty="0"/>
              <a:t>CADA MÉTODO OFERECE VANTAGENS ESPECÍFICAS E É ADEQUADO PARA DIFERENTES TIPOS DE PROJETO. </a:t>
            </a:r>
          </a:p>
          <a:p>
            <a:r>
              <a:rPr lang="pt-BR" sz="1400" dirty="0">
                <a:solidFill>
                  <a:schemeClr val="bg1"/>
                </a:solidFill>
              </a:rPr>
              <a:t>COMPREENDER ESSES MÉTODOS AJUDA A GARANTIR A QUALIDADE, SEGURANÇA E ÉTICA NA COLETA, RESULTANDO EM DADOS MAIS ÚTEIS E CONFIÁVEIS PARA O DESENVOLVIMENTO.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MÉTODOS PARA COLETA DE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548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Os métodos de coleta de dados incluem desde técnicas como conexão a APIs e sensores para dados em tempo real, além de entrevistas e questionários para dados qualitativos. </a:t>
            </a:r>
          </a:p>
          <a:p>
            <a:pPr marL="457200" lvl="1" indent="0" algn="just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Cada método é escolhido conforme o tipo de dado e o objetivo do projeto.</a:t>
            </a:r>
          </a:p>
          <a:p>
            <a:pPr marL="457200" lvl="1" indent="0" algn="just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Outras abordagens, como integrar bases de dados externas e usar </a:t>
            </a:r>
            <a:r>
              <a:rPr lang="pt-BR" sz="2400" i="1" dirty="0">
                <a:solidFill>
                  <a:schemeClr val="bg1"/>
                </a:solidFill>
              </a:rPr>
              <a:t>web </a:t>
            </a:r>
            <a:r>
              <a:rPr lang="pt-BR" sz="2400" i="1" dirty="0" err="1">
                <a:solidFill>
                  <a:schemeClr val="bg1"/>
                </a:solidFill>
              </a:rPr>
              <a:t>scraping</a:t>
            </a:r>
            <a:r>
              <a:rPr lang="pt-BR" sz="2400" dirty="0">
                <a:solidFill>
                  <a:schemeClr val="bg1"/>
                </a:solidFill>
              </a:rPr>
              <a:t>, enriquecem a análise. </a:t>
            </a:r>
          </a:p>
          <a:p>
            <a:pPr marL="457200" lvl="1" indent="0" algn="just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A escolha correta desses métodos deve garantir dados relevantes e seguros, respeitando normas de privacidade e ética.</a:t>
            </a:r>
          </a:p>
          <a:p>
            <a:pPr marL="457200" lvl="1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MÉTODOS PARA COLETA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264056"/>
            <a:ext cx="649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www.spadesurvey.com</a:t>
            </a:r>
            <a:r>
              <a:rPr lang="pt-BR" dirty="0">
                <a:solidFill>
                  <a:srgbClr val="EBE6E1"/>
                </a:solidFill>
              </a:rPr>
              <a:t>/data-</a:t>
            </a:r>
            <a:r>
              <a:rPr lang="pt-BR" dirty="0" err="1">
                <a:solidFill>
                  <a:srgbClr val="EBE6E1"/>
                </a:solidFill>
              </a:rPr>
              <a:t>collection</a:t>
            </a:r>
            <a:r>
              <a:rPr lang="pt-BR" dirty="0">
                <a:solidFill>
                  <a:srgbClr val="EBE6E1"/>
                </a:solidFill>
              </a:rPr>
              <a:t>-</a:t>
            </a:r>
            <a:r>
              <a:rPr lang="pt-BR" dirty="0" err="1">
                <a:solidFill>
                  <a:srgbClr val="EBE6E1"/>
                </a:solidFill>
              </a:rPr>
              <a:t>methods</a:t>
            </a:r>
            <a:r>
              <a:rPr lang="pt-BR" dirty="0">
                <a:solidFill>
                  <a:srgbClr val="EBE6E1"/>
                </a:solidFill>
              </a:rPr>
              <a:t>-</a:t>
            </a:r>
            <a:r>
              <a:rPr lang="pt-BR" dirty="0" err="1">
                <a:solidFill>
                  <a:srgbClr val="EBE6E1"/>
                </a:solidFill>
              </a:rPr>
              <a:t>and</a:t>
            </a:r>
            <a:r>
              <a:rPr lang="pt-BR" dirty="0">
                <a:solidFill>
                  <a:srgbClr val="EBE6E1"/>
                </a:solidFill>
              </a:rPr>
              <a:t>-tools/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6E0326-87F0-3F23-FF0C-035B91AD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6788"/>
            <a:ext cx="7772400" cy="4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</a:rPr>
              <a:t> Objetivo do Projeto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Definir o que precisa ser analisado ou previsto;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Dados em tempo real (APIs/sensores) </a:t>
            </a:r>
            <a:r>
              <a:rPr lang="pt-BR" dirty="0" err="1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 Insights qualitativos (entrevistas/questionários).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Tipo de Dados Necessários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Estruturados (números, categorias) </a:t>
            </a:r>
            <a:r>
              <a:rPr lang="pt-BR" dirty="0" err="1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 Não estruturados (texto, imagens);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Fontes externas para dados estruturados; </a:t>
            </a:r>
            <a:r>
              <a:rPr lang="pt-BR" i="1" dirty="0">
                <a:solidFill>
                  <a:schemeClr val="bg1"/>
                </a:solidFill>
              </a:rPr>
              <a:t>web </a:t>
            </a:r>
            <a:r>
              <a:rPr lang="pt-BR" i="1" dirty="0" err="1">
                <a:solidFill>
                  <a:schemeClr val="bg1"/>
                </a:solidFill>
              </a:rPr>
              <a:t>scraping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para dados de sites.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485879-E7EF-C978-4680-9989F9BF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1133857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FATORES PARA ESCOLHER MÉTODOS PARA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26183690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</a:rPr>
              <a:t> Recursos Disponíveis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Orçamento, equipe e infraestrutura para coleta automatizada ou manual;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Tempo e pessoal para métodos como entrevistas e questionários.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Conformidade Ética e Legal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Garantir que o método atenda às leis de privacidade;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Dados sensíveis exigem segurança e fontes confiáveis.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485879-E7EF-C978-4680-9989F9BF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1133857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FATORES PARA ESCOLHER MÉTODOS PARA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18635798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PASSOS PARA COLETA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264056"/>
            <a:ext cx="553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research.aimultiple.com</a:t>
            </a:r>
            <a:r>
              <a:rPr lang="pt-BR" dirty="0">
                <a:solidFill>
                  <a:srgbClr val="EBE6E1"/>
                </a:solidFill>
              </a:rPr>
              <a:t>/data-</a:t>
            </a:r>
            <a:r>
              <a:rPr lang="pt-BR" dirty="0" err="1">
                <a:solidFill>
                  <a:srgbClr val="EBE6E1"/>
                </a:solidFill>
              </a:rPr>
              <a:t>collection</a:t>
            </a:r>
            <a:r>
              <a:rPr lang="pt-BR" dirty="0">
                <a:solidFill>
                  <a:srgbClr val="EBE6E1"/>
                </a:solidFill>
              </a:rPr>
              <a:t>-</a:t>
            </a:r>
            <a:r>
              <a:rPr lang="pt-BR" dirty="0" err="1">
                <a:solidFill>
                  <a:srgbClr val="EBE6E1"/>
                </a:solidFill>
              </a:rPr>
              <a:t>process</a:t>
            </a:r>
            <a:r>
              <a:rPr lang="pt-BR" dirty="0">
                <a:solidFill>
                  <a:srgbClr val="EBE6E1"/>
                </a:solidFill>
              </a:rPr>
              <a:t>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E9974A-A48C-9944-67EF-14448B89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6" y="1697382"/>
            <a:ext cx="8961788" cy="41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85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PASSOS PARA COLETA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264056"/>
            <a:ext cx="48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goleansixsigma.com</a:t>
            </a:r>
            <a:r>
              <a:rPr lang="pt-BR" dirty="0">
                <a:solidFill>
                  <a:srgbClr val="EBE6E1"/>
                </a:solidFill>
              </a:rPr>
              <a:t>/data-</a:t>
            </a:r>
            <a:r>
              <a:rPr lang="pt-BR" dirty="0" err="1">
                <a:solidFill>
                  <a:srgbClr val="EBE6E1"/>
                </a:solidFill>
              </a:rPr>
              <a:t>collection</a:t>
            </a:r>
            <a:r>
              <a:rPr lang="pt-BR" dirty="0">
                <a:solidFill>
                  <a:srgbClr val="EBE6E1"/>
                </a:solidFill>
              </a:rPr>
              <a:t>-</a:t>
            </a:r>
            <a:r>
              <a:rPr lang="pt-BR" dirty="0" err="1">
                <a:solidFill>
                  <a:srgbClr val="EBE6E1"/>
                </a:solidFill>
              </a:rPr>
              <a:t>plan</a:t>
            </a:r>
            <a:r>
              <a:rPr lang="pt-BR" dirty="0">
                <a:solidFill>
                  <a:srgbClr val="EBE6E1"/>
                </a:solidFill>
              </a:rPr>
              <a:t>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8CDD0F-4CD5-D7C2-1297-ADF08A79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29" y="1488266"/>
            <a:ext cx="6258941" cy="45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674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A45ADA-6678-A133-B300-F6B13C2B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7" y="1479203"/>
            <a:ext cx="9593266" cy="45530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64195F-32A3-E8E9-F82E-F91364538162}"/>
              </a:ext>
            </a:extLst>
          </p:cNvPr>
          <p:cNvSpPr txBox="1"/>
          <p:nvPr/>
        </p:nvSpPr>
        <p:spPr>
          <a:xfrm>
            <a:off x="381776" y="6264056"/>
            <a:ext cx="960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www.quanthub.com</a:t>
            </a:r>
            <a:r>
              <a:rPr lang="pt-BR" dirty="0">
                <a:solidFill>
                  <a:srgbClr val="EBE6E1"/>
                </a:solidFill>
              </a:rPr>
              <a:t>/importance-of-planning-data-collection-in-statistical-studies-corporate/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362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Gotham HTF Book</vt:lpstr>
      <vt:lpstr>Tema do Office</vt:lpstr>
      <vt:lpstr>Apresentação do PowerPoint</vt:lpstr>
      <vt:lpstr>MÉTODOS PARA COLETA DE DADOS</vt:lpstr>
      <vt:lpstr>MÉTODOS PARA COLETA DE DADOS</vt:lpstr>
      <vt:lpstr>MÉTODOS PARA COLETA DE DADOS</vt:lpstr>
      <vt:lpstr>FATORES PARA ESCOLHER MÉTODOS PARA COLETA DE DADOS</vt:lpstr>
      <vt:lpstr>FATORES PARA ESCOLHER MÉTODOS PARA COLETA DE DADOS</vt:lpstr>
      <vt:lpstr>PASSOS PARA COLETA DE DADOS</vt:lpstr>
      <vt:lpstr>PASSOS PARA COLETA DE DADOS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31</cp:revision>
  <dcterms:created xsi:type="dcterms:W3CDTF">2024-09-24T15:19:05Z</dcterms:created>
  <dcterms:modified xsi:type="dcterms:W3CDTF">2024-11-14T23:22:08Z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