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6" r:id="rId5"/>
    <p:sldId id="267" r:id="rId6"/>
    <p:sldId id="542" r:id="rId7"/>
    <p:sldId id="543" r:id="rId8"/>
    <p:sldId id="928" r:id="rId9"/>
    <p:sldId id="1040" r:id="rId10"/>
    <p:sldId id="268" r:id="rId11"/>
    <p:sldId id="1060" r:id="rId12"/>
    <p:sldId id="1061" r:id="rId13"/>
    <p:sldId id="1046" r:id="rId14"/>
    <p:sldId id="1047" r:id="rId15"/>
    <p:sldId id="1050" r:id="rId16"/>
    <p:sldId id="1051" r:id="rId17"/>
    <p:sldId id="1062" r:id="rId18"/>
    <p:sldId id="1052" r:id="rId19"/>
    <p:sldId id="1059" r:id="rId20"/>
    <p:sldId id="1054" r:id="rId21"/>
    <p:sldId id="1048" r:id="rId22"/>
    <p:sldId id="1055" r:id="rId23"/>
    <p:sldId id="1058" r:id="rId24"/>
    <p:sldId id="541" r:id="rId25"/>
    <p:sldId id="556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0028"/>
    <a:srgbClr val="0D1440"/>
    <a:srgbClr val="0D1540"/>
    <a:srgbClr val="091A70"/>
    <a:srgbClr val="EBE6E1"/>
    <a:srgbClr val="376EA5"/>
    <a:srgbClr val="82B9E6"/>
    <a:srgbClr val="003264"/>
    <a:srgbClr val="EB0028"/>
    <a:srgbClr val="002E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5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BFFF54-2C27-A744-ACB5-FC55C785E963}" type="doc">
      <dgm:prSet loTypeId="urn:microsoft.com/office/officeart/2005/8/layout/hProcess9" loCatId="" qsTypeId="urn:microsoft.com/office/officeart/2005/8/quickstyle/simple1" qsCatId="simple" csTypeId="urn:microsoft.com/office/officeart/2005/8/colors/accent1_2" csCatId="accent1" phldr="1"/>
      <dgm:spPr/>
    </dgm:pt>
    <dgm:pt modelId="{CADC3F3F-7BD4-9D4E-9C9E-4164FF13BE0A}">
      <dgm:prSet phldrT="[Texto]"/>
      <dgm:spPr/>
      <dgm:t>
        <a:bodyPr/>
        <a:lstStyle/>
        <a:p>
          <a:r>
            <a:rPr lang="pt-BR" dirty="0"/>
            <a:t>Manipulação e Pré-Processamento</a:t>
          </a:r>
        </a:p>
      </dgm:t>
    </dgm:pt>
    <dgm:pt modelId="{749BE6B2-021E-724C-86EB-21D86A77EE34}" type="parTrans" cxnId="{93501D5E-7F9B-BB41-A3E6-F3030BF96B1D}">
      <dgm:prSet/>
      <dgm:spPr/>
      <dgm:t>
        <a:bodyPr/>
        <a:lstStyle/>
        <a:p>
          <a:endParaRPr lang="pt-BR"/>
        </a:p>
      </dgm:t>
    </dgm:pt>
    <dgm:pt modelId="{86F9B1E3-BC62-9749-830F-7E9ACE7FD2AC}" type="sibTrans" cxnId="{93501D5E-7F9B-BB41-A3E6-F3030BF96B1D}">
      <dgm:prSet/>
      <dgm:spPr/>
      <dgm:t>
        <a:bodyPr/>
        <a:lstStyle/>
        <a:p>
          <a:endParaRPr lang="pt-BR"/>
        </a:p>
      </dgm:t>
    </dgm:pt>
    <dgm:pt modelId="{86A3E519-6406-514E-8452-DE5533A4AFE4}">
      <dgm:prSet phldrT="[Texto]"/>
      <dgm:spPr/>
      <dgm:t>
        <a:bodyPr/>
        <a:lstStyle/>
        <a:p>
          <a:r>
            <a:rPr lang="pt-BR" dirty="0"/>
            <a:t>Extração e Transformação de Atributos</a:t>
          </a:r>
        </a:p>
      </dgm:t>
    </dgm:pt>
    <dgm:pt modelId="{8D6A1529-2E53-7B43-81BA-8C70E0F81C1C}" type="parTrans" cxnId="{879DDC0C-1938-9B4E-B000-C232B2707BD0}">
      <dgm:prSet/>
      <dgm:spPr/>
      <dgm:t>
        <a:bodyPr/>
        <a:lstStyle/>
        <a:p>
          <a:endParaRPr lang="pt-BR"/>
        </a:p>
      </dgm:t>
    </dgm:pt>
    <dgm:pt modelId="{DC067816-DF63-6C48-9D3E-044259C6ABE3}" type="sibTrans" cxnId="{879DDC0C-1938-9B4E-B000-C232B2707BD0}">
      <dgm:prSet/>
      <dgm:spPr/>
      <dgm:t>
        <a:bodyPr/>
        <a:lstStyle/>
        <a:p>
          <a:endParaRPr lang="pt-BR"/>
        </a:p>
      </dgm:t>
    </dgm:pt>
    <dgm:pt modelId="{FB4C47AA-EE43-AC49-B14E-2A89F8966460}">
      <dgm:prSet phldrT="[Texto]"/>
      <dgm:spPr/>
      <dgm:t>
        <a:bodyPr/>
        <a:lstStyle/>
        <a:p>
          <a:r>
            <a:rPr lang="pt-BR" dirty="0"/>
            <a:t>Seleção de Atributos</a:t>
          </a:r>
        </a:p>
      </dgm:t>
    </dgm:pt>
    <dgm:pt modelId="{4E3609CF-84A4-A84E-A01B-673894DA60BB}" type="parTrans" cxnId="{5BDCFE42-D40C-334D-A285-E6B171607097}">
      <dgm:prSet/>
      <dgm:spPr/>
      <dgm:t>
        <a:bodyPr/>
        <a:lstStyle/>
        <a:p>
          <a:endParaRPr lang="pt-BR"/>
        </a:p>
      </dgm:t>
    </dgm:pt>
    <dgm:pt modelId="{756FE411-08C6-E342-9A62-EF96973553F3}" type="sibTrans" cxnId="{5BDCFE42-D40C-334D-A285-E6B171607097}">
      <dgm:prSet/>
      <dgm:spPr/>
      <dgm:t>
        <a:bodyPr/>
        <a:lstStyle/>
        <a:p>
          <a:endParaRPr lang="pt-BR"/>
        </a:p>
      </dgm:t>
    </dgm:pt>
    <dgm:pt modelId="{859B3B52-9511-B248-859A-969EA8584017}" type="pres">
      <dgm:prSet presAssocID="{FEBFFF54-2C27-A744-ACB5-FC55C785E963}" presName="CompostProcess" presStyleCnt="0">
        <dgm:presLayoutVars>
          <dgm:dir/>
          <dgm:resizeHandles val="exact"/>
        </dgm:presLayoutVars>
      </dgm:prSet>
      <dgm:spPr/>
    </dgm:pt>
    <dgm:pt modelId="{B313EA3B-3324-3540-B9BF-BBC4677C7DBD}" type="pres">
      <dgm:prSet presAssocID="{FEBFFF54-2C27-A744-ACB5-FC55C785E963}" presName="arrow" presStyleLbl="bgShp" presStyleIdx="0" presStyleCnt="1"/>
      <dgm:spPr/>
    </dgm:pt>
    <dgm:pt modelId="{CAB1FA3D-1926-FA4A-B579-132AA704F344}" type="pres">
      <dgm:prSet presAssocID="{FEBFFF54-2C27-A744-ACB5-FC55C785E963}" presName="linearProcess" presStyleCnt="0"/>
      <dgm:spPr/>
    </dgm:pt>
    <dgm:pt modelId="{367DFB11-03F2-8F4C-A68B-C8224DEC4AC9}" type="pres">
      <dgm:prSet presAssocID="{CADC3F3F-7BD4-9D4E-9C9E-4164FF13BE0A}" presName="textNode" presStyleLbl="node1" presStyleIdx="0" presStyleCnt="3">
        <dgm:presLayoutVars>
          <dgm:bulletEnabled val="1"/>
        </dgm:presLayoutVars>
      </dgm:prSet>
      <dgm:spPr/>
    </dgm:pt>
    <dgm:pt modelId="{73232E2F-A1E3-BF4B-B7C5-F1B8A4AC63F4}" type="pres">
      <dgm:prSet presAssocID="{86F9B1E3-BC62-9749-830F-7E9ACE7FD2AC}" presName="sibTrans" presStyleCnt="0"/>
      <dgm:spPr/>
    </dgm:pt>
    <dgm:pt modelId="{53C46E05-35D8-294E-A20A-87807D984B86}" type="pres">
      <dgm:prSet presAssocID="{86A3E519-6406-514E-8452-DE5533A4AFE4}" presName="textNode" presStyleLbl="node1" presStyleIdx="1" presStyleCnt="3">
        <dgm:presLayoutVars>
          <dgm:bulletEnabled val="1"/>
        </dgm:presLayoutVars>
      </dgm:prSet>
      <dgm:spPr/>
    </dgm:pt>
    <dgm:pt modelId="{4105C753-5CF8-1840-850A-04663D9D3C6D}" type="pres">
      <dgm:prSet presAssocID="{DC067816-DF63-6C48-9D3E-044259C6ABE3}" presName="sibTrans" presStyleCnt="0"/>
      <dgm:spPr/>
    </dgm:pt>
    <dgm:pt modelId="{7FE62361-183C-2047-8073-6007A11335B1}" type="pres">
      <dgm:prSet presAssocID="{FB4C47AA-EE43-AC49-B14E-2A89F8966460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0A6D130A-B5F8-A84F-989F-1314A9932467}" type="presOf" srcId="{FB4C47AA-EE43-AC49-B14E-2A89F8966460}" destId="{7FE62361-183C-2047-8073-6007A11335B1}" srcOrd="0" destOrd="0" presId="urn:microsoft.com/office/officeart/2005/8/layout/hProcess9"/>
    <dgm:cxn modelId="{879DDC0C-1938-9B4E-B000-C232B2707BD0}" srcId="{FEBFFF54-2C27-A744-ACB5-FC55C785E963}" destId="{86A3E519-6406-514E-8452-DE5533A4AFE4}" srcOrd="1" destOrd="0" parTransId="{8D6A1529-2E53-7B43-81BA-8C70E0F81C1C}" sibTransId="{DC067816-DF63-6C48-9D3E-044259C6ABE3}"/>
    <dgm:cxn modelId="{5BDCFE42-D40C-334D-A285-E6B171607097}" srcId="{FEBFFF54-2C27-A744-ACB5-FC55C785E963}" destId="{FB4C47AA-EE43-AC49-B14E-2A89F8966460}" srcOrd="2" destOrd="0" parTransId="{4E3609CF-84A4-A84E-A01B-673894DA60BB}" sibTransId="{756FE411-08C6-E342-9A62-EF96973553F3}"/>
    <dgm:cxn modelId="{93501D5E-7F9B-BB41-A3E6-F3030BF96B1D}" srcId="{FEBFFF54-2C27-A744-ACB5-FC55C785E963}" destId="{CADC3F3F-7BD4-9D4E-9C9E-4164FF13BE0A}" srcOrd="0" destOrd="0" parTransId="{749BE6B2-021E-724C-86EB-21D86A77EE34}" sibTransId="{86F9B1E3-BC62-9749-830F-7E9ACE7FD2AC}"/>
    <dgm:cxn modelId="{9C59C0A1-93E8-6042-AA6E-0B21DAF1B962}" type="presOf" srcId="{86A3E519-6406-514E-8452-DE5533A4AFE4}" destId="{53C46E05-35D8-294E-A20A-87807D984B86}" srcOrd="0" destOrd="0" presId="urn:microsoft.com/office/officeart/2005/8/layout/hProcess9"/>
    <dgm:cxn modelId="{FF3470C6-E4B9-6745-A297-472A7C2FFD7D}" type="presOf" srcId="{CADC3F3F-7BD4-9D4E-9C9E-4164FF13BE0A}" destId="{367DFB11-03F2-8F4C-A68B-C8224DEC4AC9}" srcOrd="0" destOrd="0" presId="urn:microsoft.com/office/officeart/2005/8/layout/hProcess9"/>
    <dgm:cxn modelId="{381A99E5-27C4-5043-8A30-225573D4F5FA}" type="presOf" srcId="{FEBFFF54-2C27-A744-ACB5-FC55C785E963}" destId="{859B3B52-9511-B248-859A-969EA8584017}" srcOrd="0" destOrd="0" presId="urn:microsoft.com/office/officeart/2005/8/layout/hProcess9"/>
    <dgm:cxn modelId="{79795D7A-6EF2-8F40-9567-5D63D8C5F4C0}" type="presParOf" srcId="{859B3B52-9511-B248-859A-969EA8584017}" destId="{B313EA3B-3324-3540-B9BF-BBC4677C7DBD}" srcOrd="0" destOrd="0" presId="urn:microsoft.com/office/officeart/2005/8/layout/hProcess9"/>
    <dgm:cxn modelId="{A79E663C-02BD-F34A-B104-DE09116CBAA9}" type="presParOf" srcId="{859B3B52-9511-B248-859A-969EA8584017}" destId="{CAB1FA3D-1926-FA4A-B579-132AA704F344}" srcOrd="1" destOrd="0" presId="urn:microsoft.com/office/officeart/2005/8/layout/hProcess9"/>
    <dgm:cxn modelId="{1CE3E30D-CA2B-AD41-B97C-B64DB97B5348}" type="presParOf" srcId="{CAB1FA3D-1926-FA4A-B579-132AA704F344}" destId="{367DFB11-03F2-8F4C-A68B-C8224DEC4AC9}" srcOrd="0" destOrd="0" presId="urn:microsoft.com/office/officeart/2005/8/layout/hProcess9"/>
    <dgm:cxn modelId="{0FDA179C-45CD-1D40-BCFB-5F5442AC91F7}" type="presParOf" srcId="{CAB1FA3D-1926-FA4A-B579-132AA704F344}" destId="{73232E2F-A1E3-BF4B-B7C5-F1B8A4AC63F4}" srcOrd="1" destOrd="0" presId="urn:microsoft.com/office/officeart/2005/8/layout/hProcess9"/>
    <dgm:cxn modelId="{E2E8AB30-6027-D84D-99EC-EA734F0C54D2}" type="presParOf" srcId="{CAB1FA3D-1926-FA4A-B579-132AA704F344}" destId="{53C46E05-35D8-294E-A20A-87807D984B86}" srcOrd="2" destOrd="0" presId="urn:microsoft.com/office/officeart/2005/8/layout/hProcess9"/>
    <dgm:cxn modelId="{AB62BDF7-F31D-FD40-803E-ADABB0861192}" type="presParOf" srcId="{CAB1FA3D-1926-FA4A-B579-132AA704F344}" destId="{4105C753-5CF8-1840-850A-04663D9D3C6D}" srcOrd="3" destOrd="0" presId="urn:microsoft.com/office/officeart/2005/8/layout/hProcess9"/>
    <dgm:cxn modelId="{B26EF271-F1DF-694B-AEC6-FB63B2A315BE}" type="presParOf" srcId="{CAB1FA3D-1926-FA4A-B579-132AA704F344}" destId="{7FE62361-183C-2047-8073-6007A11335B1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A466D5-FF16-D04B-AA03-98B026DBBC4D}" type="doc">
      <dgm:prSet loTypeId="urn:microsoft.com/office/officeart/2008/layout/SquareAccent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16B1E12A-CDB5-D44A-9C40-806E1CB89303}">
      <dgm:prSet phldrT="[Texto]" custT="1"/>
      <dgm:spPr/>
      <dgm:t>
        <a:bodyPr/>
        <a:lstStyle/>
        <a:p>
          <a:r>
            <a:rPr lang="pt-B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Variáveis</a:t>
          </a:r>
          <a:r>
            <a:rPr lang="pt-BR" sz="1400" dirty="0">
              <a:solidFill>
                <a:schemeClr val="bg1"/>
              </a:solidFill>
              <a:latin typeface="Gotham HTF Light" pitchFamily="2" charset="77"/>
            </a:rPr>
            <a:t> Numéricas</a:t>
          </a:r>
        </a:p>
      </dgm:t>
    </dgm:pt>
    <dgm:pt modelId="{9A6B08D1-EB53-0249-B7E2-22A18F014D99}" type="parTrans" cxnId="{B5CBBDFE-8494-434D-8865-64A7459D3AD5}">
      <dgm:prSet/>
      <dgm:spPr/>
      <dgm:t>
        <a:bodyPr/>
        <a:lstStyle/>
        <a:p>
          <a:endParaRPr lang="pt-BR" sz="1400">
            <a:latin typeface="Gotham HTF Light" pitchFamily="2" charset="77"/>
          </a:endParaRPr>
        </a:p>
      </dgm:t>
    </dgm:pt>
    <dgm:pt modelId="{537BFB73-9B8F-3A4E-83E0-6B40C0449E38}" type="sibTrans" cxnId="{B5CBBDFE-8494-434D-8865-64A7459D3AD5}">
      <dgm:prSet/>
      <dgm:spPr/>
      <dgm:t>
        <a:bodyPr/>
        <a:lstStyle/>
        <a:p>
          <a:endParaRPr lang="pt-BR" sz="1400">
            <a:latin typeface="Gotham HTF Light" pitchFamily="2" charset="77"/>
          </a:endParaRPr>
        </a:p>
      </dgm:t>
    </dgm:pt>
    <dgm:pt modelId="{30ABDD04-B440-BB4E-A75B-32760863E00A}">
      <dgm:prSet phldrT="[Texto]" custT="1"/>
      <dgm:spPr/>
      <dgm:t>
        <a:bodyPr/>
        <a:lstStyle/>
        <a:p>
          <a:r>
            <a:rPr lang="pt-BR" sz="1400" dirty="0">
              <a:solidFill>
                <a:schemeClr val="bg1"/>
              </a:solidFill>
              <a:latin typeface="Gotham HTF Light" pitchFamily="2" charset="77"/>
            </a:rPr>
            <a:t>Média e Mediana</a:t>
          </a:r>
        </a:p>
      </dgm:t>
    </dgm:pt>
    <dgm:pt modelId="{D94F3FD3-0CBF-2D46-BF4D-DCA2E157E2F5}" type="parTrans" cxnId="{DFA2CAEA-47E6-0049-9ABC-8E26FCD84ECA}">
      <dgm:prSet/>
      <dgm:spPr/>
      <dgm:t>
        <a:bodyPr/>
        <a:lstStyle/>
        <a:p>
          <a:endParaRPr lang="pt-BR" sz="1400">
            <a:latin typeface="Gotham HTF Light" pitchFamily="2" charset="77"/>
          </a:endParaRPr>
        </a:p>
      </dgm:t>
    </dgm:pt>
    <dgm:pt modelId="{1865AEA5-2F8E-1046-A636-1F8507B3F4C4}" type="sibTrans" cxnId="{DFA2CAEA-47E6-0049-9ABC-8E26FCD84ECA}">
      <dgm:prSet/>
      <dgm:spPr/>
      <dgm:t>
        <a:bodyPr/>
        <a:lstStyle/>
        <a:p>
          <a:endParaRPr lang="pt-BR" sz="1400">
            <a:latin typeface="Gotham HTF Light" pitchFamily="2" charset="77"/>
          </a:endParaRPr>
        </a:p>
      </dgm:t>
    </dgm:pt>
    <dgm:pt modelId="{F4632918-C64B-0248-BEB5-DC12E0CCC24A}">
      <dgm:prSet phldrT="[Texto]" custT="1"/>
      <dgm:spPr/>
      <dgm:t>
        <a:bodyPr/>
        <a:lstStyle/>
        <a:p>
          <a:r>
            <a:rPr lang="pt-B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Valor Arbitrário</a:t>
          </a:r>
        </a:p>
      </dgm:t>
    </dgm:pt>
    <dgm:pt modelId="{D9134B32-C995-0B44-98DF-5EEFF2521289}" type="parTrans" cxnId="{F4630A9D-3CD6-954D-ACA9-61FE7D299F6A}">
      <dgm:prSet/>
      <dgm:spPr/>
      <dgm:t>
        <a:bodyPr/>
        <a:lstStyle/>
        <a:p>
          <a:endParaRPr lang="pt-BR" sz="1400">
            <a:latin typeface="Gotham HTF Light" pitchFamily="2" charset="77"/>
          </a:endParaRPr>
        </a:p>
      </dgm:t>
    </dgm:pt>
    <dgm:pt modelId="{50375C12-5CCF-8D42-BC02-EF98AC5544F1}" type="sibTrans" cxnId="{F4630A9D-3CD6-954D-ACA9-61FE7D299F6A}">
      <dgm:prSet/>
      <dgm:spPr/>
      <dgm:t>
        <a:bodyPr/>
        <a:lstStyle/>
        <a:p>
          <a:endParaRPr lang="pt-BR" sz="1400">
            <a:latin typeface="Gotham HTF Light" pitchFamily="2" charset="77"/>
          </a:endParaRPr>
        </a:p>
      </dgm:t>
    </dgm:pt>
    <dgm:pt modelId="{11161939-FD30-A74A-A26F-4FB5EFBC4F5C}">
      <dgm:prSet phldrT="[Texto]" custT="1"/>
      <dgm:spPr/>
      <dgm:t>
        <a:bodyPr/>
        <a:lstStyle/>
        <a:p>
          <a:r>
            <a:rPr lang="pt-BR" sz="14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End</a:t>
          </a:r>
          <a:r>
            <a:rPr lang="pt-B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pt-BR" sz="14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of</a:t>
          </a:r>
          <a:r>
            <a:rPr lang="pt-B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pt-BR" sz="14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Tail</a:t>
          </a:r>
          <a:endParaRPr lang="pt-BR" sz="14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FEC3EEF-1518-9441-9697-D4A2E1953B7B}" type="parTrans" cxnId="{0ECDC184-A80A-9846-9A36-8FD12D0AB1C8}">
      <dgm:prSet/>
      <dgm:spPr/>
      <dgm:t>
        <a:bodyPr/>
        <a:lstStyle/>
        <a:p>
          <a:endParaRPr lang="pt-BR" sz="1400">
            <a:latin typeface="Gotham HTF Light" pitchFamily="2" charset="77"/>
          </a:endParaRPr>
        </a:p>
      </dgm:t>
    </dgm:pt>
    <dgm:pt modelId="{317CBAEC-D1A4-CA41-84C3-A0392AED09C2}" type="sibTrans" cxnId="{0ECDC184-A80A-9846-9A36-8FD12D0AB1C8}">
      <dgm:prSet/>
      <dgm:spPr/>
      <dgm:t>
        <a:bodyPr/>
        <a:lstStyle/>
        <a:p>
          <a:endParaRPr lang="pt-BR" sz="1400">
            <a:latin typeface="Gotham HTF Light" pitchFamily="2" charset="77"/>
          </a:endParaRPr>
        </a:p>
      </dgm:t>
    </dgm:pt>
    <dgm:pt modelId="{37F712B7-6BE1-0148-9815-80D365FF7DFE}">
      <dgm:prSet phldrT="[Texto]" custT="1"/>
      <dgm:spPr/>
      <dgm:t>
        <a:bodyPr/>
        <a:lstStyle/>
        <a:p>
          <a:r>
            <a:rPr lang="pt-B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Variáveis Categóricas</a:t>
          </a:r>
        </a:p>
      </dgm:t>
    </dgm:pt>
    <dgm:pt modelId="{7896F17C-C298-354A-A2DC-F23C6E2157DA}" type="parTrans" cxnId="{E330F741-7F6E-8143-82E5-4EA4E37B75AF}">
      <dgm:prSet/>
      <dgm:spPr/>
      <dgm:t>
        <a:bodyPr/>
        <a:lstStyle/>
        <a:p>
          <a:endParaRPr lang="pt-BR" sz="1400">
            <a:latin typeface="Gotham HTF Light" pitchFamily="2" charset="77"/>
          </a:endParaRPr>
        </a:p>
      </dgm:t>
    </dgm:pt>
    <dgm:pt modelId="{4E00D68E-F0BB-BD41-A020-9C1CC8A8E057}" type="sibTrans" cxnId="{E330F741-7F6E-8143-82E5-4EA4E37B75AF}">
      <dgm:prSet/>
      <dgm:spPr/>
      <dgm:t>
        <a:bodyPr/>
        <a:lstStyle/>
        <a:p>
          <a:endParaRPr lang="pt-BR" sz="1400">
            <a:latin typeface="Gotham HTF Light" pitchFamily="2" charset="77"/>
          </a:endParaRPr>
        </a:p>
      </dgm:t>
    </dgm:pt>
    <dgm:pt modelId="{5DB814E4-9C13-CE46-B56F-6C00E41D719C}">
      <dgm:prSet phldrT="[Texto]" custT="1"/>
      <dgm:spPr/>
      <dgm:t>
        <a:bodyPr/>
        <a:lstStyle/>
        <a:p>
          <a:r>
            <a:rPr lang="pt-B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Categoria mais frequente</a:t>
          </a:r>
        </a:p>
      </dgm:t>
    </dgm:pt>
    <dgm:pt modelId="{479A661A-C3E9-A649-95C1-A7A80FA2FA72}" type="parTrans" cxnId="{4B569857-C8B1-474F-BA13-482FD14198EA}">
      <dgm:prSet/>
      <dgm:spPr/>
      <dgm:t>
        <a:bodyPr/>
        <a:lstStyle/>
        <a:p>
          <a:endParaRPr lang="pt-BR" sz="1400">
            <a:latin typeface="Gotham HTF Light" pitchFamily="2" charset="77"/>
          </a:endParaRPr>
        </a:p>
      </dgm:t>
    </dgm:pt>
    <dgm:pt modelId="{0FC01FCA-8FE4-984F-BE12-3452BEEEF620}" type="sibTrans" cxnId="{4B569857-C8B1-474F-BA13-482FD14198EA}">
      <dgm:prSet/>
      <dgm:spPr/>
      <dgm:t>
        <a:bodyPr/>
        <a:lstStyle/>
        <a:p>
          <a:endParaRPr lang="pt-BR" sz="1400">
            <a:latin typeface="Gotham HTF Light" pitchFamily="2" charset="77"/>
          </a:endParaRPr>
        </a:p>
      </dgm:t>
    </dgm:pt>
    <dgm:pt modelId="{FFEE99AF-0299-8944-8955-9688154DBBB3}">
      <dgm:prSet phldrT="[Texto]" custT="1"/>
      <dgm:spPr/>
      <dgm:t>
        <a:bodyPr/>
        <a:lstStyle/>
        <a:p>
          <a:r>
            <a:rPr lang="pt-B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Categoria Faltante</a:t>
          </a:r>
        </a:p>
      </dgm:t>
    </dgm:pt>
    <dgm:pt modelId="{B77FE28B-9A5D-7A42-92BB-304478A165BD}" type="parTrans" cxnId="{F1396C88-3E2F-3845-97AF-AA5DB45BA94B}">
      <dgm:prSet/>
      <dgm:spPr/>
      <dgm:t>
        <a:bodyPr/>
        <a:lstStyle/>
        <a:p>
          <a:endParaRPr lang="pt-BR" sz="1400">
            <a:latin typeface="Gotham HTF Light" pitchFamily="2" charset="77"/>
          </a:endParaRPr>
        </a:p>
      </dgm:t>
    </dgm:pt>
    <dgm:pt modelId="{5A2EA44F-D9D3-614C-9F91-D1859D699066}" type="sibTrans" cxnId="{F1396C88-3E2F-3845-97AF-AA5DB45BA94B}">
      <dgm:prSet/>
      <dgm:spPr/>
      <dgm:t>
        <a:bodyPr/>
        <a:lstStyle/>
        <a:p>
          <a:endParaRPr lang="pt-BR" sz="1400">
            <a:latin typeface="Gotham HTF Light" pitchFamily="2" charset="77"/>
          </a:endParaRPr>
        </a:p>
      </dgm:t>
    </dgm:pt>
    <dgm:pt modelId="{CD69600E-3AE4-AC47-9EEE-B16C83E9D7A2}">
      <dgm:prSet phldrT="[Texto]" custT="1"/>
      <dgm:spPr/>
      <dgm:t>
        <a:bodyPr/>
        <a:lstStyle/>
        <a:p>
          <a:r>
            <a:rPr lang="pt-B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Ambas</a:t>
          </a:r>
        </a:p>
      </dgm:t>
    </dgm:pt>
    <dgm:pt modelId="{CD49580C-5ED3-1348-ACAE-105C0A302C11}" type="parTrans" cxnId="{1B90E3E3-52EF-5741-9C93-6C4CE316994E}">
      <dgm:prSet/>
      <dgm:spPr/>
      <dgm:t>
        <a:bodyPr/>
        <a:lstStyle/>
        <a:p>
          <a:endParaRPr lang="pt-BR" sz="1400">
            <a:latin typeface="Gotham HTF Light" pitchFamily="2" charset="77"/>
          </a:endParaRPr>
        </a:p>
      </dgm:t>
    </dgm:pt>
    <dgm:pt modelId="{F7CEB22F-8363-E84E-8635-6218F3F95E5E}" type="sibTrans" cxnId="{1B90E3E3-52EF-5741-9C93-6C4CE316994E}">
      <dgm:prSet/>
      <dgm:spPr/>
      <dgm:t>
        <a:bodyPr/>
        <a:lstStyle/>
        <a:p>
          <a:endParaRPr lang="pt-BR" sz="1400">
            <a:latin typeface="Gotham HTF Light" pitchFamily="2" charset="77"/>
          </a:endParaRPr>
        </a:p>
      </dgm:t>
    </dgm:pt>
    <dgm:pt modelId="{9271A138-46E2-1940-A012-8A8765AE6302}">
      <dgm:prSet phldrT="[Texto]" custT="1"/>
      <dgm:spPr/>
      <dgm:t>
        <a:bodyPr/>
        <a:lstStyle/>
        <a:p>
          <a:r>
            <a:rPr lang="pt-B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Complete Case </a:t>
          </a:r>
          <a:r>
            <a:rPr lang="pt-BR" sz="14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Analysis</a:t>
          </a:r>
          <a:endParaRPr lang="pt-BR" sz="14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E2D2804-8181-0040-AD74-54E2ADAE856C}" type="parTrans" cxnId="{7E88679E-4982-0E47-AA4D-9C04D69DA7DC}">
      <dgm:prSet/>
      <dgm:spPr/>
      <dgm:t>
        <a:bodyPr/>
        <a:lstStyle/>
        <a:p>
          <a:endParaRPr lang="pt-BR" sz="1400">
            <a:latin typeface="Gotham HTF Light" pitchFamily="2" charset="77"/>
          </a:endParaRPr>
        </a:p>
      </dgm:t>
    </dgm:pt>
    <dgm:pt modelId="{1DF432F6-7F84-8F43-9199-73CE13337627}" type="sibTrans" cxnId="{7E88679E-4982-0E47-AA4D-9C04D69DA7DC}">
      <dgm:prSet/>
      <dgm:spPr/>
      <dgm:t>
        <a:bodyPr/>
        <a:lstStyle/>
        <a:p>
          <a:endParaRPr lang="pt-BR" sz="1400">
            <a:latin typeface="Gotham HTF Light" pitchFamily="2" charset="77"/>
          </a:endParaRPr>
        </a:p>
      </dgm:t>
    </dgm:pt>
    <dgm:pt modelId="{F71A9CDD-8307-3045-AE0B-46A548EF83C4}">
      <dgm:prSet phldrT="[Texto]" custT="1"/>
      <dgm:spPr/>
      <dgm:t>
        <a:bodyPr/>
        <a:lstStyle/>
        <a:p>
          <a:r>
            <a:rPr lang="pt-B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Amostra Aleatória</a:t>
          </a:r>
        </a:p>
      </dgm:t>
    </dgm:pt>
    <dgm:pt modelId="{33694427-5B5A-0B41-ADCD-E2C644865B90}" type="parTrans" cxnId="{BA11EDA7-E09E-BA40-9870-6C01BC333D7B}">
      <dgm:prSet/>
      <dgm:spPr/>
      <dgm:t>
        <a:bodyPr/>
        <a:lstStyle/>
        <a:p>
          <a:endParaRPr lang="pt-BR" sz="1400">
            <a:latin typeface="Gotham HTF Light" pitchFamily="2" charset="77"/>
          </a:endParaRPr>
        </a:p>
      </dgm:t>
    </dgm:pt>
    <dgm:pt modelId="{A4760CE8-6068-0C47-86E4-99BB35BD1CB8}" type="sibTrans" cxnId="{BA11EDA7-E09E-BA40-9870-6C01BC333D7B}">
      <dgm:prSet/>
      <dgm:spPr/>
      <dgm:t>
        <a:bodyPr/>
        <a:lstStyle/>
        <a:p>
          <a:endParaRPr lang="pt-BR" sz="1400">
            <a:latin typeface="Gotham HTF Light" pitchFamily="2" charset="77"/>
          </a:endParaRPr>
        </a:p>
      </dgm:t>
    </dgm:pt>
    <dgm:pt modelId="{945A996C-5D30-AB44-8060-646D871A7E50}">
      <dgm:prSet phldrT="[Texto]" custT="1"/>
      <dgm:spPr/>
      <dgm:t>
        <a:bodyPr/>
        <a:lstStyle/>
        <a:p>
          <a:r>
            <a:rPr lang="pt-BR" sz="1400" dirty="0">
              <a:solidFill>
                <a:schemeClr val="bg1"/>
              </a:solidFill>
              <a:latin typeface="Gotham HTF Light" pitchFamily="2" charset="77"/>
            </a:rPr>
            <a:t>Similaridade</a:t>
          </a:r>
        </a:p>
      </dgm:t>
    </dgm:pt>
    <dgm:pt modelId="{2B061234-A2A5-3D43-8EAC-B42581B6ABB6}" type="parTrans" cxnId="{1E04DA32-3E7D-D04A-A0B9-8824F01821F7}">
      <dgm:prSet/>
      <dgm:spPr/>
      <dgm:t>
        <a:bodyPr/>
        <a:lstStyle/>
        <a:p>
          <a:endParaRPr lang="pt-BR" sz="1400">
            <a:latin typeface="Gotham HTF Light" pitchFamily="2" charset="77"/>
          </a:endParaRPr>
        </a:p>
      </dgm:t>
    </dgm:pt>
    <dgm:pt modelId="{1C12EC0D-FF8D-7640-9F9A-BC98C40B13AF}" type="sibTrans" cxnId="{1E04DA32-3E7D-D04A-A0B9-8824F01821F7}">
      <dgm:prSet/>
      <dgm:spPr/>
      <dgm:t>
        <a:bodyPr/>
        <a:lstStyle/>
        <a:p>
          <a:endParaRPr lang="pt-BR" sz="1400">
            <a:latin typeface="Gotham HTF Light" pitchFamily="2" charset="77"/>
          </a:endParaRPr>
        </a:p>
      </dgm:t>
    </dgm:pt>
    <dgm:pt modelId="{8BEA92CF-22DC-1740-8B20-BC204AB1EE22}" type="pres">
      <dgm:prSet presAssocID="{E1A466D5-FF16-D04B-AA03-98B026DBBC4D}" presName="layout" presStyleCnt="0">
        <dgm:presLayoutVars>
          <dgm:chMax/>
          <dgm:chPref/>
          <dgm:dir/>
          <dgm:resizeHandles/>
        </dgm:presLayoutVars>
      </dgm:prSet>
      <dgm:spPr/>
    </dgm:pt>
    <dgm:pt modelId="{ED669527-3E86-3345-A9D2-83B3801499F0}" type="pres">
      <dgm:prSet presAssocID="{16B1E12A-CDB5-D44A-9C40-806E1CB89303}" presName="root" presStyleCnt="0">
        <dgm:presLayoutVars>
          <dgm:chMax/>
          <dgm:chPref/>
        </dgm:presLayoutVars>
      </dgm:prSet>
      <dgm:spPr/>
    </dgm:pt>
    <dgm:pt modelId="{F92160B3-EEBA-3541-8A8E-6B5E332A9D80}" type="pres">
      <dgm:prSet presAssocID="{16B1E12A-CDB5-D44A-9C40-806E1CB89303}" presName="rootComposite" presStyleCnt="0">
        <dgm:presLayoutVars/>
      </dgm:prSet>
      <dgm:spPr/>
    </dgm:pt>
    <dgm:pt modelId="{5214516B-B82C-8948-899D-68F5F80EA592}" type="pres">
      <dgm:prSet presAssocID="{16B1E12A-CDB5-D44A-9C40-806E1CB89303}" presName="ParentAccent" presStyleLbl="alignNode1" presStyleIdx="0" presStyleCnt="3"/>
      <dgm:spPr/>
    </dgm:pt>
    <dgm:pt modelId="{DA4172DD-2254-D646-A81F-C88EA676DA88}" type="pres">
      <dgm:prSet presAssocID="{16B1E12A-CDB5-D44A-9C40-806E1CB89303}" presName="ParentSmallAccent" presStyleLbl="fgAcc1" presStyleIdx="0" presStyleCnt="3"/>
      <dgm:spPr/>
    </dgm:pt>
    <dgm:pt modelId="{F55CF035-FF40-EB49-8DFB-0792C6508F2E}" type="pres">
      <dgm:prSet presAssocID="{16B1E12A-CDB5-D44A-9C40-806E1CB89303}" presName="Parent" presStyleLbl="revTx" presStyleIdx="0" presStyleCnt="11">
        <dgm:presLayoutVars>
          <dgm:chMax/>
          <dgm:chPref val="4"/>
          <dgm:bulletEnabled val="1"/>
        </dgm:presLayoutVars>
      </dgm:prSet>
      <dgm:spPr/>
    </dgm:pt>
    <dgm:pt modelId="{58E4A6D9-89EC-D040-9BB0-3D70AFE735B8}" type="pres">
      <dgm:prSet presAssocID="{16B1E12A-CDB5-D44A-9C40-806E1CB89303}" presName="childShape" presStyleCnt="0">
        <dgm:presLayoutVars>
          <dgm:chMax val="0"/>
          <dgm:chPref val="0"/>
        </dgm:presLayoutVars>
      </dgm:prSet>
      <dgm:spPr/>
    </dgm:pt>
    <dgm:pt modelId="{D1364567-C3D4-2041-9C80-3A9185957DF5}" type="pres">
      <dgm:prSet presAssocID="{30ABDD04-B440-BB4E-A75B-32760863E00A}" presName="childComposite" presStyleCnt="0">
        <dgm:presLayoutVars>
          <dgm:chMax val="0"/>
          <dgm:chPref val="0"/>
        </dgm:presLayoutVars>
      </dgm:prSet>
      <dgm:spPr/>
    </dgm:pt>
    <dgm:pt modelId="{AB5AA4EC-8005-2C40-AF78-FA78C36E28C7}" type="pres">
      <dgm:prSet presAssocID="{30ABDD04-B440-BB4E-A75B-32760863E00A}" presName="ChildAccent" presStyleLbl="solidFgAcc1" presStyleIdx="0" presStyleCnt="8"/>
      <dgm:spPr/>
    </dgm:pt>
    <dgm:pt modelId="{9C2BC528-0B60-874C-99EE-827719614A76}" type="pres">
      <dgm:prSet presAssocID="{30ABDD04-B440-BB4E-A75B-32760863E00A}" presName="Child" presStyleLbl="revTx" presStyleIdx="1" presStyleCnt="11">
        <dgm:presLayoutVars>
          <dgm:chMax val="0"/>
          <dgm:chPref val="0"/>
          <dgm:bulletEnabled val="1"/>
        </dgm:presLayoutVars>
      </dgm:prSet>
      <dgm:spPr/>
    </dgm:pt>
    <dgm:pt modelId="{75C4A051-9736-BC4F-80DC-7CE6D43E62CB}" type="pres">
      <dgm:prSet presAssocID="{F4632918-C64B-0248-BEB5-DC12E0CCC24A}" presName="childComposite" presStyleCnt="0">
        <dgm:presLayoutVars>
          <dgm:chMax val="0"/>
          <dgm:chPref val="0"/>
        </dgm:presLayoutVars>
      </dgm:prSet>
      <dgm:spPr/>
    </dgm:pt>
    <dgm:pt modelId="{234697D5-27AB-1045-91AD-815B30BA76D5}" type="pres">
      <dgm:prSet presAssocID="{F4632918-C64B-0248-BEB5-DC12E0CCC24A}" presName="ChildAccent" presStyleLbl="solidFgAcc1" presStyleIdx="1" presStyleCnt="8"/>
      <dgm:spPr/>
    </dgm:pt>
    <dgm:pt modelId="{7AF0134B-0381-9A4D-84D6-F8CC8E634818}" type="pres">
      <dgm:prSet presAssocID="{F4632918-C64B-0248-BEB5-DC12E0CCC24A}" presName="Child" presStyleLbl="revTx" presStyleIdx="2" presStyleCnt="11">
        <dgm:presLayoutVars>
          <dgm:chMax val="0"/>
          <dgm:chPref val="0"/>
          <dgm:bulletEnabled val="1"/>
        </dgm:presLayoutVars>
      </dgm:prSet>
      <dgm:spPr/>
    </dgm:pt>
    <dgm:pt modelId="{32D4CA57-7FEB-CA43-BB78-27E3220D80C5}" type="pres">
      <dgm:prSet presAssocID="{11161939-FD30-A74A-A26F-4FB5EFBC4F5C}" presName="childComposite" presStyleCnt="0">
        <dgm:presLayoutVars>
          <dgm:chMax val="0"/>
          <dgm:chPref val="0"/>
        </dgm:presLayoutVars>
      </dgm:prSet>
      <dgm:spPr/>
    </dgm:pt>
    <dgm:pt modelId="{B1ADB2D1-1624-5A4B-9F8B-EBACCB665D7C}" type="pres">
      <dgm:prSet presAssocID="{11161939-FD30-A74A-A26F-4FB5EFBC4F5C}" presName="ChildAccent" presStyleLbl="solidFgAcc1" presStyleIdx="2" presStyleCnt="8"/>
      <dgm:spPr/>
    </dgm:pt>
    <dgm:pt modelId="{BA0C23A0-D327-DB4E-BEA5-C9D643FCBE11}" type="pres">
      <dgm:prSet presAssocID="{11161939-FD30-A74A-A26F-4FB5EFBC4F5C}" presName="Child" presStyleLbl="revTx" presStyleIdx="3" presStyleCnt="11">
        <dgm:presLayoutVars>
          <dgm:chMax val="0"/>
          <dgm:chPref val="0"/>
          <dgm:bulletEnabled val="1"/>
        </dgm:presLayoutVars>
      </dgm:prSet>
      <dgm:spPr/>
    </dgm:pt>
    <dgm:pt modelId="{39DA6B78-53CF-DE49-BFB9-76EDA0A0EB39}" type="pres">
      <dgm:prSet presAssocID="{37F712B7-6BE1-0148-9815-80D365FF7DFE}" presName="root" presStyleCnt="0">
        <dgm:presLayoutVars>
          <dgm:chMax/>
          <dgm:chPref/>
        </dgm:presLayoutVars>
      </dgm:prSet>
      <dgm:spPr/>
    </dgm:pt>
    <dgm:pt modelId="{DA8D9956-5137-9048-AEA4-0CB580C78D97}" type="pres">
      <dgm:prSet presAssocID="{37F712B7-6BE1-0148-9815-80D365FF7DFE}" presName="rootComposite" presStyleCnt="0">
        <dgm:presLayoutVars/>
      </dgm:prSet>
      <dgm:spPr/>
    </dgm:pt>
    <dgm:pt modelId="{5F256A9D-A1E8-EC42-9DC1-B9CE12C51F61}" type="pres">
      <dgm:prSet presAssocID="{37F712B7-6BE1-0148-9815-80D365FF7DFE}" presName="ParentAccent" presStyleLbl="alignNode1" presStyleIdx="1" presStyleCnt="3"/>
      <dgm:spPr/>
    </dgm:pt>
    <dgm:pt modelId="{F2ED8E53-0AC9-FB46-8837-34612758B83B}" type="pres">
      <dgm:prSet presAssocID="{37F712B7-6BE1-0148-9815-80D365FF7DFE}" presName="ParentSmallAccent" presStyleLbl="fgAcc1" presStyleIdx="1" presStyleCnt="3"/>
      <dgm:spPr/>
    </dgm:pt>
    <dgm:pt modelId="{FB75CE4F-CBB7-2346-845F-BD18A900282C}" type="pres">
      <dgm:prSet presAssocID="{37F712B7-6BE1-0148-9815-80D365FF7DFE}" presName="Parent" presStyleLbl="revTx" presStyleIdx="4" presStyleCnt="11">
        <dgm:presLayoutVars>
          <dgm:chMax/>
          <dgm:chPref val="4"/>
          <dgm:bulletEnabled val="1"/>
        </dgm:presLayoutVars>
      </dgm:prSet>
      <dgm:spPr/>
    </dgm:pt>
    <dgm:pt modelId="{CB3C7D3B-EBB6-C94D-BC8B-4DB800AA8185}" type="pres">
      <dgm:prSet presAssocID="{37F712B7-6BE1-0148-9815-80D365FF7DFE}" presName="childShape" presStyleCnt="0">
        <dgm:presLayoutVars>
          <dgm:chMax val="0"/>
          <dgm:chPref val="0"/>
        </dgm:presLayoutVars>
      </dgm:prSet>
      <dgm:spPr/>
    </dgm:pt>
    <dgm:pt modelId="{D4900EBD-A307-CD46-93D7-31A1636794C2}" type="pres">
      <dgm:prSet presAssocID="{5DB814E4-9C13-CE46-B56F-6C00E41D719C}" presName="childComposite" presStyleCnt="0">
        <dgm:presLayoutVars>
          <dgm:chMax val="0"/>
          <dgm:chPref val="0"/>
        </dgm:presLayoutVars>
      </dgm:prSet>
      <dgm:spPr/>
    </dgm:pt>
    <dgm:pt modelId="{110A59A5-BA3E-0D49-8B95-2C29F0226869}" type="pres">
      <dgm:prSet presAssocID="{5DB814E4-9C13-CE46-B56F-6C00E41D719C}" presName="ChildAccent" presStyleLbl="solidFgAcc1" presStyleIdx="3" presStyleCnt="8"/>
      <dgm:spPr/>
    </dgm:pt>
    <dgm:pt modelId="{3073DCAB-59E8-2145-A7A3-7910F2BBCA49}" type="pres">
      <dgm:prSet presAssocID="{5DB814E4-9C13-CE46-B56F-6C00E41D719C}" presName="Child" presStyleLbl="revTx" presStyleIdx="5" presStyleCnt="11">
        <dgm:presLayoutVars>
          <dgm:chMax val="0"/>
          <dgm:chPref val="0"/>
          <dgm:bulletEnabled val="1"/>
        </dgm:presLayoutVars>
      </dgm:prSet>
      <dgm:spPr/>
    </dgm:pt>
    <dgm:pt modelId="{0A24A582-9E53-FE45-AA12-6B80FD456E7C}" type="pres">
      <dgm:prSet presAssocID="{FFEE99AF-0299-8944-8955-9688154DBBB3}" presName="childComposite" presStyleCnt="0">
        <dgm:presLayoutVars>
          <dgm:chMax val="0"/>
          <dgm:chPref val="0"/>
        </dgm:presLayoutVars>
      </dgm:prSet>
      <dgm:spPr/>
    </dgm:pt>
    <dgm:pt modelId="{17E8353A-A926-DF4A-BEF5-26F8EF748C8D}" type="pres">
      <dgm:prSet presAssocID="{FFEE99AF-0299-8944-8955-9688154DBBB3}" presName="ChildAccent" presStyleLbl="solidFgAcc1" presStyleIdx="4" presStyleCnt="8"/>
      <dgm:spPr/>
    </dgm:pt>
    <dgm:pt modelId="{D2E75E5F-5139-CE46-8E5B-90737559DC23}" type="pres">
      <dgm:prSet presAssocID="{FFEE99AF-0299-8944-8955-9688154DBBB3}" presName="Child" presStyleLbl="revTx" presStyleIdx="6" presStyleCnt="11">
        <dgm:presLayoutVars>
          <dgm:chMax val="0"/>
          <dgm:chPref val="0"/>
          <dgm:bulletEnabled val="1"/>
        </dgm:presLayoutVars>
      </dgm:prSet>
      <dgm:spPr/>
    </dgm:pt>
    <dgm:pt modelId="{C61EBDF1-FC61-2547-BA57-D1F0119A951A}" type="pres">
      <dgm:prSet presAssocID="{CD69600E-3AE4-AC47-9EEE-B16C83E9D7A2}" presName="root" presStyleCnt="0">
        <dgm:presLayoutVars>
          <dgm:chMax/>
          <dgm:chPref/>
        </dgm:presLayoutVars>
      </dgm:prSet>
      <dgm:spPr/>
    </dgm:pt>
    <dgm:pt modelId="{500CD436-FED0-A940-9E28-625D9FA09B24}" type="pres">
      <dgm:prSet presAssocID="{CD69600E-3AE4-AC47-9EEE-B16C83E9D7A2}" presName="rootComposite" presStyleCnt="0">
        <dgm:presLayoutVars/>
      </dgm:prSet>
      <dgm:spPr/>
    </dgm:pt>
    <dgm:pt modelId="{C36C6ABD-D239-C449-9341-CCB6670A9182}" type="pres">
      <dgm:prSet presAssocID="{CD69600E-3AE4-AC47-9EEE-B16C83E9D7A2}" presName="ParentAccent" presStyleLbl="alignNode1" presStyleIdx="2" presStyleCnt="3"/>
      <dgm:spPr/>
    </dgm:pt>
    <dgm:pt modelId="{0EFAD327-5179-5446-921B-AEFDBE3E97D1}" type="pres">
      <dgm:prSet presAssocID="{CD69600E-3AE4-AC47-9EEE-B16C83E9D7A2}" presName="ParentSmallAccent" presStyleLbl="fgAcc1" presStyleIdx="2" presStyleCnt="3"/>
      <dgm:spPr/>
    </dgm:pt>
    <dgm:pt modelId="{5BD89F9B-E053-EF42-BDB8-B42868A624E3}" type="pres">
      <dgm:prSet presAssocID="{CD69600E-3AE4-AC47-9EEE-B16C83E9D7A2}" presName="Parent" presStyleLbl="revTx" presStyleIdx="7" presStyleCnt="11">
        <dgm:presLayoutVars>
          <dgm:chMax/>
          <dgm:chPref val="4"/>
          <dgm:bulletEnabled val="1"/>
        </dgm:presLayoutVars>
      </dgm:prSet>
      <dgm:spPr/>
    </dgm:pt>
    <dgm:pt modelId="{74736C5D-C4AC-F24F-B2A5-1B45B9CF0588}" type="pres">
      <dgm:prSet presAssocID="{CD69600E-3AE4-AC47-9EEE-B16C83E9D7A2}" presName="childShape" presStyleCnt="0">
        <dgm:presLayoutVars>
          <dgm:chMax val="0"/>
          <dgm:chPref val="0"/>
        </dgm:presLayoutVars>
      </dgm:prSet>
      <dgm:spPr/>
    </dgm:pt>
    <dgm:pt modelId="{D1DAEADF-C21E-374E-895B-42BB1C4FFC52}" type="pres">
      <dgm:prSet presAssocID="{9271A138-46E2-1940-A012-8A8765AE6302}" presName="childComposite" presStyleCnt="0">
        <dgm:presLayoutVars>
          <dgm:chMax val="0"/>
          <dgm:chPref val="0"/>
        </dgm:presLayoutVars>
      </dgm:prSet>
      <dgm:spPr/>
    </dgm:pt>
    <dgm:pt modelId="{78243C86-BFAB-F04B-9E38-45A6A6ED3F07}" type="pres">
      <dgm:prSet presAssocID="{9271A138-46E2-1940-A012-8A8765AE6302}" presName="ChildAccent" presStyleLbl="solidFgAcc1" presStyleIdx="5" presStyleCnt="8"/>
      <dgm:spPr/>
    </dgm:pt>
    <dgm:pt modelId="{F1CA4383-95F7-F946-A87E-3FBE3FB43094}" type="pres">
      <dgm:prSet presAssocID="{9271A138-46E2-1940-A012-8A8765AE6302}" presName="Child" presStyleLbl="revTx" presStyleIdx="8" presStyleCnt="11">
        <dgm:presLayoutVars>
          <dgm:chMax val="0"/>
          <dgm:chPref val="0"/>
          <dgm:bulletEnabled val="1"/>
        </dgm:presLayoutVars>
      </dgm:prSet>
      <dgm:spPr/>
    </dgm:pt>
    <dgm:pt modelId="{A18CDF55-60A8-2940-BE6C-2E33191C10AB}" type="pres">
      <dgm:prSet presAssocID="{F71A9CDD-8307-3045-AE0B-46A548EF83C4}" presName="childComposite" presStyleCnt="0">
        <dgm:presLayoutVars>
          <dgm:chMax val="0"/>
          <dgm:chPref val="0"/>
        </dgm:presLayoutVars>
      </dgm:prSet>
      <dgm:spPr/>
    </dgm:pt>
    <dgm:pt modelId="{3931BF71-8ED2-2243-A31B-229D93589A04}" type="pres">
      <dgm:prSet presAssocID="{F71A9CDD-8307-3045-AE0B-46A548EF83C4}" presName="ChildAccent" presStyleLbl="solidFgAcc1" presStyleIdx="6" presStyleCnt="8"/>
      <dgm:spPr/>
    </dgm:pt>
    <dgm:pt modelId="{A76EA4B9-53F1-0C49-BECD-871711BD8194}" type="pres">
      <dgm:prSet presAssocID="{F71A9CDD-8307-3045-AE0B-46A548EF83C4}" presName="Child" presStyleLbl="revTx" presStyleIdx="9" presStyleCnt="11">
        <dgm:presLayoutVars>
          <dgm:chMax val="0"/>
          <dgm:chPref val="0"/>
          <dgm:bulletEnabled val="1"/>
        </dgm:presLayoutVars>
      </dgm:prSet>
      <dgm:spPr/>
    </dgm:pt>
    <dgm:pt modelId="{3CB2D758-6250-894B-A549-AC88A076D343}" type="pres">
      <dgm:prSet presAssocID="{945A996C-5D30-AB44-8060-646D871A7E50}" presName="childComposite" presStyleCnt="0">
        <dgm:presLayoutVars>
          <dgm:chMax val="0"/>
          <dgm:chPref val="0"/>
        </dgm:presLayoutVars>
      </dgm:prSet>
      <dgm:spPr/>
    </dgm:pt>
    <dgm:pt modelId="{6D56EF4A-E204-BB48-87CD-B6B49377DCCE}" type="pres">
      <dgm:prSet presAssocID="{945A996C-5D30-AB44-8060-646D871A7E50}" presName="ChildAccent" presStyleLbl="solidFgAcc1" presStyleIdx="7" presStyleCnt="8"/>
      <dgm:spPr/>
    </dgm:pt>
    <dgm:pt modelId="{C1D6CC7F-7734-324A-8F3A-E6B06476AF36}" type="pres">
      <dgm:prSet presAssocID="{945A996C-5D30-AB44-8060-646D871A7E50}" presName="Child" presStyleLbl="revTx" presStyleIdx="10" presStyleCnt="11">
        <dgm:presLayoutVars>
          <dgm:chMax val="0"/>
          <dgm:chPref val="0"/>
          <dgm:bulletEnabled val="1"/>
        </dgm:presLayoutVars>
      </dgm:prSet>
      <dgm:spPr/>
    </dgm:pt>
  </dgm:ptLst>
  <dgm:cxnLst>
    <dgm:cxn modelId="{42F99B2B-FF88-BE44-B425-398EFB2DCCF4}" type="presOf" srcId="{16B1E12A-CDB5-D44A-9C40-806E1CB89303}" destId="{F55CF035-FF40-EB49-8DFB-0792C6508F2E}" srcOrd="0" destOrd="0" presId="urn:microsoft.com/office/officeart/2008/layout/SquareAccentList"/>
    <dgm:cxn modelId="{1E04DA32-3E7D-D04A-A0B9-8824F01821F7}" srcId="{CD69600E-3AE4-AC47-9EEE-B16C83E9D7A2}" destId="{945A996C-5D30-AB44-8060-646D871A7E50}" srcOrd="2" destOrd="0" parTransId="{2B061234-A2A5-3D43-8EAC-B42581B6ABB6}" sibTransId="{1C12EC0D-FF8D-7640-9F9A-BC98C40B13AF}"/>
    <dgm:cxn modelId="{E330F741-7F6E-8143-82E5-4EA4E37B75AF}" srcId="{E1A466D5-FF16-D04B-AA03-98B026DBBC4D}" destId="{37F712B7-6BE1-0148-9815-80D365FF7DFE}" srcOrd="1" destOrd="0" parTransId="{7896F17C-C298-354A-A2DC-F23C6E2157DA}" sibTransId="{4E00D68E-F0BB-BD41-A020-9C1CC8A8E057}"/>
    <dgm:cxn modelId="{9E59DC55-A4CC-234E-98DC-E4A9AB203D98}" type="presOf" srcId="{11161939-FD30-A74A-A26F-4FB5EFBC4F5C}" destId="{BA0C23A0-D327-DB4E-BEA5-C9D643FCBE11}" srcOrd="0" destOrd="0" presId="urn:microsoft.com/office/officeart/2008/layout/SquareAccentList"/>
    <dgm:cxn modelId="{4B569857-C8B1-474F-BA13-482FD14198EA}" srcId="{37F712B7-6BE1-0148-9815-80D365FF7DFE}" destId="{5DB814E4-9C13-CE46-B56F-6C00E41D719C}" srcOrd="0" destOrd="0" parTransId="{479A661A-C3E9-A649-95C1-A7A80FA2FA72}" sibTransId="{0FC01FCA-8FE4-984F-BE12-3452BEEEF620}"/>
    <dgm:cxn modelId="{0ECDC184-A80A-9846-9A36-8FD12D0AB1C8}" srcId="{16B1E12A-CDB5-D44A-9C40-806E1CB89303}" destId="{11161939-FD30-A74A-A26F-4FB5EFBC4F5C}" srcOrd="2" destOrd="0" parTransId="{7FEC3EEF-1518-9441-9697-D4A2E1953B7B}" sibTransId="{317CBAEC-D1A4-CA41-84C3-A0392AED09C2}"/>
    <dgm:cxn modelId="{3918DD84-BEE5-2E4F-AA94-B4685C1EB173}" type="presOf" srcId="{37F712B7-6BE1-0148-9815-80D365FF7DFE}" destId="{FB75CE4F-CBB7-2346-845F-BD18A900282C}" srcOrd="0" destOrd="0" presId="urn:microsoft.com/office/officeart/2008/layout/SquareAccentList"/>
    <dgm:cxn modelId="{F1396C88-3E2F-3845-97AF-AA5DB45BA94B}" srcId="{37F712B7-6BE1-0148-9815-80D365FF7DFE}" destId="{FFEE99AF-0299-8944-8955-9688154DBBB3}" srcOrd="1" destOrd="0" parTransId="{B77FE28B-9A5D-7A42-92BB-304478A165BD}" sibTransId="{5A2EA44F-D9D3-614C-9F91-D1859D699066}"/>
    <dgm:cxn modelId="{AF98288C-4CDC-B840-9CCA-291E205296DB}" type="presOf" srcId="{9271A138-46E2-1940-A012-8A8765AE6302}" destId="{F1CA4383-95F7-F946-A87E-3FBE3FB43094}" srcOrd="0" destOrd="0" presId="urn:microsoft.com/office/officeart/2008/layout/SquareAccentList"/>
    <dgm:cxn modelId="{F4630A9D-3CD6-954D-ACA9-61FE7D299F6A}" srcId="{16B1E12A-CDB5-D44A-9C40-806E1CB89303}" destId="{F4632918-C64B-0248-BEB5-DC12E0CCC24A}" srcOrd="1" destOrd="0" parTransId="{D9134B32-C995-0B44-98DF-5EEFF2521289}" sibTransId="{50375C12-5CCF-8D42-BC02-EF98AC5544F1}"/>
    <dgm:cxn modelId="{7E88679E-4982-0E47-AA4D-9C04D69DA7DC}" srcId="{CD69600E-3AE4-AC47-9EEE-B16C83E9D7A2}" destId="{9271A138-46E2-1940-A012-8A8765AE6302}" srcOrd="0" destOrd="0" parTransId="{DE2D2804-8181-0040-AD74-54E2ADAE856C}" sibTransId="{1DF432F6-7F84-8F43-9199-73CE13337627}"/>
    <dgm:cxn modelId="{220DA69E-7058-534C-B067-61FCBB467E85}" type="presOf" srcId="{30ABDD04-B440-BB4E-A75B-32760863E00A}" destId="{9C2BC528-0B60-874C-99EE-827719614A76}" srcOrd="0" destOrd="0" presId="urn:microsoft.com/office/officeart/2008/layout/SquareAccentList"/>
    <dgm:cxn modelId="{1D0C68A6-709A-594B-8866-E0D041CABCD7}" type="presOf" srcId="{CD69600E-3AE4-AC47-9EEE-B16C83E9D7A2}" destId="{5BD89F9B-E053-EF42-BDB8-B42868A624E3}" srcOrd="0" destOrd="0" presId="urn:microsoft.com/office/officeart/2008/layout/SquareAccentList"/>
    <dgm:cxn modelId="{BA11EDA7-E09E-BA40-9870-6C01BC333D7B}" srcId="{CD69600E-3AE4-AC47-9EEE-B16C83E9D7A2}" destId="{F71A9CDD-8307-3045-AE0B-46A548EF83C4}" srcOrd="1" destOrd="0" parTransId="{33694427-5B5A-0B41-ADCD-E2C644865B90}" sibTransId="{A4760CE8-6068-0C47-86E4-99BB35BD1CB8}"/>
    <dgm:cxn modelId="{A31ED4AE-E12E-FA45-8266-327CA57448EC}" type="presOf" srcId="{945A996C-5D30-AB44-8060-646D871A7E50}" destId="{C1D6CC7F-7734-324A-8F3A-E6B06476AF36}" srcOrd="0" destOrd="0" presId="urn:microsoft.com/office/officeart/2008/layout/SquareAccentList"/>
    <dgm:cxn modelId="{C1CD91AF-2A9E-CF4D-905F-28716051133E}" type="presOf" srcId="{F71A9CDD-8307-3045-AE0B-46A548EF83C4}" destId="{A76EA4B9-53F1-0C49-BECD-871711BD8194}" srcOrd="0" destOrd="0" presId="urn:microsoft.com/office/officeart/2008/layout/SquareAccentList"/>
    <dgm:cxn modelId="{8CCBC8B5-E9BB-9844-B98F-74D5BE8787C9}" type="presOf" srcId="{5DB814E4-9C13-CE46-B56F-6C00E41D719C}" destId="{3073DCAB-59E8-2145-A7A3-7910F2BBCA49}" srcOrd="0" destOrd="0" presId="urn:microsoft.com/office/officeart/2008/layout/SquareAccentList"/>
    <dgm:cxn modelId="{3A5A3BBE-B86A-8347-A02F-B70A5DEB1876}" type="presOf" srcId="{E1A466D5-FF16-D04B-AA03-98B026DBBC4D}" destId="{8BEA92CF-22DC-1740-8B20-BC204AB1EE22}" srcOrd="0" destOrd="0" presId="urn:microsoft.com/office/officeart/2008/layout/SquareAccentList"/>
    <dgm:cxn modelId="{1B90E3E3-52EF-5741-9C93-6C4CE316994E}" srcId="{E1A466D5-FF16-D04B-AA03-98B026DBBC4D}" destId="{CD69600E-3AE4-AC47-9EEE-B16C83E9D7A2}" srcOrd="2" destOrd="0" parTransId="{CD49580C-5ED3-1348-ACAE-105C0A302C11}" sibTransId="{F7CEB22F-8363-E84E-8635-6218F3F95E5E}"/>
    <dgm:cxn modelId="{E9327AE8-5380-0C46-99B4-4E4C43666306}" type="presOf" srcId="{FFEE99AF-0299-8944-8955-9688154DBBB3}" destId="{D2E75E5F-5139-CE46-8E5B-90737559DC23}" srcOrd="0" destOrd="0" presId="urn:microsoft.com/office/officeart/2008/layout/SquareAccentList"/>
    <dgm:cxn modelId="{DFA2CAEA-47E6-0049-9ABC-8E26FCD84ECA}" srcId="{16B1E12A-CDB5-D44A-9C40-806E1CB89303}" destId="{30ABDD04-B440-BB4E-A75B-32760863E00A}" srcOrd="0" destOrd="0" parTransId="{D94F3FD3-0CBF-2D46-BF4D-DCA2E157E2F5}" sibTransId="{1865AEA5-2F8E-1046-A636-1F8507B3F4C4}"/>
    <dgm:cxn modelId="{AD10C0F9-56C5-EB44-9943-B4B3BF0673EF}" type="presOf" srcId="{F4632918-C64B-0248-BEB5-DC12E0CCC24A}" destId="{7AF0134B-0381-9A4D-84D6-F8CC8E634818}" srcOrd="0" destOrd="0" presId="urn:microsoft.com/office/officeart/2008/layout/SquareAccentList"/>
    <dgm:cxn modelId="{B5CBBDFE-8494-434D-8865-64A7459D3AD5}" srcId="{E1A466D5-FF16-D04B-AA03-98B026DBBC4D}" destId="{16B1E12A-CDB5-D44A-9C40-806E1CB89303}" srcOrd="0" destOrd="0" parTransId="{9A6B08D1-EB53-0249-B7E2-22A18F014D99}" sibTransId="{537BFB73-9B8F-3A4E-83E0-6B40C0449E38}"/>
    <dgm:cxn modelId="{795595C2-83BC-8244-AB8C-E8B36822E71B}" type="presParOf" srcId="{8BEA92CF-22DC-1740-8B20-BC204AB1EE22}" destId="{ED669527-3E86-3345-A9D2-83B3801499F0}" srcOrd="0" destOrd="0" presId="urn:microsoft.com/office/officeart/2008/layout/SquareAccentList"/>
    <dgm:cxn modelId="{F84DA34F-80F2-2A49-A6F0-7B0299796601}" type="presParOf" srcId="{ED669527-3E86-3345-A9D2-83B3801499F0}" destId="{F92160B3-EEBA-3541-8A8E-6B5E332A9D80}" srcOrd="0" destOrd="0" presId="urn:microsoft.com/office/officeart/2008/layout/SquareAccentList"/>
    <dgm:cxn modelId="{8F78E3F1-F34A-FD49-B75A-0B074EA7157A}" type="presParOf" srcId="{F92160B3-EEBA-3541-8A8E-6B5E332A9D80}" destId="{5214516B-B82C-8948-899D-68F5F80EA592}" srcOrd="0" destOrd="0" presId="urn:microsoft.com/office/officeart/2008/layout/SquareAccentList"/>
    <dgm:cxn modelId="{EABABDCB-8959-B649-8C35-E494CB13605C}" type="presParOf" srcId="{F92160B3-EEBA-3541-8A8E-6B5E332A9D80}" destId="{DA4172DD-2254-D646-A81F-C88EA676DA88}" srcOrd="1" destOrd="0" presId="urn:microsoft.com/office/officeart/2008/layout/SquareAccentList"/>
    <dgm:cxn modelId="{891EFDF7-5810-FA40-B1A9-DC6BF0C96DBB}" type="presParOf" srcId="{F92160B3-EEBA-3541-8A8E-6B5E332A9D80}" destId="{F55CF035-FF40-EB49-8DFB-0792C6508F2E}" srcOrd="2" destOrd="0" presId="urn:microsoft.com/office/officeart/2008/layout/SquareAccentList"/>
    <dgm:cxn modelId="{BABDC1A0-18CE-F648-B20A-FE0CD014211A}" type="presParOf" srcId="{ED669527-3E86-3345-A9D2-83B3801499F0}" destId="{58E4A6D9-89EC-D040-9BB0-3D70AFE735B8}" srcOrd="1" destOrd="0" presId="urn:microsoft.com/office/officeart/2008/layout/SquareAccentList"/>
    <dgm:cxn modelId="{357DB644-8EAB-5D4A-83CB-2D9392BAE8F9}" type="presParOf" srcId="{58E4A6D9-89EC-D040-9BB0-3D70AFE735B8}" destId="{D1364567-C3D4-2041-9C80-3A9185957DF5}" srcOrd="0" destOrd="0" presId="urn:microsoft.com/office/officeart/2008/layout/SquareAccentList"/>
    <dgm:cxn modelId="{B0B56A0B-48FC-454D-B804-F2A14FB2150B}" type="presParOf" srcId="{D1364567-C3D4-2041-9C80-3A9185957DF5}" destId="{AB5AA4EC-8005-2C40-AF78-FA78C36E28C7}" srcOrd="0" destOrd="0" presId="urn:microsoft.com/office/officeart/2008/layout/SquareAccentList"/>
    <dgm:cxn modelId="{3358CDCB-8952-E649-9C5F-ADA5300FC40F}" type="presParOf" srcId="{D1364567-C3D4-2041-9C80-3A9185957DF5}" destId="{9C2BC528-0B60-874C-99EE-827719614A76}" srcOrd="1" destOrd="0" presId="urn:microsoft.com/office/officeart/2008/layout/SquareAccentList"/>
    <dgm:cxn modelId="{F86F1652-42AE-A845-B2F0-E04732655853}" type="presParOf" srcId="{58E4A6D9-89EC-D040-9BB0-3D70AFE735B8}" destId="{75C4A051-9736-BC4F-80DC-7CE6D43E62CB}" srcOrd="1" destOrd="0" presId="urn:microsoft.com/office/officeart/2008/layout/SquareAccentList"/>
    <dgm:cxn modelId="{CC7B6654-BF0E-4C40-9B04-88034719DF22}" type="presParOf" srcId="{75C4A051-9736-BC4F-80DC-7CE6D43E62CB}" destId="{234697D5-27AB-1045-91AD-815B30BA76D5}" srcOrd="0" destOrd="0" presId="urn:microsoft.com/office/officeart/2008/layout/SquareAccentList"/>
    <dgm:cxn modelId="{FA3343B3-3B98-2E4F-929A-24C1BD076535}" type="presParOf" srcId="{75C4A051-9736-BC4F-80DC-7CE6D43E62CB}" destId="{7AF0134B-0381-9A4D-84D6-F8CC8E634818}" srcOrd="1" destOrd="0" presId="urn:microsoft.com/office/officeart/2008/layout/SquareAccentList"/>
    <dgm:cxn modelId="{609FDBC6-E2E4-9747-AC1D-794385F78EDE}" type="presParOf" srcId="{58E4A6D9-89EC-D040-9BB0-3D70AFE735B8}" destId="{32D4CA57-7FEB-CA43-BB78-27E3220D80C5}" srcOrd="2" destOrd="0" presId="urn:microsoft.com/office/officeart/2008/layout/SquareAccentList"/>
    <dgm:cxn modelId="{8C99C26C-0CF3-6C45-A0D0-9D2A5E112357}" type="presParOf" srcId="{32D4CA57-7FEB-CA43-BB78-27E3220D80C5}" destId="{B1ADB2D1-1624-5A4B-9F8B-EBACCB665D7C}" srcOrd="0" destOrd="0" presId="urn:microsoft.com/office/officeart/2008/layout/SquareAccentList"/>
    <dgm:cxn modelId="{68973CA9-6502-A341-B8F5-C7D7DEFB9FEB}" type="presParOf" srcId="{32D4CA57-7FEB-CA43-BB78-27E3220D80C5}" destId="{BA0C23A0-D327-DB4E-BEA5-C9D643FCBE11}" srcOrd="1" destOrd="0" presId="urn:microsoft.com/office/officeart/2008/layout/SquareAccentList"/>
    <dgm:cxn modelId="{6C0D1565-8CAB-884F-92EB-E99730E41D59}" type="presParOf" srcId="{8BEA92CF-22DC-1740-8B20-BC204AB1EE22}" destId="{39DA6B78-53CF-DE49-BFB9-76EDA0A0EB39}" srcOrd="1" destOrd="0" presId="urn:microsoft.com/office/officeart/2008/layout/SquareAccentList"/>
    <dgm:cxn modelId="{3AF81550-DBEC-F948-84AE-67CD13808555}" type="presParOf" srcId="{39DA6B78-53CF-DE49-BFB9-76EDA0A0EB39}" destId="{DA8D9956-5137-9048-AEA4-0CB580C78D97}" srcOrd="0" destOrd="0" presId="urn:microsoft.com/office/officeart/2008/layout/SquareAccentList"/>
    <dgm:cxn modelId="{AAFDBCAB-B9E8-854E-AE8A-DC9DABB7939D}" type="presParOf" srcId="{DA8D9956-5137-9048-AEA4-0CB580C78D97}" destId="{5F256A9D-A1E8-EC42-9DC1-B9CE12C51F61}" srcOrd="0" destOrd="0" presId="urn:microsoft.com/office/officeart/2008/layout/SquareAccentList"/>
    <dgm:cxn modelId="{EAE0A176-315C-AB49-A8C7-58B333836CCF}" type="presParOf" srcId="{DA8D9956-5137-9048-AEA4-0CB580C78D97}" destId="{F2ED8E53-0AC9-FB46-8837-34612758B83B}" srcOrd="1" destOrd="0" presId="urn:microsoft.com/office/officeart/2008/layout/SquareAccentList"/>
    <dgm:cxn modelId="{92C4F6AB-545A-8046-8F2C-D528168FD8E2}" type="presParOf" srcId="{DA8D9956-5137-9048-AEA4-0CB580C78D97}" destId="{FB75CE4F-CBB7-2346-845F-BD18A900282C}" srcOrd="2" destOrd="0" presId="urn:microsoft.com/office/officeart/2008/layout/SquareAccentList"/>
    <dgm:cxn modelId="{EFE7B730-E2CA-4547-A193-42B136EAA582}" type="presParOf" srcId="{39DA6B78-53CF-DE49-BFB9-76EDA0A0EB39}" destId="{CB3C7D3B-EBB6-C94D-BC8B-4DB800AA8185}" srcOrd="1" destOrd="0" presId="urn:microsoft.com/office/officeart/2008/layout/SquareAccentList"/>
    <dgm:cxn modelId="{7FE99736-D8AF-CB4A-9F53-1586B2F514D1}" type="presParOf" srcId="{CB3C7D3B-EBB6-C94D-BC8B-4DB800AA8185}" destId="{D4900EBD-A307-CD46-93D7-31A1636794C2}" srcOrd="0" destOrd="0" presId="urn:microsoft.com/office/officeart/2008/layout/SquareAccentList"/>
    <dgm:cxn modelId="{E501FEE4-D0E3-3F4A-9877-A9BC0726BBA4}" type="presParOf" srcId="{D4900EBD-A307-CD46-93D7-31A1636794C2}" destId="{110A59A5-BA3E-0D49-8B95-2C29F0226869}" srcOrd="0" destOrd="0" presId="urn:microsoft.com/office/officeart/2008/layout/SquareAccentList"/>
    <dgm:cxn modelId="{77265431-7EFA-1F4D-B847-1574D522869A}" type="presParOf" srcId="{D4900EBD-A307-CD46-93D7-31A1636794C2}" destId="{3073DCAB-59E8-2145-A7A3-7910F2BBCA49}" srcOrd="1" destOrd="0" presId="urn:microsoft.com/office/officeart/2008/layout/SquareAccentList"/>
    <dgm:cxn modelId="{9EDD49D8-84F2-4B45-9136-28BDED27120C}" type="presParOf" srcId="{CB3C7D3B-EBB6-C94D-BC8B-4DB800AA8185}" destId="{0A24A582-9E53-FE45-AA12-6B80FD456E7C}" srcOrd="1" destOrd="0" presId="urn:microsoft.com/office/officeart/2008/layout/SquareAccentList"/>
    <dgm:cxn modelId="{BE1D9B79-C3BE-3746-83BE-4FADA1CB1810}" type="presParOf" srcId="{0A24A582-9E53-FE45-AA12-6B80FD456E7C}" destId="{17E8353A-A926-DF4A-BEF5-26F8EF748C8D}" srcOrd="0" destOrd="0" presId="urn:microsoft.com/office/officeart/2008/layout/SquareAccentList"/>
    <dgm:cxn modelId="{80DB994B-FF26-F74F-9973-8A2BE36F9977}" type="presParOf" srcId="{0A24A582-9E53-FE45-AA12-6B80FD456E7C}" destId="{D2E75E5F-5139-CE46-8E5B-90737559DC23}" srcOrd="1" destOrd="0" presId="urn:microsoft.com/office/officeart/2008/layout/SquareAccentList"/>
    <dgm:cxn modelId="{F4131D21-C6A2-5642-BEB9-9B0E95709042}" type="presParOf" srcId="{8BEA92CF-22DC-1740-8B20-BC204AB1EE22}" destId="{C61EBDF1-FC61-2547-BA57-D1F0119A951A}" srcOrd="2" destOrd="0" presId="urn:microsoft.com/office/officeart/2008/layout/SquareAccentList"/>
    <dgm:cxn modelId="{1AE5C68E-EF86-3E40-9DCC-36C77C1A5026}" type="presParOf" srcId="{C61EBDF1-FC61-2547-BA57-D1F0119A951A}" destId="{500CD436-FED0-A940-9E28-625D9FA09B24}" srcOrd="0" destOrd="0" presId="urn:microsoft.com/office/officeart/2008/layout/SquareAccentList"/>
    <dgm:cxn modelId="{6EE1D724-A56B-274A-96AF-9A72DFE79981}" type="presParOf" srcId="{500CD436-FED0-A940-9E28-625D9FA09B24}" destId="{C36C6ABD-D239-C449-9341-CCB6670A9182}" srcOrd="0" destOrd="0" presId="urn:microsoft.com/office/officeart/2008/layout/SquareAccentList"/>
    <dgm:cxn modelId="{059C4B91-643D-8042-8EFC-DE3E3029B626}" type="presParOf" srcId="{500CD436-FED0-A940-9E28-625D9FA09B24}" destId="{0EFAD327-5179-5446-921B-AEFDBE3E97D1}" srcOrd="1" destOrd="0" presId="urn:microsoft.com/office/officeart/2008/layout/SquareAccentList"/>
    <dgm:cxn modelId="{F440C2A4-B709-154E-8908-4BF54B80E408}" type="presParOf" srcId="{500CD436-FED0-A940-9E28-625D9FA09B24}" destId="{5BD89F9B-E053-EF42-BDB8-B42868A624E3}" srcOrd="2" destOrd="0" presId="urn:microsoft.com/office/officeart/2008/layout/SquareAccentList"/>
    <dgm:cxn modelId="{5991D1C4-2A9E-BD44-9931-CB03AC6B7EA7}" type="presParOf" srcId="{C61EBDF1-FC61-2547-BA57-D1F0119A951A}" destId="{74736C5D-C4AC-F24F-B2A5-1B45B9CF0588}" srcOrd="1" destOrd="0" presId="urn:microsoft.com/office/officeart/2008/layout/SquareAccentList"/>
    <dgm:cxn modelId="{50B28E3C-303D-BA44-B8E4-DDF167BF8FC7}" type="presParOf" srcId="{74736C5D-C4AC-F24F-B2A5-1B45B9CF0588}" destId="{D1DAEADF-C21E-374E-895B-42BB1C4FFC52}" srcOrd="0" destOrd="0" presId="urn:microsoft.com/office/officeart/2008/layout/SquareAccentList"/>
    <dgm:cxn modelId="{741421A4-48DB-D943-84B1-9232FC7FF14E}" type="presParOf" srcId="{D1DAEADF-C21E-374E-895B-42BB1C4FFC52}" destId="{78243C86-BFAB-F04B-9E38-45A6A6ED3F07}" srcOrd="0" destOrd="0" presId="urn:microsoft.com/office/officeart/2008/layout/SquareAccentList"/>
    <dgm:cxn modelId="{62B06E47-CDCE-534D-A99E-C988E4AC3B14}" type="presParOf" srcId="{D1DAEADF-C21E-374E-895B-42BB1C4FFC52}" destId="{F1CA4383-95F7-F946-A87E-3FBE3FB43094}" srcOrd="1" destOrd="0" presId="urn:microsoft.com/office/officeart/2008/layout/SquareAccentList"/>
    <dgm:cxn modelId="{5C94B427-A854-244D-B9AE-BDC18C1DE774}" type="presParOf" srcId="{74736C5D-C4AC-F24F-B2A5-1B45B9CF0588}" destId="{A18CDF55-60A8-2940-BE6C-2E33191C10AB}" srcOrd="1" destOrd="0" presId="urn:microsoft.com/office/officeart/2008/layout/SquareAccentList"/>
    <dgm:cxn modelId="{2D0961D0-E78B-A24B-BE0E-CFE9FCFCF45E}" type="presParOf" srcId="{A18CDF55-60A8-2940-BE6C-2E33191C10AB}" destId="{3931BF71-8ED2-2243-A31B-229D93589A04}" srcOrd="0" destOrd="0" presId="urn:microsoft.com/office/officeart/2008/layout/SquareAccentList"/>
    <dgm:cxn modelId="{0F4E2B02-81CA-AF41-89AB-58D305C2FAE1}" type="presParOf" srcId="{A18CDF55-60A8-2940-BE6C-2E33191C10AB}" destId="{A76EA4B9-53F1-0C49-BECD-871711BD8194}" srcOrd="1" destOrd="0" presId="urn:microsoft.com/office/officeart/2008/layout/SquareAccentList"/>
    <dgm:cxn modelId="{E61ECEA3-0D6B-424D-87E7-B8C4B315F41B}" type="presParOf" srcId="{74736C5D-C4AC-F24F-B2A5-1B45B9CF0588}" destId="{3CB2D758-6250-894B-A549-AC88A076D343}" srcOrd="2" destOrd="0" presId="urn:microsoft.com/office/officeart/2008/layout/SquareAccentList"/>
    <dgm:cxn modelId="{49E19B10-33B7-CF44-A4BD-7F470C493534}" type="presParOf" srcId="{3CB2D758-6250-894B-A549-AC88A076D343}" destId="{6D56EF4A-E204-BB48-87CD-B6B49377DCCE}" srcOrd="0" destOrd="0" presId="urn:microsoft.com/office/officeart/2008/layout/SquareAccentList"/>
    <dgm:cxn modelId="{CD6ECC98-E709-4948-A508-C42BCCF3D069}" type="presParOf" srcId="{3CB2D758-6250-894B-A549-AC88A076D343}" destId="{C1D6CC7F-7734-324A-8F3A-E6B06476AF36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13EA3B-3324-3540-B9BF-BBC4677C7DBD}">
      <dsp:nvSpPr>
        <dsp:cNvPr id="0" name=""/>
        <dsp:cNvSpPr/>
      </dsp:nvSpPr>
      <dsp:spPr>
        <a:xfrm>
          <a:off x="587927" y="0"/>
          <a:ext cx="6663177" cy="441945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7DFB11-03F2-8F4C-A68B-C8224DEC4AC9}">
      <dsp:nvSpPr>
        <dsp:cNvPr id="0" name=""/>
        <dsp:cNvSpPr/>
      </dsp:nvSpPr>
      <dsp:spPr>
        <a:xfrm>
          <a:off x="8420" y="1325835"/>
          <a:ext cx="2523188" cy="17677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 dirty="0"/>
            <a:t>Manipulação e Pré-Processamento</a:t>
          </a:r>
        </a:p>
      </dsp:txBody>
      <dsp:txXfrm>
        <a:off x="94716" y="1412131"/>
        <a:ext cx="2350596" cy="1595188"/>
      </dsp:txXfrm>
    </dsp:sp>
    <dsp:sp modelId="{53C46E05-35D8-294E-A20A-87807D984B86}">
      <dsp:nvSpPr>
        <dsp:cNvPr id="0" name=""/>
        <dsp:cNvSpPr/>
      </dsp:nvSpPr>
      <dsp:spPr>
        <a:xfrm>
          <a:off x="2657921" y="1325835"/>
          <a:ext cx="2523188" cy="17677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 dirty="0"/>
            <a:t>Extração e Transformação de Atributos</a:t>
          </a:r>
        </a:p>
      </dsp:txBody>
      <dsp:txXfrm>
        <a:off x="2744217" y="1412131"/>
        <a:ext cx="2350596" cy="1595188"/>
      </dsp:txXfrm>
    </dsp:sp>
    <dsp:sp modelId="{7FE62361-183C-2047-8073-6007A11335B1}">
      <dsp:nvSpPr>
        <dsp:cNvPr id="0" name=""/>
        <dsp:cNvSpPr/>
      </dsp:nvSpPr>
      <dsp:spPr>
        <a:xfrm>
          <a:off x="5307422" y="1325835"/>
          <a:ext cx="2523188" cy="17677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 dirty="0"/>
            <a:t>Seleção de Atributos</a:t>
          </a:r>
        </a:p>
      </dsp:txBody>
      <dsp:txXfrm>
        <a:off x="5393718" y="1412131"/>
        <a:ext cx="2350596" cy="15951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14516B-B82C-8948-899D-68F5F80EA592}">
      <dsp:nvSpPr>
        <dsp:cNvPr id="0" name=""/>
        <dsp:cNvSpPr/>
      </dsp:nvSpPr>
      <dsp:spPr>
        <a:xfrm>
          <a:off x="2912" y="618961"/>
          <a:ext cx="2928697" cy="3445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4172DD-2254-D646-A81F-C88EA676DA88}">
      <dsp:nvSpPr>
        <dsp:cNvPr id="0" name=""/>
        <dsp:cNvSpPr/>
      </dsp:nvSpPr>
      <dsp:spPr>
        <a:xfrm>
          <a:off x="2912" y="748361"/>
          <a:ext cx="215152" cy="21515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5CF035-FF40-EB49-8DFB-0792C6508F2E}">
      <dsp:nvSpPr>
        <dsp:cNvPr id="0" name=""/>
        <dsp:cNvSpPr/>
      </dsp:nvSpPr>
      <dsp:spPr>
        <a:xfrm>
          <a:off x="2912" y="0"/>
          <a:ext cx="2928697" cy="618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Variáveis</a:t>
          </a:r>
          <a:r>
            <a:rPr lang="pt-BR" sz="1400" kern="1200" dirty="0">
              <a:solidFill>
                <a:schemeClr val="bg1"/>
              </a:solidFill>
              <a:latin typeface="Gotham HTF Light" pitchFamily="2" charset="77"/>
            </a:rPr>
            <a:t> Numéricas</a:t>
          </a:r>
        </a:p>
      </dsp:txBody>
      <dsp:txXfrm>
        <a:off x="2912" y="0"/>
        <a:ext cx="2928697" cy="618961"/>
      </dsp:txXfrm>
    </dsp:sp>
    <dsp:sp modelId="{AB5AA4EC-8005-2C40-AF78-FA78C36E28C7}">
      <dsp:nvSpPr>
        <dsp:cNvPr id="0" name=""/>
        <dsp:cNvSpPr/>
      </dsp:nvSpPr>
      <dsp:spPr>
        <a:xfrm>
          <a:off x="2912" y="1249875"/>
          <a:ext cx="215147" cy="2151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2BC528-0B60-874C-99EE-827719614A76}">
      <dsp:nvSpPr>
        <dsp:cNvPr id="0" name=""/>
        <dsp:cNvSpPr/>
      </dsp:nvSpPr>
      <dsp:spPr>
        <a:xfrm>
          <a:off x="207921" y="1106694"/>
          <a:ext cx="2723688" cy="50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>
              <a:solidFill>
                <a:schemeClr val="bg1"/>
              </a:solidFill>
              <a:latin typeface="Gotham HTF Light" pitchFamily="2" charset="77"/>
            </a:rPr>
            <a:t>Média e Mediana</a:t>
          </a:r>
        </a:p>
      </dsp:txBody>
      <dsp:txXfrm>
        <a:off x="207921" y="1106694"/>
        <a:ext cx="2723688" cy="501509"/>
      </dsp:txXfrm>
    </dsp:sp>
    <dsp:sp modelId="{234697D5-27AB-1045-91AD-815B30BA76D5}">
      <dsp:nvSpPr>
        <dsp:cNvPr id="0" name=""/>
        <dsp:cNvSpPr/>
      </dsp:nvSpPr>
      <dsp:spPr>
        <a:xfrm>
          <a:off x="2912" y="1751384"/>
          <a:ext cx="215147" cy="2151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F0134B-0381-9A4D-84D6-F8CC8E634818}">
      <dsp:nvSpPr>
        <dsp:cNvPr id="0" name=""/>
        <dsp:cNvSpPr/>
      </dsp:nvSpPr>
      <dsp:spPr>
        <a:xfrm>
          <a:off x="207921" y="1608204"/>
          <a:ext cx="2723688" cy="50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Valor Arbitrário</a:t>
          </a:r>
        </a:p>
      </dsp:txBody>
      <dsp:txXfrm>
        <a:off x="207921" y="1608204"/>
        <a:ext cx="2723688" cy="501509"/>
      </dsp:txXfrm>
    </dsp:sp>
    <dsp:sp modelId="{B1ADB2D1-1624-5A4B-9F8B-EBACCB665D7C}">
      <dsp:nvSpPr>
        <dsp:cNvPr id="0" name=""/>
        <dsp:cNvSpPr/>
      </dsp:nvSpPr>
      <dsp:spPr>
        <a:xfrm>
          <a:off x="2912" y="2252893"/>
          <a:ext cx="215147" cy="2151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0C23A0-D327-DB4E-BEA5-C9D643FCBE11}">
      <dsp:nvSpPr>
        <dsp:cNvPr id="0" name=""/>
        <dsp:cNvSpPr/>
      </dsp:nvSpPr>
      <dsp:spPr>
        <a:xfrm>
          <a:off x="207921" y="2109713"/>
          <a:ext cx="2723688" cy="50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End</a:t>
          </a:r>
          <a:r>
            <a:rPr lang="pt-BR" sz="1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pt-BR" sz="1400" kern="12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of</a:t>
          </a:r>
          <a:r>
            <a:rPr lang="pt-BR" sz="1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pt-BR" sz="1400" kern="12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Tail</a:t>
          </a:r>
          <a:endParaRPr lang="pt-BR" sz="1400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7921" y="2109713"/>
        <a:ext cx="2723688" cy="501509"/>
      </dsp:txXfrm>
    </dsp:sp>
    <dsp:sp modelId="{5F256A9D-A1E8-EC42-9DC1-B9CE12C51F61}">
      <dsp:nvSpPr>
        <dsp:cNvPr id="0" name=""/>
        <dsp:cNvSpPr/>
      </dsp:nvSpPr>
      <dsp:spPr>
        <a:xfrm>
          <a:off x="3078045" y="618961"/>
          <a:ext cx="2928697" cy="3445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ED8E53-0AC9-FB46-8837-34612758B83B}">
      <dsp:nvSpPr>
        <dsp:cNvPr id="0" name=""/>
        <dsp:cNvSpPr/>
      </dsp:nvSpPr>
      <dsp:spPr>
        <a:xfrm>
          <a:off x="3078045" y="748361"/>
          <a:ext cx="215152" cy="21515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75CE4F-CBB7-2346-845F-BD18A900282C}">
      <dsp:nvSpPr>
        <dsp:cNvPr id="0" name=""/>
        <dsp:cNvSpPr/>
      </dsp:nvSpPr>
      <dsp:spPr>
        <a:xfrm>
          <a:off x="3078045" y="0"/>
          <a:ext cx="2928697" cy="618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Variáveis Categóricas</a:t>
          </a:r>
        </a:p>
      </dsp:txBody>
      <dsp:txXfrm>
        <a:off x="3078045" y="0"/>
        <a:ext cx="2928697" cy="618961"/>
      </dsp:txXfrm>
    </dsp:sp>
    <dsp:sp modelId="{110A59A5-BA3E-0D49-8B95-2C29F0226869}">
      <dsp:nvSpPr>
        <dsp:cNvPr id="0" name=""/>
        <dsp:cNvSpPr/>
      </dsp:nvSpPr>
      <dsp:spPr>
        <a:xfrm>
          <a:off x="3078045" y="1249875"/>
          <a:ext cx="215147" cy="2151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73DCAB-59E8-2145-A7A3-7910F2BBCA49}">
      <dsp:nvSpPr>
        <dsp:cNvPr id="0" name=""/>
        <dsp:cNvSpPr/>
      </dsp:nvSpPr>
      <dsp:spPr>
        <a:xfrm>
          <a:off x="3283054" y="1106694"/>
          <a:ext cx="2723688" cy="50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Categoria mais frequente</a:t>
          </a:r>
        </a:p>
      </dsp:txBody>
      <dsp:txXfrm>
        <a:off x="3283054" y="1106694"/>
        <a:ext cx="2723688" cy="501509"/>
      </dsp:txXfrm>
    </dsp:sp>
    <dsp:sp modelId="{17E8353A-A926-DF4A-BEF5-26F8EF748C8D}">
      <dsp:nvSpPr>
        <dsp:cNvPr id="0" name=""/>
        <dsp:cNvSpPr/>
      </dsp:nvSpPr>
      <dsp:spPr>
        <a:xfrm>
          <a:off x="3078045" y="1751384"/>
          <a:ext cx="215147" cy="2151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E75E5F-5139-CE46-8E5B-90737559DC23}">
      <dsp:nvSpPr>
        <dsp:cNvPr id="0" name=""/>
        <dsp:cNvSpPr/>
      </dsp:nvSpPr>
      <dsp:spPr>
        <a:xfrm>
          <a:off x="3283054" y="1608204"/>
          <a:ext cx="2723688" cy="50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Categoria Faltante</a:t>
          </a:r>
        </a:p>
      </dsp:txBody>
      <dsp:txXfrm>
        <a:off x="3283054" y="1608204"/>
        <a:ext cx="2723688" cy="501509"/>
      </dsp:txXfrm>
    </dsp:sp>
    <dsp:sp modelId="{C36C6ABD-D239-C449-9341-CCB6670A9182}">
      <dsp:nvSpPr>
        <dsp:cNvPr id="0" name=""/>
        <dsp:cNvSpPr/>
      </dsp:nvSpPr>
      <dsp:spPr>
        <a:xfrm>
          <a:off x="6153177" y="618961"/>
          <a:ext cx="2928697" cy="3445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FAD327-5179-5446-921B-AEFDBE3E97D1}">
      <dsp:nvSpPr>
        <dsp:cNvPr id="0" name=""/>
        <dsp:cNvSpPr/>
      </dsp:nvSpPr>
      <dsp:spPr>
        <a:xfrm>
          <a:off x="6153177" y="748361"/>
          <a:ext cx="215152" cy="21515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D89F9B-E053-EF42-BDB8-B42868A624E3}">
      <dsp:nvSpPr>
        <dsp:cNvPr id="0" name=""/>
        <dsp:cNvSpPr/>
      </dsp:nvSpPr>
      <dsp:spPr>
        <a:xfrm>
          <a:off x="6153177" y="0"/>
          <a:ext cx="2928697" cy="618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Ambas</a:t>
          </a:r>
        </a:p>
      </dsp:txBody>
      <dsp:txXfrm>
        <a:off x="6153177" y="0"/>
        <a:ext cx="2928697" cy="618961"/>
      </dsp:txXfrm>
    </dsp:sp>
    <dsp:sp modelId="{78243C86-BFAB-F04B-9E38-45A6A6ED3F07}">
      <dsp:nvSpPr>
        <dsp:cNvPr id="0" name=""/>
        <dsp:cNvSpPr/>
      </dsp:nvSpPr>
      <dsp:spPr>
        <a:xfrm>
          <a:off x="6153177" y="1249875"/>
          <a:ext cx="215147" cy="2151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CA4383-95F7-F946-A87E-3FBE3FB43094}">
      <dsp:nvSpPr>
        <dsp:cNvPr id="0" name=""/>
        <dsp:cNvSpPr/>
      </dsp:nvSpPr>
      <dsp:spPr>
        <a:xfrm>
          <a:off x="6358186" y="1106694"/>
          <a:ext cx="2723688" cy="50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Complete Case </a:t>
          </a:r>
          <a:r>
            <a:rPr lang="pt-BR" sz="1400" kern="12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Analysis</a:t>
          </a:r>
          <a:endParaRPr lang="pt-BR" sz="1400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358186" y="1106694"/>
        <a:ext cx="2723688" cy="501509"/>
      </dsp:txXfrm>
    </dsp:sp>
    <dsp:sp modelId="{3931BF71-8ED2-2243-A31B-229D93589A04}">
      <dsp:nvSpPr>
        <dsp:cNvPr id="0" name=""/>
        <dsp:cNvSpPr/>
      </dsp:nvSpPr>
      <dsp:spPr>
        <a:xfrm>
          <a:off x="6153177" y="1751384"/>
          <a:ext cx="215147" cy="2151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6EA4B9-53F1-0C49-BECD-871711BD8194}">
      <dsp:nvSpPr>
        <dsp:cNvPr id="0" name=""/>
        <dsp:cNvSpPr/>
      </dsp:nvSpPr>
      <dsp:spPr>
        <a:xfrm>
          <a:off x="6358186" y="1608204"/>
          <a:ext cx="2723688" cy="50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Amostra Aleatória</a:t>
          </a:r>
        </a:p>
      </dsp:txBody>
      <dsp:txXfrm>
        <a:off x="6358186" y="1608204"/>
        <a:ext cx="2723688" cy="501509"/>
      </dsp:txXfrm>
    </dsp:sp>
    <dsp:sp modelId="{6D56EF4A-E204-BB48-87CD-B6B49377DCCE}">
      <dsp:nvSpPr>
        <dsp:cNvPr id="0" name=""/>
        <dsp:cNvSpPr/>
      </dsp:nvSpPr>
      <dsp:spPr>
        <a:xfrm>
          <a:off x="6153177" y="2252893"/>
          <a:ext cx="215147" cy="2151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D6CC7F-7734-324A-8F3A-E6B06476AF36}">
      <dsp:nvSpPr>
        <dsp:cNvPr id="0" name=""/>
        <dsp:cNvSpPr/>
      </dsp:nvSpPr>
      <dsp:spPr>
        <a:xfrm>
          <a:off x="6358186" y="2109713"/>
          <a:ext cx="2723688" cy="50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>
              <a:solidFill>
                <a:schemeClr val="bg1"/>
              </a:solidFill>
              <a:latin typeface="Gotham HTF Light" pitchFamily="2" charset="77"/>
            </a:rPr>
            <a:t>Similaridade</a:t>
          </a:r>
        </a:p>
      </dsp:txBody>
      <dsp:txXfrm>
        <a:off x="6358186" y="2109713"/>
        <a:ext cx="2723688" cy="5015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EA51DBE-F665-4EDA-A97F-2671ECC5C7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D73AEC1-D76A-42CD-BC56-77E911517A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62CE0-7447-4AB5-A310-F2377D52C58C}" type="datetimeFigureOut">
              <a:rPr lang="pt-BR" smtClean="0"/>
              <a:t>18/11/2024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7C33623-9AE9-400E-9936-F4268F1915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F58EA33-CDB8-44D6-AA90-6FD4650C5F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CDD2F-DE9F-481E-B043-DE8B228F4D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7405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5:21:33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6595,'4'-12'400,"-4"9"-400,10-3-224,0 3-448,-4-6-2129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1671B-953B-3348-A388-ABA77F7E6778}" type="datetimeFigureOut">
              <a:rPr lang="pt-BR" smtClean="0"/>
              <a:t>18/11/2024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ACAB0-47FA-4D44-A083-71A847D83E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0872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notações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1671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notações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1360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8" name="Google Shape;24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8" name="Google Shape;24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14287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CAFCE-C102-6747-9B79-E03F9BCB8C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24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CAFCE-C102-6747-9B79-E03F9BCB8C7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30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965CCC-C605-4C99-9B95-4DB659CD5C0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u="none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37249F-D890-4104-B4C0-4077DD9B73F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509963"/>
            <a:ext cx="9144000" cy="174783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82B9E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34EB0E-99C4-4D20-BF13-FCC3B4419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18/11/2024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BF8581-42A3-4D54-8BEA-FF62904BD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AB7008-D087-40AC-822D-FEE759CA1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199EEB5-C76A-4E0F-8CA6-1BC1FAA52F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256" y="635238"/>
            <a:ext cx="436776" cy="30028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93400ED-3F00-450C-9010-09FBB5966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580" y="4020767"/>
            <a:ext cx="505022" cy="6142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939B494-0485-4FB1-91FF-724BED1F722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185" y="733924"/>
            <a:ext cx="450425" cy="9554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2294B957-04AC-47F2-8135-11AC2EAF7A7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20" y="3856977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456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3626B-38EE-4EF2-9BAF-3973E8F1F8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BD43B02-5EE3-4C59-8807-022936571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698687"/>
            <a:ext cx="10515600" cy="4478276"/>
          </a:xfrm>
        </p:spPr>
        <p:txBody>
          <a:bodyPr vert="eaVert">
            <a:normAutofit/>
          </a:bodyPr>
          <a:lstStyle>
            <a:lvl1pPr>
              <a:defRPr sz="2800">
                <a:solidFill>
                  <a:srgbClr val="EBE6E1"/>
                </a:solidFill>
              </a:defRPr>
            </a:lvl1pPr>
            <a:lvl2pPr>
              <a:defRPr sz="2400">
                <a:solidFill>
                  <a:srgbClr val="EBE6E1"/>
                </a:solidFill>
              </a:defRPr>
            </a:lvl2pPr>
            <a:lvl3pPr>
              <a:defRPr sz="2000">
                <a:solidFill>
                  <a:srgbClr val="EBE6E1"/>
                </a:solidFill>
              </a:defRPr>
            </a:lvl3pPr>
            <a:lvl4pPr>
              <a:defRPr sz="1800">
                <a:solidFill>
                  <a:srgbClr val="EBE6E1"/>
                </a:solidFill>
              </a:defRPr>
            </a:lvl4pPr>
            <a:lvl5pPr>
              <a:defRPr sz="18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BFA49B-DE05-4195-8177-F642C521B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18/11/2024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39B8FD-A5CE-48FA-9428-0D252BDC5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A79CF7-C0A0-4FBA-83F0-E920FE7F1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AF39E8-598A-4CE8-8362-BDD23282F6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8E27828-2761-43E9-83BF-D19FDF77D8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3DECA77-2E8D-4E64-8D86-B634CBEF10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DF7398A-C2C5-472C-A66D-BF46A7F8794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44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B2FAE92-526C-44AF-8D3E-017816D220C2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9056914" y="365125"/>
            <a:ext cx="2296886" cy="5811838"/>
          </a:xfrm>
        </p:spPr>
        <p:txBody>
          <a:bodyPr vert="eaVert"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2BDBDEA-A980-4B08-9CA1-3E25E6795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8218715" cy="5811838"/>
          </a:xfrm>
        </p:spPr>
        <p:txBody>
          <a:bodyPr vert="eaVert"/>
          <a:lstStyle>
            <a:lvl1pPr>
              <a:defRPr>
                <a:solidFill>
                  <a:srgbClr val="EBE6E1"/>
                </a:solidFill>
              </a:defRPr>
            </a:lvl1pPr>
            <a:lvl2pPr>
              <a:defRPr>
                <a:solidFill>
                  <a:srgbClr val="EBE6E1"/>
                </a:solidFill>
              </a:defRPr>
            </a:lvl2pPr>
            <a:lvl3pPr>
              <a:defRPr>
                <a:solidFill>
                  <a:srgbClr val="EBE6E1"/>
                </a:solidFill>
              </a:defRPr>
            </a:lvl3pPr>
            <a:lvl4pPr>
              <a:defRPr>
                <a:solidFill>
                  <a:srgbClr val="EBE6E1"/>
                </a:solidFill>
              </a:defRPr>
            </a:lvl4pPr>
            <a:lvl5pPr>
              <a:defRPr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42F560-C422-424D-9ECB-E6ACBB1F4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18/11/2024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203086-8A01-4769-972E-053A76BDB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C9E108-E2CA-413B-8B14-3EC28ADB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22178CF-C17E-4CFC-9224-4F910A6DDC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1963FC1-D668-4506-8B58-5AD3B0CAFF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F7B909B-5214-4340-8435-305277C095D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B27CE46-6C5C-4646-91D4-79C7C0007F8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161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92D85-2C92-4B61-9E83-C990DE43CC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AEC64-90B4-404C-A7EB-322DD5631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>
            <a:lvl1pPr>
              <a:defRPr sz="2400">
                <a:solidFill>
                  <a:srgbClr val="EBE6E1"/>
                </a:solidFill>
              </a:defRPr>
            </a:lvl1pPr>
            <a:lvl2pPr>
              <a:defRPr sz="2000">
                <a:solidFill>
                  <a:srgbClr val="EBE6E1"/>
                </a:solidFill>
              </a:defRPr>
            </a:lvl2pPr>
            <a:lvl3pPr>
              <a:defRPr sz="1800">
                <a:solidFill>
                  <a:srgbClr val="EBE6E1"/>
                </a:solidFill>
              </a:defRPr>
            </a:lvl3pPr>
            <a:lvl4pPr>
              <a:defRPr sz="1600">
                <a:solidFill>
                  <a:srgbClr val="EBE6E1"/>
                </a:solidFill>
              </a:defRPr>
            </a:lvl4pPr>
            <a:lvl5pPr>
              <a:defRPr sz="16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729B8B-AB33-4124-B247-4C772EEEE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18/11/2024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707853-688A-492A-A74F-9FD1A55D5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5851D2-6CD8-4AA0-8CE8-B540B451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F02EE38-F428-4A0C-BDCA-52541D4BF9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2A826CD-69AB-48D5-BF76-8D7366DE7CE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DFB7607-338A-481D-8F90-10AC86A199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5E86034-F8C0-4A9A-9A6E-B2E44554CEC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62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41E6BB-8625-4404-8B03-D5B175F7BC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A595D6-AE6F-4107-B41A-9F82D9357FB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82B9E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2CC051-927C-4B37-9FAF-B3AE09E1B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18/11/2024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CAD57E-E86B-4D15-94FB-4F31F669F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76E843-B6E4-43C8-BC7C-9FDE1FCBA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8A8DBC1-DD68-4BAF-8237-FF9A239A93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160" y="861481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43DCE14-C75F-4382-B5FA-1A55807806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421716" y="5123703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6D047C0-086D-4401-987F-2F2C5E14CD8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089" y="960167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F03C25D-D8B2-4CB1-A87B-231325D182C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01" y="2910893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0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B6304B-3E35-47FA-B7B1-07AF3D5F07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8687"/>
            <a:ext cx="5181600" cy="4478276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90B7213-936D-4E6B-8873-761808CAF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98687"/>
            <a:ext cx="5181600" cy="4478276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2E9976-E4A7-4B43-841B-A3CF90007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18/11/2024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C9FF81-AE4C-42F1-AAEC-A0CB8E6D4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5C0938-81A9-40A4-9682-45922F7B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67C6603-BC5C-4F72-B94D-F1491C8181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5719C6B-C199-4F1B-84AD-673A913F10B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0620F07-76DA-46A1-850D-7BB0FF50AA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31A5916-02A8-4F91-A10C-AFB016747F0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358226E7-3D6D-43B5-8B00-CF9B7B7EA9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464392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0D6097-1A60-4E40-9B7C-A16E2CA3AD4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98687"/>
            <a:ext cx="5157787" cy="806388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rgbClr val="82B9E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ADA7E42-A072-45E1-9478-DD7C462A1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12759E3-FB69-45E8-8A2B-D6734A2A4AD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98687"/>
            <a:ext cx="5183188" cy="806388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rgbClr val="82B9E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39DEF4D-F117-4354-BA96-8B8497623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BFD098E-B033-4779-8A96-B473665F2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18/11/2024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DAA6F98-677C-44AD-BA9D-03D78B3A8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092FC07-5162-475B-AD6C-736900B60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34FCF77-89A4-45D0-8260-6B6989DC08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4DD8E06-1347-4DFC-9FDC-2DDB6D7AA7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F06BD83-8B76-42EC-B7CB-27402254035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766CF74-B964-44A9-8681-DB3D1558097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9AF2A899-753D-463A-9496-CBDD2FD0D0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907545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45A399C-D717-46EF-A65C-85A82283F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18/11/2024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6917F8A-DA43-47A0-8C6D-771028C61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35890A1-9B75-436B-88A4-04B01452D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753783A-9C19-49D4-8972-952B15ACE6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9507275-D2A6-4EC9-B358-F47A33AA782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1C6DFE4-DDB1-4CF1-85CE-D648EB8B92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3D92B48-55E2-42E0-905D-C42C9B34E97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D9FCAB69-D17F-48B6-B9CF-B5E1DDDA2C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60629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71E3324-B742-4078-A2E2-0200B06C7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18/11/2024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F3F7FA7-5899-4867-8D4F-A99C5A11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8D074D1-1489-49EC-9E73-7E65A7598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65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4DCA6-43E8-4322-AAD9-EB0DC7D5BA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775064"/>
            <a:ext cx="3932237" cy="1262280"/>
          </a:xfrm>
        </p:spPr>
        <p:txBody>
          <a:bodyPr anchor="t">
            <a:normAutofit/>
          </a:bodyPr>
          <a:lstStyle>
            <a:lvl1pPr>
              <a:defRPr sz="28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7564D3-AFDD-40E4-9346-4EF127549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75063"/>
            <a:ext cx="6172200" cy="508598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EBE6E1"/>
                </a:solidFill>
              </a:defRPr>
            </a:lvl1pPr>
            <a:lvl2pPr>
              <a:defRPr sz="2400">
                <a:solidFill>
                  <a:srgbClr val="EBE6E1"/>
                </a:solidFill>
              </a:defRPr>
            </a:lvl2pPr>
            <a:lvl3pPr>
              <a:defRPr sz="2000">
                <a:solidFill>
                  <a:srgbClr val="EBE6E1"/>
                </a:solidFill>
              </a:defRPr>
            </a:lvl3pPr>
            <a:lvl4pPr>
              <a:defRPr sz="1800">
                <a:solidFill>
                  <a:srgbClr val="EBE6E1"/>
                </a:solidFill>
              </a:defRPr>
            </a:lvl4pPr>
            <a:lvl5pPr>
              <a:defRPr sz="1800">
                <a:solidFill>
                  <a:srgbClr val="EBE6E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70CF6BF-407F-492C-8321-F753C9655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37344"/>
            <a:ext cx="3932237" cy="3831644"/>
          </a:xfrm>
        </p:spPr>
        <p:txBody>
          <a:bodyPr/>
          <a:lstStyle>
            <a:lvl1pPr marL="0" indent="0">
              <a:buNone/>
              <a:defRPr sz="1600">
                <a:solidFill>
                  <a:srgbClr val="EBE6E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FEF60B-796E-41DE-8BD7-64DA2B19D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18/11/2024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31AF5D-F3AA-4778-A1F7-E469921E1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9CB09E-94A3-4CD7-B2C7-D2792BA0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3818E31-AFD5-4289-8238-116DF4575B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8E7848F-DF9E-4A51-9BCE-72A9F6EC5C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5C0BB81-64CF-4B70-90F8-FD8CCE3CFB7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3EF97AD-0E8B-4172-B1A9-735BEA59745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1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8F8A80-E449-41DA-987B-BC99C10753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774745"/>
            <a:ext cx="3932237" cy="1297895"/>
          </a:xfrm>
        </p:spPr>
        <p:txBody>
          <a:bodyPr anchor="t">
            <a:normAutofit/>
          </a:bodyPr>
          <a:lstStyle>
            <a:lvl1pPr>
              <a:defRPr sz="28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1C1180E-87D6-4CD8-B5E1-0C5EA8ADC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F14DB1E-6204-49CB-8194-1A3421520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72640"/>
            <a:ext cx="3932237" cy="3796347"/>
          </a:xfrm>
        </p:spPr>
        <p:txBody>
          <a:bodyPr/>
          <a:lstStyle>
            <a:lvl1pPr marL="0" indent="0">
              <a:buNone/>
              <a:defRPr sz="1600">
                <a:solidFill>
                  <a:srgbClr val="EBE6E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A257A3-319C-4B4A-B1D3-47B6989DC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18/11/2024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2CD287-5824-47FF-BD09-9FDB1CE9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F75DB1-A869-4D50-86F1-46FF4B5BD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5526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4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0B854FB-3E7B-41B2-A416-160FEFF13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7E7167-FE43-4774-BF83-26F1F0A73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2E40EC-3988-4C17-8106-BA60720FF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AB1A9-93F9-46C8-A911-6E46553F94D0}" type="datetimeFigureOut">
              <a:rPr lang="pt-BR" smtClean="0"/>
              <a:t>18/11/2024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1B62C2-99C6-4B11-8AC4-06BE9297AA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D4FFBF-597C-48C8-B18E-A3CC7AF944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457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EBE6E1"/>
          </a:solidFill>
          <a:latin typeface="Gotham HTF Book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288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4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991571C3-1D96-4A5C-83C9-786C6D963C52}"/>
                  </a:ext>
                </a:extLst>
              </p14:cNvPr>
              <p14:cNvContentPartPr/>
              <p14:nvPr/>
            </p14:nvContentPartPr>
            <p14:xfrm>
              <a:off x="10607797" y="1189652"/>
              <a:ext cx="11160" cy="1224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991571C3-1D96-4A5C-83C9-786C6D963C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98797" y="1181012"/>
                <a:ext cx="28800" cy="2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Agrupar 6">
            <a:extLst>
              <a:ext uri="{FF2B5EF4-FFF2-40B4-BE49-F238E27FC236}">
                <a16:creationId xmlns:a16="http://schemas.microsoft.com/office/drawing/2014/main" id="{EB66387A-9039-40C5-BB8C-E9605672EFFD}"/>
              </a:ext>
            </a:extLst>
          </p:cNvPr>
          <p:cNvGrpSpPr/>
          <p:nvPr/>
        </p:nvGrpSpPr>
        <p:grpSpPr>
          <a:xfrm>
            <a:off x="3146634" y="2856411"/>
            <a:ext cx="5898733" cy="795451"/>
            <a:chOff x="3155042" y="3498066"/>
            <a:chExt cx="6069151" cy="818432"/>
          </a:xfrm>
        </p:grpSpPr>
        <p:pic>
          <p:nvPicPr>
            <p:cNvPr id="8" name="Gráfico 7">
              <a:extLst>
                <a:ext uri="{FF2B5EF4-FFF2-40B4-BE49-F238E27FC236}">
                  <a16:creationId xmlns:a16="http://schemas.microsoft.com/office/drawing/2014/main" id="{5A37AE72-FEC0-4661-8207-5C8EAF6A9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55042" y="3498066"/>
              <a:ext cx="2940958" cy="818432"/>
            </a:xfrm>
            <a:prstGeom prst="rect">
              <a:avLst/>
            </a:prstGeom>
          </p:spPr>
        </p:pic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92D1C1D3-FC9C-4264-8B8D-7B12A96A2EE5}"/>
                </a:ext>
              </a:extLst>
            </p:cNvPr>
            <p:cNvCxnSpPr>
              <a:cxnSpLocks/>
            </p:cNvCxnSpPr>
            <p:nvPr/>
          </p:nvCxnSpPr>
          <p:spPr>
            <a:xfrm>
              <a:off x="6315261" y="3602464"/>
              <a:ext cx="2" cy="71403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Gráfico 9">
              <a:extLst>
                <a:ext uri="{FF2B5EF4-FFF2-40B4-BE49-F238E27FC236}">
                  <a16:creationId xmlns:a16="http://schemas.microsoft.com/office/drawing/2014/main" id="{D242E352-84F1-4FB6-BAF6-BD92A70F8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537729" y="3602464"/>
              <a:ext cx="2686464" cy="7140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5896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D634D87-E4EA-3AAC-8144-97E506841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753" y="1492412"/>
            <a:ext cx="6208373" cy="505524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BF52971-7BD9-01E1-AE83-558BEC243E26}"/>
              </a:ext>
            </a:extLst>
          </p:cNvPr>
          <p:cNvSpPr txBox="1"/>
          <p:nvPr/>
        </p:nvSpPr>
        <p:spPr>
          <a:xfrm>
            <a:off x="7562387" y="6101415"/>
            <a:ext cx="8850225" cy="256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66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Fonte: </a:t>
            </a:r>
            <a:r>
              <a:rPr lang="pt-PT" sz="1066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Train</a:t>
            </a:r>
            <a:r>
              <a:rPr lang="pt-PT" sz="1066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in Data</a:t>
            </a:r>
            <a:endParaRPr lang="pt-BR" sz="1066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  <a:cs typeface="Roboto Light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A167F09-A4D1-324C-AD1D-D3DA443884AA}"/>
              </a:ext>
            </a:extLst>
          </p:cNvPr>
          <p:cNvSpPr txBox="1">
            <a:spLocks/>
          </p:cNvSpPr>
          <p:nvPr/>
        </p:nvSpPr>
        <p:spPr>
          <a:xfrm>
            <a:off x="2400720" y="500233"/>
            <a:ext cx="7056438" cy="5048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spc="300">
                <a:solidFill>
                  <a:srgbClr val="EBE6E1"/>
                </a:solidFill>
                <a:latin typeface="Gotham HTF Book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pt-BR" altLang="pt-BR" sz="3200" dirty="0">
                <a:solidFill>
                  <a:schemeClr val="bg1"/>
                </a:solidFill>
              </a:rPr>
              <a:t>IMPACTO DE DADOS FALTANTES</a:t>
            </a:r>
          </a:p>
        </p:txBody>
      </p:sp>
    </p:spTree>
    <p:extLst>
      <p:ext uri="{BB962C8B-B14F-4D97-AF65-F5344CB8AC3E}">
        <p14:creationId xmlns:p14="http://schemas.microsoft.com/office/powerpoint/2010/main" val="3723347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A167F09-A4D1-324C-AD1D-D3DA443884AA}"/>
              </a:ext>
            </a:extLst>
          </p:cNvPr>
          <p:cNvSpPr txBox="1">
            <a:spLocks/>
          </p:cNvSpPr>
          <p:nvPr/>
        </p:nvSpPr>
        <p:spPr>
          <a:xfrm>
            <a:off x="2400720" y="500233"/>
            <a:ext cx="7056438" cy="5048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spc="300">
                <a:solidFill>
                  <a:srgbClr val="EBE6E1"/>
                </a:solidFill>
                <a:latin typeface="Gotham HTF Book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pt-BR" altLang="pt-BR" sz="3200" dirty="0">
                <a:solidFill>
                  <a:schemeClr val="bg1"/>
                </a:solidFill>
              </a:rPr>
              <a:t>LIDANDO COM DADOS FALTANTES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FC5C0F8-647C-C25E-F6F7-585C0ACEE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339" y="1501254"/>
            <a:ext cx="8931322" cy="508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146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A167F09-A4D1-324C-AD1D-D3DA443884AA}"/>
              </a:ext>
            </a:extLst>
          </p:cNvPr>
          <p:cNvSpPr txBox="1">
            <a:spLocks/>
          </p:cNvSpPr>
          <p:nvPr/>
        </p:nvSpPr>
        <p:spPr>
          <a:xfrm>
            <a:off x="2400720" y="500233"/>
            <a:ext cx="7056438" cy="5048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spc="300">
                <a:solidFill>
                  <a:srgbClr val="EBE6E1"/>
                </a:solidFill>
                <a:latin typeface="Gotham HTF Book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pt-BR" altLang="pt-BR" sz="3200" dirty="0">
                <a:solidFill>
                  <a:schemeClr val="bg1"/>
                </a:solidFill>
              </a:rPr>
              <a:t>LIDANDO COM DADOS FALTANTES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648D8BE-AD7F-2108-C7FF-80CC8D8E5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398" y="1446663"/>
            <a:ext cx="8749204" cy="481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010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6BF52971-7BD9-01E1-AE83-558BEC243E26}"/>
              </a:ext>
            </a:extLst>
          </p:cNvPr>
          <p:cNvSpPr txBox="1"/>
          <p:nvPr/>
        </p:nvSpPr>
        <p:spPr>
          <a:xfrm>
            <a:off x="8691871" y="6345030"/>
            <a:ext cx="8850225" cy="256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66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Fonte: </a:t>
            </a:r>
            <a:r>
              <a:rPr lang="pt-PT" sz="1066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Train</a:t>
            </a:r>
            <a:r>
              <a:rPr lang="pt-PT" sz="1066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in Data</a:t>
            </a:r>
            <a:endParaRPr lang="pt-BR" sz="1066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  <a:cs typeface="Roboto Light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E3D88DD-DD03-77F2-5FF7-3C6636501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522" y="1114856"/>
            <a:ext cx="5120602" cy="385375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D0B2B99-38C9-00C1-3E37-4822B3900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0181" y="1993265"/>
            <a:ext cx="2199297" cy="2300803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0A0EEB2B-C13F-B298-CF02-E05B397C1282}"/>
              </a:ext>
            </a:extLst>
          </p:cNvPr>
          <p:cNvSpPr txBox="1">
            <a:spLocks/>
          </p:cNvSpPr>
          <p:nvPr/>
        </p:nvSpPr>
        <p:spPr>
          <a:xfrm>
            <a:off x="2567781" y="507325"/>
            <a:ext cx="7056438" cy="5048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spc="300">
                <a:solidFill>
                  <a:srgbClr val="EBE6E1"/>
                </a:solidFill>
                <a:latin typeface="Gotham HTF Book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pt-BR" altLang="pt-BR" sz="3200" dirty="0">
                <a:solidFill>
                  <a:schemeClr val="bg1"/>
                </a:solidFill>
              </a:rPr>
              <a:t>TIPOS DE DADOS FALTANTES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7CE47D6-5CA4-23B5-D156-8C38E9A34859}"/>
              </a:ext>
            </a:extLst>
          </p:cNvPr>
          <p:cNvSpPr txBox="1"/>
          <p:nvPr/>
        </p:nvSpPr>
        <p:spPr>
          <a:xfrm>
            <a:off x="1711287" y="5275183"/>
            <a:ext cx="87694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pt-BR" sz="1800" dirty="0">
                <a:solidFill>
                  <a:schemeClr val="bg1"/>
                </a:solidFill>
              </a:rPr>
              <a:t>Os </a:t>
            </a:r>
            <a:r>
              <a:rPr lang="pt-BR" sz="1800" b="1" dirty="0">
                <a:solidFill>
                  <a:schemeClr val="bg1"/>
                </a:solidFill>
              </a:rPr>
              <a:t>dados faltantes</a:t>
            </a:r>
            <a:r>
              <a:rPr lang="pt-BR" sz="1800" dirty="0">
                <a:solidFill>
                  <a:schemeClr val="bg1"/>
                </a:solidFill>
              </a:rPr>
              <a:t> podem ser classificados em três tipos: </a:t>
            </a:r>
            <a:r>
              <a:rPr lang="pt-BR" sz="1800" b="1" dirty="0">
                <a:solidFill>
                  <a:schemeClr val="bg1"/>
                </a:solidFill>
              </a:rPr>
              <a:t>MCAR</a:t>
            </a:r>
            <a:r>
              <a:rPr lang="pt-BR" sz="1800" dirty="0">
                <a:solidFill>
                  <a:schemeClr val="bg1"/>
                </a:solidFill>
              </a:rPr>
              <a:t>, quando a ausência é aleatória; </a:t>
            </a:r>
          </a:p>
          <a:p>
            <a:pPr algn="just">
              <a:buNone/>
            </a:pPr>
            <a:r>
              <a:rPr lang="pt-BR" sz="1800" b="1" dirty="0">
                <a:solidFill>
                  <a:schemeClr val="bg1"/>
                </a:solidFill>
              </a:rPr>
              <a:t>MAR</a:t>
            </a:r>
            <a:r>
              <a:rPr lang="pt-BR" sz="1800" dirty="0">
                <a:solidFill>
                  <a:schemeClr val="bg1"/>
                </a:solidFill>
              </a:rPr>
              <a:t>, quando depende de variáveis observadas; e </a:t>
            </a:r>
            <a:r>
              <a:rPr lang="pt-BR" sz="1800" b="1" dirty="0">
                <a:solidFill>
                  <a:schemeClr val="bg1"/>
                </a:solidFill>
              </a:rPr>
              <a:t>MNAR</a:t>
            </a:r>
            <a:r>
              <a:rPr lang="pt-BR" sz="1800" dirty="0">
                <a:solidFill>
                  <a:schemeClr val="bg1"/>
                </a:solidFill>
              </a:rPr>
              <a:t>, quando depende dos próprios dados ausentes ou de outras variáveis não observadas.</a:t>
            </a:r>
          </a:p>
        </p:txBody>
      </p:sp>
    </p:spTree>
    <p:extLst>
      <p:ext uri="{BB962C8B-B14F-4D97-AF65-F5344CB8AC3E}">
        <p14:creationId xmlns:p14="http://schemas.microsoft.com/office/powerpoint/2010/main" val="3461877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>
            <a:extLst>
              <a:ext uri="{FF2B5EF4-FFF2-40B4-BE49-F238E27FC236}">
                <a16:creationId xmlns:a16="http://schemas.microsoft.com/office/drawing/2014/main" id="{31390531-E05E-ECFF-C3DA-1C58A478A2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92988" y="3224932"/>
            <a:ext cx="406024" cy="40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07" tIns="60904" rIns="121807" bIns="60904" numCol="1" anchor="t" anchorCtr="0" compatLnSpc="1">
            <a:prstTxWarp prst="textNoShape">
              <a:avLst/>
            </a:prstTxWarp>
          </a:bodyPr>
          <a:lstStyle/>
          <a:p>
            <a:endParaRPr lang="pt-BR" sz="2398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617B919-4D5C-E88E-5CAE-D6424E2BC1A4}"/>
              </a:ext>
            </a:extLst>
          </p:cNvPr>
          <p:cNvSpPr txBox="1">
            <a:spLocks/>
          </p:cNvSpPr>
          <p:nvPr/>
        </p:nvSpPr>
        <p:spPr>
          <a:xfrm>
            <a:off x="2400720" y="500233"/>
            <a:ext cx="7056438" cy="5048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spc="300">
                <a:solidFill>
                  <a:srgbClr val="EBE6E1"/>
                </a:solidFill>
                <a:latin typeface="Gotham HTF Book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pt-BR" altLang="pt-BR" sz="3200" dirty="0">
                <a:solidFill>
                  <a:schemeClr val="bg1"/>
                </a:solidFill>
              </a:rPr>
              <a:t>MISSING COMPLETELY AT RANDOM (MCAR)</a:t>
            </a: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AE000AF7-6033-9E23-8369-61872A01D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958937"/>
            <a:ext cx="9999166" cy="3994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pt-BR" sz="2000" dirty="0">
                <a:solidFill>
                  <a:schemeClr val="bg1"/>
                </a:solidFill>
                <a:effectLst/>
                <a:latin typeface="+mn-lt"/>
              </a:rPr>
              <a:t>Os dados são ditos do tipo MCAR quando “</a:t>
            </a:r>
            <a:r>
              <a:rPr lang="pt-BR" sz="2000" i="1" dirty="0">
                <a:solidFill>
                  <a:srgbClr val="960028"/>
                </a:solidFill>
                <a:effectLst/>
                <a:latin typeface="+mn-lt"/>
              </a:rPr>
              <a:t>a probabilidade de estarem ausentes é independente de qualquer observação no </a:t>
            </a:r>
            <a:r>
              <a:rPr lang="pt-BR" sz="2000" i="1" dirty="0" err="1">
                <a:solidFill>
                  <a:srgbClr val="960028"/>
                </a:solidFill>
                <a:effectLst/>
                <a:latin typeface="+mn-lt"/>
              </a:rPr>
              <a:t>dataset</a:t>
            </a:r>
            <a:r>
              <a:rPr lang="pt-BR" sz="2000" dirty="0">
                <a:solidFill>
                  <a:schemeClr val="bg1"/>
                </a:solidFill>
                <a:effectLst/>
                <a:latin typeface="+mn-lt"/>
              </a:rPr>
              <a:t>”.</a:t>
            </a:r>
          </a:p>
          <a:p>
            <a:pPr algn="just">
              <a:buNone/>
            </a:pPr>
            <a:endParaRPr lang="pt-BR" sz="2000" dirty="0">
              <a:solidFill>
                <a:schemeClr val="bg1"/>
              </a:solidFill>
              <a:effectLst/>
              <a:latin typeface="+mn-lt"/>
            </a:endParaRPr>
          </a:p>
          <a:p>
            <a:pPr algn="just">
              <a:buNone/>
            </a:pPr>
            <a:r>
              <a:rPr lang="pt-BR" sz="2000" dirty="0">
                <a:solidFill>
                  <a:schemeClr val="bg1"/>
                </a:solidFill>
                <a:effectLst/>
                <a:latin typeface="+mn-lt"/>
              </a:rPr>
              <a:t>Ou seja, imagine um </a:t>
            </a:r>
            <a:r>
              <a:rPr lang="pt-BR" sz="2000" dirty="0" err="1">
                <a:solidFill>
                  <a:schemeClr val="bg1"/>
                </a:solidFill>
                <a:effectLst/>
                <a:latin typeface="+mn-lt"/>
              </a:rPr>
              <a:t>dataset</a:t>
            </a:r>
            <a:r>
              <a:rPr lang="pt-BR" sz="2000" dirty="0">
                <a:solidFill>
                  <a:schemeClr val="bg1"/>
                </a:solidFill>
                <a:effectLst/>
                <a:latin typeface="+mn-lt"/>
              </a:rPr>
              <a:t> com 10.000 respostas de entrevistados. Encontramos 100 pessoas que não responderam ao item 'Você prefere o inverno ou verão?' por exemplo. </a:t>
            </a:r>
          </a:p>
          <a:p>
            <a:pPr algn="just">
              <a:buNone/>
            </a:pPr>
            <a:endParaRPr lang="pt-BR" sz="2000" dirty="0">
              <a:solidFill>
                <a:schemeClr val="bg1"/>
              </a:solidFill>
              <a:latin typeface="+mn-lt"/>
            </a:endParaRPr>
          </a:p>
          <a:p>
            <a:pPr algn="just">
              <a:buNone/>
            </a:pPr>
            <a:r>
              <a:rPr lang="pt-BR" sz="2000" dirty="0">
                <a:solidFill>
                  <a:schemeClr val="bg1"/>
                </a:solidFill>
                <a:effectLst/>
                <a:latin typeface="+mn-lt"/>
              </a:rPr>
              <a:t>Como não conseguimos identificar alguma relação que explique essa ausência, podemos descartar essas 100 pessoas e realizar a modelagem do problema apenas com as 9900 respostas completas.</a:t>
            </a:r>
          </a:p>
          <a:p>
            <a:pPr marL="457200" lvl="1" indent="0" algn="just"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 marL="457200" lvl="1" indent="0" algn="just">
              <a:buNone/>
            </a:pP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554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6BF52971-7BD9-01E1-AE83-558BEC243E26}"/>
              </a:ext>
            </a:extLst>
          </p:cNvPr>
          <p:cNvSpPr txBox="1"/>
          <p:nvPr/>
        </p:nvSpPr>
        <p:spPr>
          <a:xfrm>
            <a:off x="8691871" y="6345030"/>
            <a:ext cx="8850225" cy="256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66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Fonte: Aprenda Data </a:t>
            </a:r>
            <a:r>
              <a:rPr lang="pt-PT" sz="1066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Science</a:t>
            </a:r>
            <a:endParaRPr lang="pt-BR" sz="1066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  <a:cs typeface="Roboto Light"/>
            </a:endParaRP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31390531-E05E-ECFF-C3DA-1C58A478A2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92988" y="3224932"/>
            <a:ext cx="406024" cy="40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07" tIns="60904" rIns="121807" bIns="60904" numCol="1" anchor="t" anchorCtr="0" compatLnSpc="1">
            <a:prstTxWarp prst="textNoShape">
              <a:avLst/>
            </a:prstTxWarp>
          </a:bodyPr>
          <a:lstStyle/>
          <a:p>
            <a:endParaRPr lang="pt-BR" sz="2398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FBCCD13-48D6-674C-4399-720F0C9CF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274" y="1763369"/>
            <a:ext cx="4816085" cy="408952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637B71AB-25BB-D034-5FCB-DCDF3690D465}"/>
              </a:ext>
            </a:extLst>
          </p:cNvPr>
          <p:cNvSpPr txBox="1"/>
          <p:nvPr/>
        </p:nvSpPr>
        <p:spPr>
          <a:xfrm>
            <a:off x="6096000" y="2069191"/>
            <a:ext cx="5780307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/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exemplo ao lado, conseguimos visualizar que não há relação entre a idade e os dados faltantes na tabela da direita. </a:t>
            </a:r>
          </a:p>
          <a:p>
            <a:pPr algn="just" rtl="0"/>
            <a:endParaRPr lang="pt-BR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rtl="0"/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Temos amostras com idade 30 que possuem dados preenchidos e outra não. O mesmo para 51 anos.</a:t>
            </a:r>
          </a:p>
          <a:p>
            <a:pPr algn="l" rtl="0"/>
            <a:endParaRPr lang="pt-BR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 seja, não é possível identificar uma relação entre as amostras sem preenchimento e aquelas completamente preenchidas.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617B919-4D5C-E88E-5CAE-D6424E2BC1A4}"/>
              </a:ext>
            </a:extLst>
          </p:cNvPr>
          <p:cNvSpPr txBox="1">
            <a:spLocks/>
          </p:cNvSpPr>
          <p:nvPr/>
        </p:nvSpPr>
        <p:spPr>
          <a:xfrm>
            <a:off x="2400720" y="500233"/>
            <a:ext cx="7056438" cy="5048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spc="300">
                <a:solidFill>
                  <a:srgbClr val="EBE6E1"/>
                </a:solidFill>
                <a:latin typeface="Gotham HTF Book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pt-BR" altLang="pt-BR" sz="3200" dirty="0">
                <a:solidFill>
                  <a:schemeClr val="bg1"/>
                </a:solidFill>
              </a:rPr>
              <a:t>MISSING COMPLETELY AT RANDOM (MCAR)</a:t>
            </a:r>
          </a:p>
        </p:txBody>
      </p:sp>
    </p:spTree>
    <p:extLst>
      <p:ext uri="{BB962C8B-B14F-4D97-AF65-F5344CB8AC3E}">
        <p14:creationId xmlns:p14="http://schemas.microsoft.com/office/powerpoint/2010/main" val="3205279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6BF52971-7BD9-01E1-AE83-558BEC243E26}"/>
              </a:ext>
            </a:extLst>
          </p:cNvPr>
          <p:cNvSpPr txBox="1"/>
          <p:nvPr/>
        </p:nvSpPr>
        <p:spPr>
          <a:xfrm>
            <a:off x="8691871" y="6345030"/>
            <a:ext cx="8850225" cy="256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66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Fonte: Aprenda Data </a:t>
            </a:r>
            <a:r>
              <a:rPr lang="pt-PT" sz="1066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Science</a:t>
            </a:r>
            <a:endParaRPr lang="pt-BR" sz="1066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  <a:cs typeface="Roboto Light"/>
            </a:endParaRP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31390531-E05E-ECFF-C3DA-1C58A478A2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92988" y="3224932"/>
            <a:ext cx="406024" cy="40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07" tIns="60904" rIns="121807" bIns="60904" numCol="1" anchor="t" anchorCtr="0" compatLnSpc="1">
            <a:prstTxWarp prst="textNoShape">
              <a:avLst/>
            </a:prstTxWarp>
          </a:bodyPr>
          <a:lstStyle/>
          <a:p>
            <a:endParaRPr lang="pt-BR" sz="2398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37B71AB-25BB-D034-5FCB-DCDF3690D465}"/>
              </a:ext>
            </a:extLst>
          </p:cNvPr>
          <p:cNvSpPr txBox="1"/>
          <p:nvPr/>
        </p:nvSpPr>
        <p:spPr>
          <a:xfrm>
            <a:off x="6096000" y="2223078"/>
            <a:ext cx="5780307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/>
            <a:r>
              <a:rPr lang="pt-BR" sz="2000" dirty="0">
                <a:solidFill>
                  <a:schemeClr val="bg1"/>
                </a:solidFill>
              </a:rPr>
              <a:t>O conceito de </a:t>
            </a:r>
            <a:r>
              <a:rPr lang="pt-BR" sz="2000" b="1" dirty="0" err="1">
                <a:solidFill>
                  <a:schemeClr val="bg1"/>
                </a:solidFill>
              </a:rPr>
              <a:t>Missing</a:t>
            </a:r>
            <a:r>
              <a:rPr lang="pt-BR" sz="2000" b="1" dirty="0">
                <a:solidFill>
                  <a:schemeClr val="bg1"/>
                </a:solidFill>
              </a:rPr>
              <a:t> </a:t>
            </a:r>
            <a:r>
              <a:rPr lang="pt-BR" sz="2000" b="1" dirty="0" err="1">
                <a:solidFill>
                  <a:schemeClr val="bg1"/>
                </a:solidFill>
              </a:rPr>
              <a:t>at</a:t>
            </a:r>
            <a:r>
              <a:rPr lang="pt-BR" sz="2000" b="1" dirty="0">
                <a:solidFill>
                  <a:schemeClr val="bg1"/>
                </a:solidFill>
              </a:rPr>
              <a:t> </a:t>
            </a:r>
            <a:r>
              <a:rPr lang="pt-BR" sz="2000" b="1" dirty="0" err="1">
                <a:solidFill>
                  <a:schemeClr val="bg1"/>
                </a:solidFill>
              </a:rPr>
              <a:t>Random</a:t>
            </a:r>
            <a:r>
              <a:rPr lang="pt-BR" sz="2000" b="1" dirty="0">
                <a:solidFill>
                  <a:schemeClr val="bg1"/>
                </a:solidFill>
              </a:rPr>
              <a:t> (MAR)</a:t>
            </a:r>
            <a:r>
              <a:rPr lang="pt-BR" sz="2000" dirty="0">
                <a:solidFill>
                  <a:schemeClr val="bg1"/>
                </a:solidFill>
              </a:rPr>
              <a:t> refere-se a uma situação em que os valores faltantes em um conjunto de dados são aleatórios, </a:t>
            </a:r>
          </a:p>
          <a:p>
            <a:pPr algn="just" rtl="0"/>
            <a:endParaRPr lang="pt-BR" sz="2000" dirty="0">
              <a:solidFill>
                <a:schemeClr val="bg1"/>
              </a:solidFill>
            </a:endParaRPr>
          </a:p>
          <a:p>
            <a:pPr algn="just" rtl="0"/>
            <a:r>
              <a:rPr lang="pt-BR" sz="2000" dirty="0">
                <a:solidFill>
                  <a:schemeClr val="bg1"/>
                </a:solidFill>
              </a:rPr>
              <a:t>Mas sua probabilidade de ocorrência depende de outras variáveis observadas no conjunto de dados. </a:t>
            </a:r>
          </a:p>
          <a:p>
            <a:pPr algn="just" rtl="0"/>
            <a:endParaRPr lang="pt-BR" sz="2000" dirty="0">
              <a:solidFill>
                <a:schemeClr val="bg1"/>
              </a:solidFill>
            </a:endParaRPr>
          </a:p>
          <a:p>
            <a:pPr algn="just" rtl="0"/>
            <a:r>
              <a:rPr lang="pt-BR" sz="2000" dirty="0">
                <a:solidFill>
                  <a:schemeClr val="bg1"/>
                </a:solidFill>
              </a:rPr>
              <a:t>Em outras palavras, os dados ausentes não são causados por variáveis não observadas, mas sim por características que já estão presentes nos dados. </a:t>
            </a:r>
            <a:endParaRPr lang="pt-BR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617B919-4D5C-E88E-5CAE-D6424E2BC1A4}"/>
              </a:ext>
            </a:extLst>
          </p:cNvPr>
          <p:cNvSpPr txBox="1">
            <a:spLocks/>
          </p:cNvSpPr>
          <p:nvPr/>
        </p:nvSpPr>
        <p:spPr>
          <a:xfrm>
            <a:off x="2400720" y="500233"/>
            <a:ext cx="7056438" cy="5048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spc="300">
                <a:solidFill>
                  <a:srgbClr val="EBE6E1"/>
                </a:solidFill>
                <a:latin typeface="Gotham HTF Book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pt-BR" altLang="pt-BR" sz="3200" dirty="0">
                <a:solidFill>
                  <a:schemeClr val="bg1"/>
                </a:solidFill>
              </a:rPr>
              <a:t>MISSING AT RANDOM (MAR)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2DF1D56-90C9-9FE8-1244-F6D7063D55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47" y="1899509"/>
            <a:ext cx="4752652" cy="381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462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6BF52971-7BD9-01E1-AE83-558BEC243E26}"/>
              </a:ext>
            </a:extLst>
          </p:cNvPr>
          <p:cNvSpPr txBox="1"/>
          <p:nvPr/>
        </p:nvSpPr>
        <p:spPr>
          <a:xfrm>
            <a:off x="8691871" y="6345030"/>
            <a:ext cx="8850225" cy="256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66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Fonte: </a:t>
            </a:r>
            <a:r>
              <a:rPr lang="pt-PT" sz="1066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Train</a:t>
            </a:r>
            <a:r>
              <a:rPr lang="pt-PT" sz="1066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in Data</a:t>
            </a:r>
            <a:endParaRPr lang="pt-BR" sz="1066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  <a:cs typeface="Roboto Light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D0B2B99-38C9-00C1-3E37-4822B3900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874" y="1979617"/>
            <a:ext cx="2199297" cy="230080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9C207567-151F-6195-2EF1-BF1001C2AE02}"/>
              </a:ext>
            </a:extLst>
          </p:cNvPr>
          <p:cNvSpPr txBox="1"/>
          <p:nvPr/>
        </p:nvSpPr>
        <p:spPr>
          <a:xfrm>
            <a:off x="512241" y="1103184"/>
            <a:ext cx="3615507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Existe um mecanismo ou uma razão pela qual os valores ausentes são introduzidos no conjunto de dados. </a:t>
            </a:r>
          </a:p>
          <a:p>
            <a:pPr algn="just"/>
            <a:endParaRPr lang="pt-BR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Missing</a:t>
            </a:r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(MNAR)</a:t>
            </a:r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ocorre quando os valores faltantes não são aleatórios e sua probabilidade de ocorrência depende de informações que estão ausentes. </a:t>
            </a:r>
          </a:p>
          <a:p>
            <a:pPr algn="just"/>
            <a:endParaRPr lang="pt-B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 seja, a ausência de dados está relacionada diretamente com o próprio valor que falta ou com outras variáveis não observadas. </a:t>
            </a:r>
          </a:p>
          <a:p>
            <a:pPr algn="just"/>
            <a:endParaRPr lang="pt-B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 exemplo, se pessoas com renda muito alta ou muito baixa não respondem a uma pesquisa, a falta de dados pode estar diretamente associada ao valor da renda, o que cria um viés. </a:t>
            </a:r>
          </a:p>
          <a:p>
            <a:pPr algn="just"/>
            <a:endParaRPr lang="pt-B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 situações de MNAR, a simples imputação ou remoção de dados faltantes pode não ser suficiente, pois isso pode distorcer as análises.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2E05B6E-00F9-9493-5F76-D6A92125D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129" y="1103184"/>
            <a:ext cx="7028585" cy="512617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9271E8E-D868-1CC4-10A9-84872369DC08}"/>
              </a:ext>
            </a:extLst>
          </p:cNvPr>
          <p:cNvSpPr txBox="1">
            <a:spLocks/>
          </p:cNvSpPr>
          <p:nvPr/>
        </p:nvSpPr>
        <p:spPr>
          <a:xfrm>
            <a:off x="1557476" y="237024"/>
            <a:ext cx="9077047" cy="5048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spc="300">
                <a:solidFill>
                  <a:srgbClr val="EBE6E1"/>
                </a:solidFill>
                <a:latin typeface="Gotham HTF Book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pt-BR" altLang="pt-BR" sz="3200" dirty="0">
                <a:solidFill>
                  <a:schemeClr val="bg1"/>
                </a:solidFill>
              </a:rPr>
              <a:t>MISSING NOT AT RANDOM (MNAR)</a:t>
            </a:r>
          </a:p>
        </p:txBody>
      </p:sp>
    </p:spTree>
    <p:extLst>
      <p:ext uri="{BB962C8B-B14F-4D97-AF65-F5344CB8AC3E}">
        <p14:creationId xmlns:p14="http://schemas.microsoft.com/office/powerpoint/2010/main" val="3829384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A167F09-A4D1-324C-AD1D-D3DA443884AA}"/>
              </a:ext>
            </a:extLst>
          </p:cNvPr>
          <p:cNvSpPr txBox="1">
            <a:spLocks/>
          </p:cNvSpPr>
          <p:nvPr/>
        </p:nvSpPr>
        <p:spPr>
          <a:xfrm>
            <a:off x="2400720" y="500233"/>
            <a:ext cx="7056438" cy="5048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spc="300">
                <a:solidFill>
                  <a:srgbClr val="EBE6E1"/>
                </a:solidFill>
                <a:latin typeface="Gotham HTF Book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pt-BR" altLang="pt-BR" sz="3200" dirty="0">
                <a:solidFill>
                  <a:schemeClr val="bg1"/>
                </a:solidFill>
              </a:rPr>
              <a:t>LIDANDO COM DADOS FALTANTES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0BD0AB6-E28B-C37B-33AB-645CA3714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916" y="1284165"/>
            <a:ext cx="5955962" cy="521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133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9">
            <a:extLst>
              <a:ext uri="{FF2B5EF4-FFF2-40B4-BE49-F238E27FC236}">
                <a16:creationId xmlns:a16="http://schemas.microsoft.com/office/drawing/2014/main" id="{B6D2C8F9-5995-2DB2-722D-F2334AA81095}"/>
              </a:ext>
            </a:extLst>
          </p:cNvPr>
          <p:cNvSpPr txBox="1"/>
          <p:nvPr/>
        </p:nvSpPr>
        <p:spPr>
          <a:xfrm>
            <a:off x="1252553" y="756587"/>
            <a:ext cx="9688244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39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 como lidar com dados faltantes?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BF52971-7BD9-01E1-AE83-558BEC243E26}"/>
              </a:ext>
            </a:extLst>
          </p:cNvPr>
          <p:cNvSpPr txBox="1"/>
          <p:nvPr/>
        </p:nvSpPr>
        <p:spPr>
          <a:xfrm>
            <a:off x="8691871" y="6345030"/>
            <a:ext cx="8850225" cy="256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66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Fonte: </a:t>
            </a:r>
            <a:r>
              <a:rPr lang="pt-PT" sz="1066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Train</a:t>
            </a:r>
            <a:r>
              <a:rPr lang="pt-PT" sz="1066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in Data</a:t>
            </a:r>
            <a:endParaRPr lang="pt-BR" sz="1066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  <a:cs typeface="Roboto Light"/>
            </a:endParaRPr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B29A1C13-3693-34BF-087D-E1E595CE72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8586213"/>
              </p:ext>
            </p:extLst>
          </p:nvPr>
        </p:nvGraphicFramePr>
        <p:xfrm>
          <a:off x="1553606" y="2335278"/>
          <a:ext cx="9084788" cy="54136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84610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96F976F-7C42-47C9-8A36-B5F2FB2432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ENGENHARIA DE ATRIBUTOS E DADOS FALTANTES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010CCDB9-47A3-4DF6-8F6B-C8540F1B41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pt-BR" sz="1200" dirty="0"/>
              <a:t>A </a:t>
            </a:r>
            <a:r>
              <a:rPr lang="pt-BR" sz="1200" b="1" dirty="0"/>
              <a:t>ENGENHARIA DE ATRIBUTOS</a:t>
            </a:r>
            <a:r>
              <a:rPr lang="pt-BR" sz="1200" dirty="0"/>
              <a:t> ENVOLVE A CRIAÇÃO E TRANSFORMAÇÃO DE VARIÁVEIS A PARTIR DOS DADOS BRUTOS, COM O OBJETIVO DE MELHORAR A PERFORMANCE DE MODELOS DE MACHINE LEARNING. </a:t>
            </a:r>
          </a:p>
          <a:p>
            <a:r>
              <a:rPr lang="pt-BR" sz="1200" dirty="0"/>
              <a:t>UM DOS DESAFIOS MAIS COMUNS NESSE PROCESSO É LIDAR COM </a:t>
            </a:r>
            <a:r>
              <a:rPr lang="pt-BR" sz="1200" b="1" dirty="0"/>
              <a:t>DADOS FALTANTES</a:t>
            </a:r>
            <a:r>
              <a:rPr lang="pt-BR" sz="1200" dirty="0"/>
              <a:t>, QUE PODEM SURGIR POR DIVERSOS MOTIVOS, COMO FALHAS NA COLETA OU ERROS DE SISTEMA. </a:t>
            </a:r>
          </a:p>
          <a:p>
            <a:r>
              <a:rPr lang="pt-BR" sz="1200" dirty="0">
                <a:solidFill>
                  <a:schemeClr val="bg1"/>
                </a:solidFill>
              </a:rPr>
              <a:t>É ESSENCIAL APLICAR TÉCNICAS ADEQUADAS PARA TRATAR ESSES VALORES AUSENTES, COMO IMPUTAÇÃO OU REMOÇÃO DE DADOS, A FIM DE GARANTIR A QUALIDADE E INTEGRIDADE DOS MODELOS, EVITANDO DISTORÇÕES NOS RESULTADOS.</a:t>
            </a:r>
            <a:endParaRPr lang="pt-BR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606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A3FE6E0-DE9D-A60A-A3AB-02D316623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120" y="1708129"/>
            <a:ext cx="7672009" cy="36407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3C9C837-383D-8C71-9D95-177ED56D480E}"/>
              </a:ext>
            </a:extLst>
          </p:cNvPr>
          <p:cNvSpPr txBox="1"/>
          <p:nvPr/>
        </p:nvSpPr>
        <p:spPr>
          <a:xfrm>
            <a:off x="972403" y="5750847"/>
            <a:ext cx="109693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 ideia principal é utilizar a distribuição dos dados para entender como os valores ausentes se distribuem. O "</a:t>
            </a:r>
            <a:r>
              <a:rPr lang="pt-BR" dirty="0" err="1">
                <a:solidFill>
                  <a:schemeClr val="bg1"/>
                </a:solidFill>
              </a:rPr>
              <a:t>end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of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tail</a:t>
            </a:r>
            <a:r>
              <a:rPr lang="pt-BR" dirty="0">
                <a:solidFill>
                  <a:schemeClr val="bg1"/>
                </a:solidFill>
              </a:rPr>
              <a:t>" foca nos valores que estão na extremidade da distribuição (a "cauda" da distribuição), que podem representar as observações mais extremas ou incomuns. </a:t>
            </a:r>
          </a:p>
        </p:txBody>
      </p:sp>
      <p:sp>
        <p:nvSpPr>
          <p:cNvPr id="6" name="TextBox 59">
            <a:extLst>
              <a:ext uri="{FF2B5EF4-FFF2-40B4-BE49-F238E27FC236}">
                <a16:creationId xmlns:a16="http://schemas.microsoft.com/office/drawing/2014/main" id="{236D7688-0C60-B3D4-0940-B2E1E82EB25A}"/>
              </a:ext>
            </a:extLst>
          </p:cNvPr>
          <p:cNvSpPr txBox="1"/>
          <p:nvPr/>
        </p:nvSpPr>
        <p:spPr>
          <a:xfrm>
            <a:off x="1252553" y="756587"/>
            <a:ext cx="9688244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39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DADOS FALTANTES: </a:t>
            </a:r>
            <a:r>
              <a:rPr lang="pt-BR" sz="2398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r>
              <a:rPr lang="pt-BR" sz="239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398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BR" sz="239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398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tail</a:t>
            </a:r>
            <a:endParaRPr lang="pt-BR" sz="2398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574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PONTOS CHAVE</a:t>
            </a: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897605"/>
            <a:ext cx="9999166" cy="495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pt-BR" sz="2000" dirty="0">
                <a:solidFill>
                  <a:schemeClr val="bg1"/>
                </a:solidFill>
              </a:rPr>
              <a:t>Os </a:t>
            </a:r>
            <a:r>
              <a:rPr lang="pt-BR" sz="2000" b="1" dirty="0">
                <a:solidFill>
                  <a:schemeClr val="bg1"/>
                </a:solidFill>
              </a:rPr>
              <a:t>dados faltantes</a:t>
            </a:r>
            <a:r>
              <a:rPr lang="pt-BR" sz="2000" dirty="0">
                <a:solidFill>
                  <a:schemeClr val="bg1"/>
                </a:solidFill>
              </a:rPr>
              <a:t> podem ser classificados em três tipos: </a:t>
            </a:r>
            <a:r>
              <a:rPr lang="pt-BR" sz="2000" b="1" dirty="0">
                <a:solidFill>
                  <a:schemeClr val="bg1"/>
                </a:solidFill>
              </a:rPr>
              <a:t>MCAR</a:t>
            </a:r>
            <a:r>
              <a:rPr lang="pt-BR" sz="2000" dirty="0">
                <a:solidFill>
                  <a:schemeClr val="bg1"/>
                </a:solidFill>
              </a:rPr>
              <a:t>, quando a ausência é aleatória; </a:t>
            </a:r>
            <a:r>
              <a:rPr lang="pt-BR" sz="2000" b="1" dirty="0">
                <a:solidFill>
                  <a:schemeClr val="bg1"/>
                </a:solidFill>
              </a:rPr>
              <a:t>MAR</a:t>
            </a:r>
            <a:r>
              <a:rPr lang="pt-BR" sz="2000" dirty="0">
                <a:solidFill>
                  <a:schemeClr val="bg1"/>
                </a:solidFill>
              </a:rPr>
              <a:t>, quando depende de variáveis observadas; e </a:t>
            </a:r>
            <a:r>
              <a:rPr lang="pt-BR" sz="2000" b="1" dirty="0">
                <a:solidFill>
                  <a:schemeClr val="bg1"/>
                </a:solidFill>
              </a:rPr>
              <a:t>MNAR</a:t>
            </a:r>
            <a:r>
              <a:rPr lang="pt-BR" sz="2000" dirty="0">
                <a:solidFill>
                  <a:schemeClr val="bg1"/>
                </a:solidFill>
              </a:rPr>
              <a:t>, quando depende dos próprios dados ausentes ou de outras variáveis não observadas.</a:t>
            </a:r>
          </a:p>
          <a:p>
            <a:pPr algn="just"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t-BR" sz="2000" dirty="0">
                <a:solidFill>
                  <a:srgbClr val="C00000"/>
                </a:solidFill>
              </a:rPr>
              <a:t>Cada tipo requer abordagens distintas para tratamento.</a:t>
            </a: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t-BR" sz="2000" dirty="0">
                <a:solidFill>
                  <a:schemeClr val="bg1"/>
                </a:solidFill>
              </a:rPr>
              <a:t>O tratamento de dados faltantes é crucial para evitar viés nos modelos. </a:t>
            </a:r>
          </a:p>
          <a:p>
            <a:pPr algn="just"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t-BR" sz="2000" dirty="0">
                <a:solidFill>
                  <a:schemeClr val="bg1"/>
                </a:solidFill>
              </a:rPr>
              <a:t>As abordagens mais comuns são </a:t>
            </a:r>
            <a:r>
              <a:rPr lang="pt-BR" sz="2000" b="1" dirty="0">
                <a:solidFill>
                  <a:schemeClr val="bg1"/>
                </a:solidFill>
              </a:rPr>
              <a:t>imputação</a:t>
            </a:r>
            <a:r>
              <a:rPr lang="pt-BR" sz="2000" dirty="0">
                <a:solidFill>
                  <a:schemeClr val="bg1"/>
                </a:solidFill>
              </a:rPr>
              <a:t> (preenchendo os valores ausentes) e </a:t>
            </a:r>
            <a:r>
              <a:rPr lang="pt-BR" sz="2000" b="1" dirty="0">
                <a:solidFill>
                  <a:schemeClr val="bg1"/>
                </a:solidFill>
              </a:rPr>
              <a:t>remoção</a:t>
            </a:r>
            <a:r>
              <a:rPr lang="pt-BR" sz="2000" dirty="0">
                <a:solidFill>
                  <a:schemeClr val="bg1"/>
                </a:solidFill>
              </a:rPr>
              <a:t> de dados faltantes. </a:t>
            </a:r>
          </a:p>
          <a:p>
            <a:pPr algn="just"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t-BR" sz="2000" dirty="0">
                <a:solidFill>
                  <a:schemeClr val="bg1"/>
                </a:solidFill>
              </a:rPr>
              <a:t>Em casos complexos como </a:t>
            </a:r>
            <a:r>
              <a:rPr lang="pt-BR" sz="2000" b="1" dirty="0">
                <a:solidFill>
                  <a:schemeClr val="bg1"/>
                </a:solidFill>
              </a:rPr>
              <a:t>MNAR</a:t>
            </a:r>
            <a:r>
              <a:rPr lang="pt-BR" sz="2000" dirty="0">
                <a:solidFill>
                  <a:schemeClr val="bg1"/>
                </a:solidFill>
              </a:rPr>
              <a:t>, técnicas avançadas de modelagem podem ser necessárias.</a:t>
            </a:r>
          </a:p>
          <a:p>
            <a:pPr lvl="2" indent="0">
              <a:buNone/>
            </a:pP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114693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4225211-3356-4E3C-A3E2-C16285F46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3724"/>
            <a:ext cx="10515600" cy="1325563"/>
          </a:xfrm>
        </p:spPr>
        <p:txBody>
          <a:bodyPr/>
          <a:lstStyle/>
          <a:p>
            <a:pPr algn="ctr"/>
            <a:r>
              <a:rPr lang="pt-BR" spc="300" dirty="0"/>
              <a:t>OBRIGADO!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6CAA9574-01EC-44A3-8D2B-07551D5EB09B}"/>
              </a:ext>
            </a:extLst>
          </p:cNvPr>
          <p:cNvGrpSpPr/>
          <p:nvPr/>
        </p:nvGrpSpPr>
        <p:grpSpPr>
          <a:xfrm>
            <a:off x="4106463" y="3702561"/>
            <a:ext cx="3979075" cy="421899"/>
            <a:chOff x="3155042" y="3498066"/>
            <a:chExt cx="6069151" cy="818432"/>
          </a:xfrm>
        </p:grpSpPr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E6B29D99-845C-4977-B94B-F4D95E294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55042" y="3498066"/>
              <a:ext cx="2940958" cy="818432"/>
            </a:xfrm>
            <a:prstGeom prst="rect">
              <a:avLst/>
            </a:prstGeom>
          </p:spPr>
        </p:pic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B24FE076-BE11-4B39-9D5B-A11741B129B0}"/>
                </a:ext>
              </a:extLst>
            </p:cNvPr>
            <p:cNvCxnSpPr>
              <a:cxnSpLocks/>
            </p:cNvCxnSpPr>
            <p:nvPr/>
          </p:nvCxnSpPr>
          <p:spPr>
            <a:xfrm>
              <a:off x="6315261" y="3602464"/>
              <a:ext cx="2" cy="71403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D5166B89-EAE8-45E5-8076-D4755961F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37729" y="3602464"/>
              <a:ext cx="2686464" cy="7140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7679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ENGENHARIA DE ATRIBUTOS E DADOS FALTANTES</a:t>
            </a: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815718"/>
            <a:ext cx="9999166" cy="5349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457200" lvl="1" indent="0" algn="just">
              <a:buNone/>
            </a:pPr>
            <a:r>
              <a:rPr lang="pt-BR" sz="2000" dirty="0">
                <a:solidFill>
                  <a:schemeClr val="bg1"/>
                </a:solidFill>
              </a:rPr>
              <a:t>A </a:t>
            </a:r>
            <a:r>
              <a:rPr lang="pt-BR" sz="2000" b="1" dirty="0">
                <a:solidFill>
                  <a:schemeClr val="bg1"/>
                </a:solidFill>
              </a:rPr>
              <a:t>engenharia de atributos</a:t>
            </a:r>
            <a:r>
              <a:rPr lang="pt-BR" sz="2000" dirty="0">
                <a:solidFill>
                  <a:schemeClr val="bg1"/>
                </a:solidFill>
              </a:rPr>
              <a:t> envolve transformar dados brutos em variáveis mais úteis para melhorar a performance dos modelos de </a:t>
            </a:r>
            <a:r>
              <a:rPr lang="pt-BR" sz="2000" dirty="0" err="1">
                <a:solidFill>
                  <a:schemeClr val="bg1"/>
                </a:solidFill>
              </a:rPr>
              <a:t>machine</a:t>
            </a:r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err="1">
                <a:solidFill>
                  <a:schemeClr val="bg1"/>
                </a:solidFill>
              </a:rPr>
              <a:t>learning</a:t>
            </a:r>
            <a:r>
              <a:rPr lang="pt-BR" sz="2000" dirty="0">
                <a:solidFill>
                  <a:schemeClr val="bg1"/>
                </a:solidFill>
              </a:rPr>
              <a:t>. </a:t>
            </a:r>
          </a:p>
          <a:p>
            <a:pPr marL="457200" lvl="1" indent="0" algn="just"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 marL="457200" lvl="1" indent="0" algn="just">
              <a:buNone/>
            </a:pPr>
            <a:r>
              <a:rPr lang="pt-BR" sz="2000" dirty="0">
                <a:solidFill>
                  <a:schemeClr val="bg1"/>
                </a:solidFill>
              </a:rPr>
              <a:t>Isso inclui a criação de novos atributos ou a modificação dos existentes para representar melhor o problema a ser resolvido, como em tarefas de classificação ou predição.</a:t>
            </a:r>
          </a:p>
          <a:p>
            <a:pPr marL="457200" lvl="1" indent="0" algn="just">
              <a:buNone/>
            </a:pPr>
            <a:endParaRPr lang="pt-BR" sz="2000" b="1" dirty="0">
              <a:solidFill>
                <a:schemeClr val="bg1"/>
              </a:solidFill>
            </a:endParaRPr>
          </a:p>
          <a:p>
            <a:pPr marL="457200" lvl="1" indent="0" algn="just">
              <a:buNone/>
            </a:pPr>
            <a:r>
              <a:rPr lang="pt-BR" sz="2000" b="1" dirty="0">
                <a:solidFill>
                  <a:schemeClr val="bg1"/>
                </a:solidFill>
              </a:rPr>
              <a:t>Dados faltantes</a:t>
            </a:r>
            <a:r>
              <a:rPr lang="pt-BR" sz="2000" dirty="0">
                <a:solidFill>
                  <a:schemeClr val="bg1"/>
                </a:solidFill>
              </a:rPr>
              <a:t> são um desafio comum nesse processo, surgindo por falhas na coleta ou outros motivos. </a:t>
            </a:r>
          </a:p>
          <a:p>
            <a:pPr marL="457200" lvl="1" indent="0" algn="just"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 marL="457200" lvl="1" indent="0" algn="just">
              <a:buNone/>
            </a:pPr>
            <a:r>
              <a:rPr lang="pt-BR" sz="2000" dirty="0">
                <a:solidFill>
                  <a:schemeClr val="bg1"/>
                </a:solidFill>
              </a:rPr>
              <a:t>De modo a garantir a qualidade do modelo, é essencial se aplicar técnicas de tratamento, como imputação ou remoção, evitando que os dados ausentes comprometam os resultados e a performance do modelo.</a:t>
            </a:r>
          </a:p>
          <a:p>
            <a:pPr marL="457200" lvl="1" indent="0" algn="just"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 marL="457200" lvl="1" indent="0" algn="just">
              <a:buNone/>
            </a:pP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870920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BBB48D-2A53-4C1A-6E6F-298C0D0D6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PIPELINE DE MODELOS </a:t>
            </a:r>
            <a:br>
              <a:rPr lang="pt-BR" altLang="pt-BR" sz="3200" dirty="0">
                <a:solidFill>
                  <a:schemeClr val="bg1"/>
                </a:solidFill>
              </a:rPr>
            </a:br>
            <a:r>
              <a:rPr lang="pt-BR" altLang="pt-BR" sz="3200" dirty="0">
                <a:solidFill>
                  <a:schemeClr val="bg1"/>
                </a:solidFill>
              </a:rPr>
              <a:t>DE ML E DL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F917ADC-7760-8AD3-11B0-83FF893C6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450" y="1597517"/>
            <a:ext cx="8301100" cy="4128141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51CFE0E9-DA10-95DF-92A8-81B99C386F9E}"/>
              </a:ext>
            </a:extLst>
          </p:cNvPr>
          <p:cNvSpPr/>
          <p:nvPr/>
        </p:nvSpPr>
        <p:spPr>
          <a:xfrm>
            <a:off x="3269433" y="2975247"/>
            <a:ext cx="2826567" cy="2891752"/>
          </a:xfrm>
          <a:prstGeom prst="rect">
            <a:avLst/>
          </a:prstGeom>
          <a:noFill/>
          <a:ln w="57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7473010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828" y="1392083"/>
            <a:ext cx="8091693" cy="47424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D69811-682F-A2F3-FA3E-0D69ED8D3B58}"/>
              </a:ext>
            </a:extLst>
          </p:cNvPr>
          <p:cNvSpPr txBox="1">
            <a:spLocks/>
          </p:cNvSpPr>
          <p:nvPr/>
        </p:nvSpPr>
        <p:spPr>
          <a:xfrm>
            <a:off x="2567781" y="602223"/>
            <a:ext cx="7056438" cy="5048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spc="300">
                <a:solidFill>
                  <a:srgbClr val="EBE6E1"/>
                </a:solidFill>
                <a:latin typeface="Gotham HTF Book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pt-BR" altLang="pt-BR" sz="3200" dirty="0">
                <a:solidFill>
                  <a:schemeClr val="bg1"/>
                </a:solidFill>
              </a:rPr>
              <a:t>MACHINE E DEEP LEARNING</a:t>
            </a:r>
          </a:p>
        </p:txBody>
      </p:sp>
    </p:spTree>
    <p:extLst>
      <p:ext uri="{BB962C8B-B14F-4D97-AF65-F5344CB8AC3E}">
        <p14:creationId xmlns:p14="http://schemas.microsoft.com/office/powerpoint/2010/main" val="225705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C616DC0D-AA5F-127D-3B5F-2E9BFAE20A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5446506"/>
              </p:ext>
            </p:extLst>
          </p:nvPr>
        </p:nvGraphicFramePr>
        <p:xfrm>
          <a:off x="2312594" y="1550274"/>
          <a:ext cx="7839032" cy="44194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695C701D-01E3-79B2-39F4-D9FB21E91C9F}"/>
              </a:ext>
            </a:extLst>
          </p:cNvPr>
          <p:cNvSpPr txBox="1">
            <a:spLocks/>
          </p:cNvSpPr>
          <p:nvPr/>
        </p:nvSpPr>
        <p:spPr>
          <a:xfrm>
            <a:off x="2567781" y="602223"/>
            <a:ext cx="7056438" cy="5048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spc="300">
                <a:solidFill>
                  <a:srgbClr val="EBE6E1"/>
                </a:solidFill>
                <a:latin typeface="Gotham HTF Book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pt-BR" altLang="pt-BR" sz="3200" dirty="0">
                <a:solidFill>
                  <a:schemeClr val="bg1"/>
                </a:solidFill>
              </a:rPr>
              <a:t>JORNADA EM ENGENHARIA DE ATRIBUTOS</a:t>
            </a:r>
          </a:p>
        </p:txBody>
      </p:sp>
    </p:spTree>
    <p:extLst>
      <p:ext uri="{BB962C8B-B14F-4D97-AF65-F5344CB8AC3E}">
        <p14:creationId xmlns:p14="http://schemas.microsoft.com/office/powerpoint/2010/main" val="238234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oogle Shape;251;p13"/>
          <p:cNvGrpSpPr/>
          <p:nvPr/>
        </p:nvGrpSpPr>
        <p:grpSpPr>
          <a:xfrm>
            <a:off x="3340560" y="1842794"/>
            <a:ext cx="5510879" cy="4118477"/>
            <a:chOff x="2517559" y="1208271"/>
            <a:chExt cx="4136986" cy="3091718"/>
          </a:xfrm>
        </p:grpSpPr>
        <p:grpSp>
          <p:nvGrpSpPr>
            <p:cNvPr id="252" name="Google Shape;252;p13"/>
            <p:cNvGrpSpPr/>
            <p:nvPr/>
          </p:nvGrpSpPr>
          <p:grpSpPr>
            <a:xfrm>
              <a:off x="3107871" y="1208271"/>
              <a:ext cx="2952034" cy="2975847"/>
              <a:chOff x="3107871" y="1208271"/>
              <a:chExt cx="2952034" cy="2975847"/>
            </a:xfrm>
          </p:grpSpPr>
          <p:sp>
            <p:nvSpPr>
              <p:cNvPr id="253" name="Google Shape;253;p13"/>
              <p:cNvSpPr/>
              <p:nvPr/>
            </p:nvSpPr>
            <p:spPr>
              <a:xfrm>
                <a:off x="3107871" y="1255860"/>
                <a:ext cx="2928258" cy="2928258"/>
              </a:xfrm>
              <a:prstGeom prst="ellipse">
                <a:avLst/>
              </a:prstGeom>
              <a:noFill/>
              <a:ln w="12700" cap="flat" cmpd="sng">
                <a:solidFill>
                  <a:srgbClr val="FF00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787" tIns="60877" rIns="121787" bIns="60877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 sz="2398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54;p13"/>
              <p:cNvSpPr/>
              <p:nvPr/>
            </p:nvSpPr>
            <p:spPr>
              <a:xfrm rot="1304667">
                <a:off x="3119684" y="2273701"/>
                <a:ext cx="95178" cy="82050"/>
              </a:xfrm>
              <a:prstGeom prst="triangle">
                <a:avLst>
                  <a:gd name="adj" fmla="val 50000"/>
                </a:avLst>
              </a:prstGeom>
              <a:solidFill>
                <a:srgbClr val="FF0066"/>
              </a:solidFill>
              <a:ln>
                <a:noFill/>
              </a:ln>
            </p:spPr>
            <p:txBody>
              <a:bodyPr spcFirstLastPara="1" wrap="square" lIns="121787" tIns="60877" rIns="121787" bIns="60877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 sz="2398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p13"/>
              <p:cNvSpPr/>
              <p:nvPr/>
            </p:nvSpPr>
            <p:spPr>
              <a:xfrm rot="10149572" flipH="1">
                <a:off x="5957860" y="2378874"/>
                <a:ext cx="95178" cy="82050"/>
              </a:xfrm>
              <a:prstGeom prst="triangle">
                <a:avLst>
                  <a:gd name="adj" fmla="val 50000"/>
                </a:avLst>
              </a:prstGeom>
              <a:solidFill>
                <a:srgbClr val="FF0066"/>
              </a:solidFill>
              <a:ln>
                <a:noFill/>
              </a:ln>
            </p:spPr>
            <p:txBody>
              <a:bodyPr spcFirstLastPara="1" wrap="square" lIns="121787" tIns="60877" rIns="121787" bIns="60877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 sz="2398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256;p13"/>
              <p:cNvSpPr/>
              <p:nvPr/>
            </p:nvSpPr>
            <p:spPr>
              <a:xfrm rot="-8032962" flipH="1">
                <a:off x="5568929" y="3706958"/>
                <a:ext cx="95178" cy="82050"/>
              </a:xfrm>
              <a:prstGeom prst="triangle">
                <a:avLst>
                  <a:gd name="adj" fmla="val 50000"/>
                </a:avLst>
              </a:prstGeom>
              <a:solidFill>
                <a:srgbClr val="FF0066"/>
              </a:solidFill>
              <a:ln>
                <a:noFill/>
              </a:ln>
            </p:spPr>
            <p:txBody>
              <a:bodyPr spcFirstLastPara="1" wrap="square" lIns="121787" tIns="60877" rIns="121787" bIns="60877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 sz="2398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p13"/>
              <p:cNvSpPr/>
              <p:nvPr/>
            </p:nvSpPr>
            <p:spPr>
              <a:xfrm rot="-2698808" flipH="1">
                <a:off x="3480875" y="3706957"/>
                <a:ext cx="95178" cy="82050"/>
              </a:xfrm>
              <a:prstGeom prst="triangle">
                <a:avLst>
                  <a:gd name="adj" fmla="val 50000"/>
                </a:avLst>
              </a:prstGeom>
              <a:solidFill>
                <a:srgbClr val="FF0066"/>
              </a:solidFill>
              <a:ln>
                <a:noFill/>
              </a:ln>
            </p:spPr>
            <p:txBody>
              <a:bodyPr spcFirstLastPara="1" wrap="square" lIns="121787" tIns="60877" rIns="121787" bIns="60877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 sz="2398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258;p13"/>
              <p:cNvSpPr/>
              <p:nvPr/>
            </p:nvSpPr>
            <p:spPr>
              <a:xfrm rot="5400000">
                <a:off x="4531146" y="1214835"/>
                <a:ext cx="95178" cy="82050"/>
              </a:xfrm>
              <a:prstGeom prst="triangle">
                <a:avLst>
                  <a:gd name="adj" fmla="val 50000"/>
                </a:avLst>
              </a:prstGeom>
              <a:solidFill>
                <a:srgbClr val="FF0066"/>
              </a:solidFill>
              <a:ln>
                <a:noFill/>
              </a:ln>
            </p:spPr>
            <p:txBody>
              <a:bodyPr spcFirstLastPara="1" wrap="square" lIns="121787" tIns="60877" rIns="121787" bIns="60877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 sz="2398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9" name="Google Shape;259;p13"/>
            <p:cNvSpPr txBox="1"/>
            <p:nvPr/>
          </p:nvSpPr>
          <p:spPr>
            <a:xfrm>
              <a:off x="2997139" y="1409702"/>
              <a:ext cx="1180623" cy="46288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787" tIns="62342" rIns="121787" bIns="60877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599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Limpeza     de Dados</a:t>
              </a:r>
              <a:endParaRPr sz="186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3"/>
            <p:cNvSpPr txBox="1"/>
            <p:nvPr/>
          </p:nvSpPr>
          <p:spPr>
            <a:xfrm>
              <a:off x="4838761" y="1409702"/>
              <a:ext cx="1308100" cy="64762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787" tIns="62342" rIns="121787" bIns="60877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599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Transformação   e Extração de Características</a:t>
              </a:r>
              <a:endParaRPr sz="186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3"/>
            <p:cNvSpPr txBox="1"/>
            <p:nvPr/>
          </p:nvSpPr>
          <p:spPr>
            <a:xfrm>
              <a:off x="2517559" y="2752519"/>
              <a:ext cx="1180623" cy="64762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787" tIns="62342" rIns="121787" bIns="60877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599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Obtenção    e Integração de Dados</a:t>
              </a:r>
              <a:endParaRPr sz="186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3"/>
            <p:cNvSpPr txBox="1"/>
            <p:nvPr/>
          </p:nvSpPr>
          <p:spPr>
            <a:xfrm>
              <a:off x="3819214" y="3837105"/>
              <a:ext cx="1506583" cy="46288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787" tIns="62342" rIns="121787" bIns="60877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599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Redução da dimensionalidade</a:t>
              </a:r>
              <a:endParaRPr sz="186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3"/>
            <p:cNvSpPr txBox="1"/>
            <p:nvPr/>
          </p:nvSpPr>
          <p:spPr>
            <a:xfrm>
              <a:off x="5417713" y="2844853"/>
              <a:ext cx="1236832" cy="46288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787" tIns="62342" rIns="121787" bIns="60877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599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Normalização dos Dados</a:t>
              </a:r>
              <a:endParaRPr sz="186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64" name="Google Shape;264;p13"/>
          <p:cNvCxnSpPr/>
          <p:nvPr/>
        </p:nvCxnSpPr>
        <p:spPr>
          <a:xfrm>
            <a:off x="1715216" y="3902033"/>
            <a:ext cx="1431769" cy="0"/>
          </a:xfrm>
          <a:prstGeom prst="straightConnector1">
            <a:avLst/>
          </a:prstGeom>
          <a:noFill/>
          <a:ln w="28575" cap="flat" cmpd="sng">
            <a:solidFill>
              <a:srgbClr val="FF0066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50769AE-D5E9-13CC-5928-CDDB6EE2DC50}"/>
              </a:ext>
            </a:extLst>
          </p:cNvPr>
          <p:cNvSpPr txBox="1">
            <a:spLocks/>
          </p:cNvSpPr>
          <p:nvPr/>
        </p:nvSpPr>
        <p:spPr>
          <a:xfrm>
            <a:off x="2612683" y="624418"/>
            <a:ext cx="7056438" cy="5048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spc="300">
                <a:solidFill>
                  <a:srgbClr val="EBE6E1"/>
                </a:solidFill>
                <a:latin typeface="Gotham HTF Book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pt-BR" altLang="pt-BR" sz="3200" dirty="0">
                <a:solidFill>
                  <a:schemeClr val="bg1"/>
                </a:solidFill>
              </a:rPr>
              <a:t>PRÉ PROCESSAMENTO DE DADOS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769AE-D5E9-13CC-5928-CDDB6EE2DC50}"/>
              </a:ext>
            </a:extLst>
          </p:cNvPr>
          <p:cNvSpPr txBox="1">
            <a:spLocks/>
          </p:cNvSpPr>
          <p:nvPr/>
        </p:nvSpPr>
        <p:spPr>
          <a:xfrm>
            <a:off x="2612683" y="624418"/>
            <a:ext cx="7056438" cy="5048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spc="300">
                <a:solidFill>
                  <a:srgbClr val="EBE6E1"/>
                </a:solidFill>
                <a:latin typeface="Gotham HTF Book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pt-BR" altLang="pt-BR" sz="3200" dirty="0">
                <a:solidFill>
                  <a:schemeClr val="bg1"/>
                </a:solidFill>
              </a:rPr>
              <a:t>ENGENHARIA DE ATRIBUTOS – VERIFICANDO VARIÁVEIS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F86386D-F7DB-8149-2C17-53AC0DDCA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24" y="1564715"/>
            <a:ext cx="10904751" cy="489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33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A167F09-A4D1-324C-AD1D-D3DA443884AA}"/>
              </a:ext>
            </a:extLst>
          </p:cNvPr>
          <p:cNvSpPr txBox="1">
            <a:spLocks/>
          </p:cNvSpPr>
          <p:nvPr/>
        </p:nvSpPr>
        <p:spPr>
          <a:xfrm>
            <a:off x="2567781" y="775655"/>
            <a:ext cx="7056438" cy="5048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spc="300">
                <a:solidFill>
                  <a:srgbClr val="EBE6E1"/>
                </a:solidFill>
                <a:latin typeface="Gotham HTF Book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pt-BR" altLang="pt-BR" sz="3200" dirty="0">
                <a:solidFill>
                  <a:schemeClr val="bg1"/>
                </a:solidFill>
              </a:rPr>
              <a:t>LIDANDO COM DADOS FALTANTES</a:t>
            </a: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3F0FF503-654F-7947-6ED5-F35AAA85A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739306"/>
            <a:ext cx="9999166" cy="33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pt-BR" sz="2000" dirty="0">
                <a:solidFill>
                  <a:schemeClr val="bg1"/>
                </a:solidFill>
                <a:effectLst/>
              </a:rPr>
              <a:t>Dados ausentes, ou valores ausentes, ocorrem quando nenhum dado é armazenado para uma determinada observação em uma variável.</a:t>
            </a:r>
          </a:p>
          <a:p>
            <a:pPr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sz="2000" dirty="0">
                <a:solidFill>
                  <a:schemeClr val="bg1"/>
                </a:solidFill>
                <a:effectLst/>
              </a:rPr>
              <a:t>Dados ausentes são uma ocorrência comum na maioria dos conjuntos de dados</a:t>
            </a:r>
          </a:p>
          <a:p>
            <a:pPr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sz="2000" dirty="0">
                <a:solidFill>
                  <a:schemeClr val="bg1"/>
                </a:solidFill>
                <a:effectLst/>
              </a:rPr>
              <a:t>A falta de dados pode ter um efeito significativo nas conclusões que podem ser tiradas dos dados.</a:t>
            </a:r>
          </a:p>
          <a:p>
            <a:pPr marL="457200" lvl="1" indent="0" algn="just"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 marL="457200" lvl="1" indent="0" algn="just">
              <a:buNone/>
            </a:pP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6314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53ccb3b-2705-4112-95ce-0ca037f6896f">
      <Terms xmlns="http://schemas.microsoft.com/office/infopath/2007/PartnerControls"/>
    </lcf76f155ced4ddcb4097134ff3c332f>
    <TaxCatchAll xmlns="7ed301e0-5fd8-4552-9558-5c38b7ac686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DBFCF1EC4358646AE79F465BB9B8409" ma:contentTypeVersion="14" ma:contentTypeDescription="Crie um novo documento." ma:contentTypeScope="" ma:versionID="a451c875e98e29261f67eb99c1a1efba">
  <xsd:schema xmlns:xsd="http://www.w3.org/2001/XMLSchema" xmlns:xs="http://www.w3.org/2001/XMLSchema" xmlns:p="http://schemas.microsoft.com/office/2006/metadata/properties" xmlns:ns2="953ccb3b-2705-4112-95ce-0ca037f6896f" xmlns:ns3="7ed301e0-5fd8-4552-9558-5c38b7ac6865" targetNamespace="http://schemas.microsoft.com/office/2006/metadata/properties" ma:root="true" ma:fieldsID="534e4703364e8ffcfb476a4e728f2296" ns2:_="" ns3:_="">
    <xsd:import namespace="953ccb3b-2705-4112-95ce-0ca037f6896f"/>
    <xsd:import namespace="7ed301e0-5fd8-4552-9558-5c38b7ac686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3ccb3b-2705-4112-95ce-0ca037f689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Marcações de imagem" ma:readOnly="false" ma:fieldId="{5cf76f15-5ced-4ddc-b409-7134ff3c332f}" ma:taxonomyMulti="true" ma:sspId="e2398b20-2c76-408b-9565-673d41e5947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d301e0-5fd8-4552-9558-5c38b7ac6865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2b98b6b9-1452-42ea-b891-e6cb1782809f}" ma:internalName="TaxCatchAll" ma:showField="CatchAllData" ma:web="7ed301e0-5fd8-4552-9558-5c38b7ac686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9D91CA-B742-46BA-B16C-8792E929F896}">
  <ds:schemaRefs>
    <ds:schemaRef ds:uri="http://schemas.microsoft.com/office/2006/metadata/properties"/>
    <ds:schemaRef ds:uri="http://schemas.microsoft.com/office/infopath/2007/PartnerControls"/>
    <ds:schemaRef ds:uri="953ccb3b-2705-4112-95ce-0ca037f6896f"/>
    <ds:schemaRef ds:uri="7ed301e0-5fd8-4552-9558-5c38b7ac6865"/>
  </ds:schemaRefs>
</ds:datastoreItem>
</file>

<file path=customXml/itemProps2.xml><?xml version="1.0" encoding="utf-8"?>
<ds:datastoreItem xmlns:ds="http://schemas.openxmlformats.org/officeDocument/2006/customXml" ds:itemID="{13360C43-03BF-4A72-B76C-F4DF3D033F0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0F76DA4-1BFA-4416-A024-C1683C8DE9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3ccb3b-2705-4112-95ce-0ca037f6896f"/>
    <ds:schemaRef ds:uri="7ed301e0-5fd8-4552-9558-5c38b7ac68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969</Words>
  <Application>Microsoft Macintosh PowerPoint</Application>
  <PresentationFormat>Widescreen</PresentationFormat>
  <Paragraphs>99</Paragraphs>
  <Slides>22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Arial</vt:lpstr>
      <vt:lpstr>Calibri</vt:lpstr>
      <vt:lpstr>Gotham HTF Book</vt:lpstr>
      <vt:lpstr>Gotham HTF Light</vt:lpstr>
      <vt:lpstr>Tema do Office</vt:lpstr>
      <vt:lpstr>Apresentação do PowerPoint</vt:lpstr>
      <vt:lpstr>ENGENHARIA DE ATRIBUTOS E DADOS FALTANTES</vt:lpstr>
      <vt:lpstr>ENGENHARIA DE ATRIBUTOS E DADOS FALTANTES</vt:lpstr>
      <vt:lpstr>PIPELINE DE MODELOS  DE ML E DL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PONTOS CHAVE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Juliana Reyes</dc:creator>
  <cp:lastModifiedBy>Ahirton Lopes</cp:lastModifiedBy>
  <cp:revision>41</cp:revision>
  <dcterms:created xsi:type="dcterms:W3CDTF">2024-09-24T15:19:05Z</dcterms:created>
  <dcterms:modified xsi:type="dcterms:W3CDTF">2024-11-18T19:43:49Z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0x010100FDBFCF1EC4358646AE79F465BB9B8409</vt:lpwstr>
  </property>
  <property fmtid="{D5CDD505-2E9C-101B-9397-08002B2CF9AE}" pid="3" name="MediaServiceImageTags">
    <vt:lpwstr/>
  </property>
</Properties>
</file>