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7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SOLUÇÕES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O desenvolvimento de soluções em Inteligência Artificial (IA) exige uma compreensão profunda dos desafios que as organizações enfrentam e a capacidade de identificar oportunidades onde a IA pode agregar valor. Neste módulo, exploraremos diversos aspectos fundamentais para a criação de produtos em IA, começando pela identificação de problemas canônicos que frequentemente aparecem em diferentes setores.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2FF369-81EC-BC40-B203-48AB253B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7" y="935550"/>
            <a:ext cx="6400785" cy="49869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0A9146-A688-62AF-39C6-B32C8A804D03}"/>
              </a:ext>
            </a:extLst>
          </p:cNvPr>
          <p:cNvSpPr txBox="1"/>
          <p:nvPr/>
        </p:nvSpPr>
        <p:spPr>
          <a:xfrm>
            <a:off x="363556" y="6257580"/>
            <a:ext cx="110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medium.com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botsbrasil</a:t>
            </a:r>
            <a:r>
              <a:rPr lang="pt-BR" dirty="0">
                <a:solidFill>
                  <a:schemeClr val="bg1"/>
                </a:solidFill>
              </a:rPr>
              <a:t>/intelig%C3%AAncia-artificial-e-interfaces-conversacionais-para-2021-33550541a2fb</a:t>
            </a:r>
          </a:p>
        </p:txBody>
      </p:sp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Gotham HTF Book</vt:lpstr>
      <vt:lpstr>Tema do Office</vt:lpstr>
      <vt:lpstr>Apresentação do PowerPoint</vt:lpstr>
      <vt:lpstr>DESENVOLVIMENTO DE SOLUÇÕES EM IA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20</cp:revision>
  <dcterms:created xsi:type="dcterms:W3CDTF">2024-09-24T15:19:05Z</dcterms:created>
  <dcterms:modified xsi:type="dcterms:W3CDTF">2024-09-30T17:19:02Z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