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703" r:id="rId8"/>
    <p:sldId id="705" r:id="rId9"/>
    <p:sldId id="702" r:id="rId10"/>
    <p:sldId id="706" r:id="rId11"/>
    <p:sldId id="707" r:id="rId12"/>
    <p:sldId id="708" r:id="rId13"/>
    <p:sldId id="541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AE27A-8228-E341-9C55-4420FA8B53C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C79E6-6FA0-6848-B1DC-055A8194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1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6352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944428"/>
            <a:ext cx="9999166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400" b="1" dirty="0">
                <a:solidFill>
                  <a:srgbClr val="EBE6E1"/>
                </a:solidFill>
              </a:rPr>
              <a:t>Hype </a:t>
            </a:r>
            <a:r>
              <a:rPr lang="pt-BR" sz="2400" b="1" dirty="0" err="1">
                <a:solidFill>
                  <a:srgbClr val="EBE6E1"/>
                </a:solidFill>
              </a:rPr>
              <a:t>Cycle</a:t>
            </a:r>
            <a:r>
              <a:rPr lang="pt-BR" sz="2400" dirty="0">
                <a:solidFill>
                  <a:srgbClr val="EBE6E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6E1"/>
                </a:solidFill>
              </a:rPr>
              <a:t>Maturidade de tecnologias emergentes;</a:t>
            </a:r>
          </a:p>
          <a:p>
            <a:pPr>
              <a:buNone/>
            </a:pPr>
            <a:r>
              <a:rPr lang="pt-BR" sz="2400" b="1" dirty="0">
                <a:solidFill>
                  <a:srgbClr val="EBE6E1"/>
                </a:solidFill>
              </a:rPr>
              <a:t>Fases</a:t>
            </a:r>
            <a:r>
              <a:rPr lang="pt-BR" sz="2400" dirty="0">
                <a:solidFill>
                  <a:srgbClr val="EBE6E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6E1"/>
                </a:solidFill>
              </a:rPr>
              <a:t>Início, Pico, Vale, Ladeira, Platô;</a:t>
            </a:r>
          </a:p>
          <a:p>
            <a:pPr>
              <a:buNone/>
            </a:pPr>
            <a:r>
              <a:rPr lang="pt-BR" sz="2400" b="1" dirty="0">
                <a:solidFill>
                  <a:srgbClr val="EBE6E1"/>
                </a:solidFill>
              </a:rPr>
              <a:t>Ciclo de Vida da IA</a:t>
            </a:r>
            <a:r>
              <a:rPr lang="pt-BR" sz="2400" dirty="0">
                <a:solidFill>
                  <a:srgbClr val="EBE6E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6E1"/>
                </a:solidFill>
              </a:rPr>
              <a:t>Requisitos, Dados, Desenvolvimento, Implementação;</a:t>
            </a:r>
          </a:p>
          <a:p>
            <a:pPr>
              <a:buNone/>
            </a:pPr>
            <a:r>
              <a:rPr lang="pt-BR" sz="2400" b="1">
                <a:solidFill>
                  <a:srgbClr val="EBE6E1"/>
                </a:solidFill>
              </a:rPr>
              <a:t>Interconexão</a:t>
            </a:r>
            <a:r>
              <a:rPr lang="pt-BR" sz="2400" dirty="0">
                <a:solidFill>
                  <a:srgbClr val="EBE6E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6E1"/>
                </a:solidFill>
              </a:rPr>
              <a:t>Gerencia expectativas no desenvolvimento de IA.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HYPE CYCLE E O CICLO DE VIDA EM PROJETOS DE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1400" dirty="0"/>
              <a:t>NO CONTEXTO DE PROJETOS DE INTELIGÊNCIA ARTIFICIAL (IA), O CICLO DE VIDA GERALMENTE INCLUI ETAPAS COMO DEFINIÇÃO DE REQUISITOS, COLETA E PREPARAÇÃO DE DADOS, DESENVOLVIMENTO DE MODELOS, VALIDAÇÃO E IMPLEMENTAÇÃO. </a:t>
            </a:r>
          </a:p>
          <a:p>
            <a:r>
              <a:rPr lang="pt-BR" sz="1400" dirty="0"/>
              <a:t>O HYPE CYCLE PODE SER APLICADO PARA ENTENDER COMO AS TECNOLOGIAS DE IA EVOLUEM DESDE A FASE DE PESQUISA E DESENVOLVIMENTO ATÉ A ADOÇÃO PRÁTICA. COMPREENDER ESSE CICLO AJUDA AS ORGANIZAÇÕES A GERENCIAR EXPECTATIVAS, TOMAR DECISÕES INFORMADAS SOBRE INVESTIMENTOS EM IA E IDENTIFICAR OPORTUNIDADES EM MOMENTOS CRÍTICOS DO DESENVOLVIMENTO TECNOLÓGICO.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HYPE CYCLE AO CICLO DE VIDA EM APLICAÇÕES DE 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HYPE CYCLE DA GARTNER PODE TE AUXILIAR NO ENTENDIMENTO DO CICLO DE VIDA DE PRODUTOS EM DADOS E IA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HYPE CYCLE (GARTNER)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4" descr="general_hype_cycle.png">
            <a:extLst>
              <a:ext uri="{FF2B5EF4-FFF2-40B4-BE49-F238E27FC236}">
                <a16:creationId xmlns:a16="http://schemas.microsoft.com/office/drawing/2014/main" id="{657F266A-B329-8CB3-3FBE-FC8F2517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579" y="1474994"/>
            <a:ext cx="7778841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81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HYPE CYCLE (GARTNER)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4" descr="general_hype_cycle_opportunities.png">
            <a:extLst>
              <a:ext uri="{FF2B5EF4-FFF2-40B4-BE49-F238E27FC236}">
                <a16:creationId xmlns:a16="http://schemas.microsoft.com/office/drawing/2014/main" id="{BB2466AD-B47C-CE18-041C-488A0648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625" y="1542362"/>
            <a:ext cx="7625948" cy="50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50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HYPE CYCLE (GARTNER)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24DDB7-EF83-2220-E7D1-24AB2C1A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47" y="1423454"/>
            <a:ext cx="5821505" cy="53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HYPE CYCLE (GARTNER)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4F2F9F-F92E-FEDF-C49F-7FA167C8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95" y="1616243"/>
            <a:ext cx="6154409" cy="5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8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NARROW VS. GENERAL AI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283AE8A-8BDD-3081-7A24-B32FE4B2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99" y="1500435"/>
            <a:ext cx="47498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53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CICLO DE VIDA EM SOLUÇÕES </a:t>
            </a:r>
          </a:p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E PRODUTOS DE IA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7F3B6D-4FBE-31B7-6828-23BB03DD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3" y="2084374"/>
            <a:ext cx="6688673" cy="44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213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Gotham HTF Book</vt:lpstr>
      <vt:lpstr>Tema do Office</vt:lpstr>
      <vt:lpstr>Apresentação do PowerPoint</vt:lpstr>
      <vt:lpstr>HYPE CYCLE E O CICLO DE VIDA EM PROJETOS DE IA</vt:lpstr>
      <vt:lpstr>DO HYPE CYCLE AO CICLO DE VIDA EM APLICAÇÕES DE 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32</cp:revision>
  <dcterms:created xsi:type="dcterms:W3CDTF">2024-09-24T15:19:05Z</dcterms:created>
  <dcterms:modified xsi:type="dcterms:W3CDTF">2024-09-30T19:55:38Z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