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0"/>
  </p:handoutMasterIdLst>
  <p:sldIdLst>
    <p:sldId id="256" r:id="rId5"/>
    <p:sldId id="257" r:id="rId6"/>
    <p:sldId id="259" r:id="rId7"/>
    <p:sldId id="266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EXPLORATÓRIA DE DADOS (EDA)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A ANÁLISE EXPLORATÓRIA DE DADOS (EDA) É UMA ETAPA CRUCIAL NO PROCESSO DE ANÁLISE DE DADOS, PERMITINDO QUE OS ANALISTAS E CIENTISTAS DE DADOS COMPREENDAM A NATUREZA E A ESTRUTURA DOS DADOS ANTES DE APLICAR TÉCNICAS MAIS COMPLEXAS DE MODELAGEM. O OBJETIVO PRINCIPAL DO EDA É EXPLORAR OS DADOS DE FORMA VISUAL E ESTATÍSTICA, REVELANDO PADRÕES, TENDÊNCIAS E ANOMALIAS QUE PODEM INFLUENCIAR A TOMADA DE DECISÕES.</a:t>
            </a:r>
          </a:p>
        </p:txBody>
      </p:sp>
    </p:spTree>
    <p:extLst>
      <p:ext uri="{BB962C8B-B14F-4D97-AF65-F5344CB8AC3E}">
        <p14:creationId xmlns:p14="http://schemas.microsoft.com/office/powerpoint/2010/main" val="24235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071A56D-D8C1-4DC8-A8CA-708D176C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ANÁLISE EXPLORATÓRIA DE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8B53E9-90E1-D90E-7FAC-6C6E6823B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40" y="1800018"/>
            <a:ext cx="9559119" cy="457096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FE2508D-EEF4-CCA3-9A12-D6AEF164EB71}"/>
              </a:ext>
            </a:extLst>
          </p:cNvPr>
          <p:cNvSpPr txBox="1"/>
          <p:nvPr/>
        </p:nvSpPr>
        <p:spPr>
          <a:xfrm>
            <a:off x="1301037" y="6492875"/>
            <a:ext cx="8957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www.linkedin.com</a:t>
            </a:r>
            <a:r>
              <a:rPr lang="pt-BR" dirty="0">
                <a:solidFill>
                  <a:schemeClr val="bg1"/>
                </a:solidFill>
              </a:rPr>
              <a:t>/pulse/an%C3%A1lise-explorat%C3%B3ria-de-dados-caio-gasparini/</a:t>
            </a:r>
          </a:p>
        </p:txBody>
      </p:sp>
    </p:spTree>
    <p:extLst>
      <p:ext uri="{BB962C8B-B14F-4D97-AF65-F5344CB8AC3E}">
        <p14:creationId xmlns:p14="http://schemas.microsoft.com/office/powerpoint/2010/main" val="141156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2CAD357-24CD-41DB-97E7-9CCBFD34E5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/>
              <a:t>Compreensão dos Dados</a:t>
            </a:r>
            <a:r>
              <a:rPr lang="pt-BR" dirty="0"/>
              <a:t>: O EDA ajuda a </a:t>
            </a:r>
            <a:r>
              <a:rPr lang="pt-BR" dirty="0">
                <a:solidFill>
                  <a:srgbClr val="960028"/>
                </a:solidFill>
              </a:rPr>
              <a:t>entender as características dos dados</a:t>
            </a:r>
            <a:r>
              <a:rPr lang="pt-BR" dirty="0"/>
              <a:t>, incluindo sua distribuição, variabilidade e tipos de variáveis. Isso permite que os analistas identifiquem quais dados são relevantes para a análise;</a:t>
            </a:r>
          </a:p>
          <a:p>
            <a:r>
              <a:rPr lang="pt-BR" b="1" dirty="0"/>
              <a:t>Identificação de Padrões e Tendências</a:t>
            </a:r>
            <a:r>
              <a:rPr lang="pt-BR" dirty="0"/>
              <a:t>: Através de visualizações, como gráficos de dispersão, histogramas e </a:t>
            </a:r>
            <a:r>
              <a:rPr lang="pt-BR" dirty="0" err="1"/>
              <a:t>boxplots</a:t>
            </a:r>
            <a:r>
              <a:rPr lang="pt-BR" dirty="0"/>
              <a:t>, os analistas podem observar </a:t>
            </a:r>
            <a:r>
              <a:rPr lang="pt-BR" dirty="0">
                <a:solidFill>
                  <a:srgbClr val="960028"/>
                </a:solidFill>
              </a:rPr>
              <a:t>relações entre variáveis, identificar tendências e reconhecer padrões</a:t>
            </a:r>
            <a:r>
              <a:rPr lang="pt-BR" dirty="0"/>
              <a:t> que podem não ser evidentes em uma análise numérica;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132E17D-79EE-4719-BEBC-C0FAB151C6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/>
              <a:t>Detecção de Anomalias</a:t>
            </a:r>
            <a:r>
              <a:rPr lang="pt-BR" dirty="0"/>
              <a:t>: O EDA facilita a identificação de </a:t>
            </a:r>
            <a:r>
              <a:rPr lang="pt-BR" dirty="0">
                <a:solidFill>
                  <a:srgbClr val="960028"/>
                </a:solidFill>
              </a:rPr>
              <a:t>outliers e anomalias</a:t>
            </a:r>
            <a:r>
              <a:rPr lang="pt-BR" dirty="0"/>
              <a:t> nos dados. Esses pontos atípicos podem indicar erros de entrada, variáveis relevantes ou fenômenos interessantes que merecem uma investigação mais profunda;</a:t>
            </a:r>
          </a:p>
          <a:p>
            <a:r>
              <a:rPr lang="pt-BR" b="1" dirty="0"/>
              <a:t>Preparação para Modelagem</a:t>
            </a:r>
            <a:r>
              <a:rPr lang="pt-BR" dirty="0"/>
              <a:t>: Com </a:t>
            </a:r>
            <a:r>
              <a:rPr lang="pt-BR" i="1" dirty="0"/>
              <a:t>insights</a:t>
            </a:r>
            <a:r>
              <a:rPr lang="pt-BR" dirty="0"/>
              <a:t> obtidos por meio do EDA, os analistas podem </a:t>
            </a:r>
            <a:r>
              <a:rPr lang="pt-BR" dirty="0">
                <a:solidFill>
                  <a:srgbClr val="960028"/>
                </a:solidFill>
              </a:rPr>
              <a:t>tomar decisões informadas sobre a seleção de variáveis, transformações de dados e estratégias de modelagem</a:t>
            </a:r>
            <a:r>
              <a:rPr lang="pt-BR" dirty="0"/>
              <a:t>. Isso é fundamental para o desenvolvimento de modelos preditivos eficazes.</a:t>
            </a:r>
          </a:p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6CFEB20-5C3B-4D65-AAD2-5FADE088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FDAC0F-A825-07D6-8FE1-AB3A11927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01359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909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2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271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Gotham HTF Book</vt:lpstr>
      <vt:lpstr>Tema do Office</vt:lpstr>
      <vt:lpstr>Apresentação do PowerPoint</vt:lpstr>
      <vt:lpstr>ANÁLISE EXPLORATÓRIA DE DADOS (EDA)</vt:lpstr>
      <vt:lpstr>ANÁLISE EXPLORATÓRIA DE DADOS</vt:lpstr>
      <vt:lpstr>ANÁLISE EXPLORATÓRIA DE DADOS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21</cp:revision>
  <dcterms:created xsi:type="dcterms:W3CDTF">2024-09-24T15:19:05Z</dcterms:created>
  <dcterms:modified xsi:type="dcterms:W3CDTF">2024-10-01T13:18:13Z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