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6"/>
  </p:handoutMasterIdLst>
  <p:sldIdLst>
    <p:sldId id="256" r:id="rId5"/>
    <p:sldId id="267" r:id="rId6"/>
    <p:sldId id="258" r:id="rId7"/>
    <p:sldId id="542" r:id="rId8"/>
    <p:sldId id="543" r:id="rId9"/>
    <p:sldId id="552" r:id="rId10"/>
    <p:sldId id="553" r:id="rId11"/>
    <p:sldId id="554" r:id="rId12"/>
    <p:sldId id="555" r:id="rId13"/>
    <p:sldId id="541" r:id="rId14"/>
    <p:sldId id="55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Por que a EDA é crítica para o sucesso de projetos de dados:</a:t>
            </a:r>
          </a:p>
          <a:p>
            <a:pPr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1085850" lvl="1" indent="-342900"/>
            <a:r>
              <a:rPr lang="pt-BR" sz="2000" dirty="0">
                <a:solidFill>
                  <a:schemeClr val="bg1"/>
                </a:solidFill>
              </a:rPr>
              <a:t>Melhora a tomada de decisões baseadas em dados;</a:t>
            </a:r>
          </a:p>
          <a:p>
            <a:pPr marL="1085850" lvl="1" indent="-342900"/>
            <a:endParaRPr lang="pt-BR" sz="2000" dirty="0">
              <a:solidFill>
                <a:schemeClr val="bg1"/>
              </a:solidFill>
            </a:endParaRPr>
          </a:p>
          <a:p>
            <a:pPr marL="1485900" lvl="2" indent="-342900"/>
            <a:r>
              <a:rPr lang="pt-BR" sz="2000" dirty="0">
                <a:solidFill>
                  <a:schemeClr val="bg1"/>
                </a:solidFill>
              </a:rPr>
              <a:t>Facilita a criação de modelos de </a:t>
            </a:r>
            <a:r>
              <a:rPr lang="pt-BR" sz="2000" dirty="0" err="1">
                <a:solidFill>
                  <a:schemeClr val="bg1"/>
                </a:solidFill>
              </a:rPr>
              <a:t>machine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learning</a:t>
            </a:r>
            <a:r>
              <a:rPr lang="pt-BR" sz="2000" dirty="0">
                <a:solidFill>
                  <a:schemeClr val="bg1"/>
                </a:solidFill>
              </a:rPr>
              <a:t> mais precisos;</a:t>
            </a:r>
          </a:p>
          <a:p>
            <a:pPr marL="1485900" lvl="2" indent="-342900"/>
            <a:r>
              <a:rPr lang="pt-BR" sz="2000" dirty="0">
                <a:solidFill>
                  <a:schemeClr val="bg1"/>
                </a:solidFill>
              </a:rPr>
              <a:t>Reduz o tempo e os custos com dados inadequados;</a:t>
            </a:r>
          </a:p>
          <a:p>
            <a:pPr marL="1485900" lvl="2" indent="-342900"/>
            <a:r>
              <a:rPr lang="pt-BR" sz="2000" dirty="0">
                <a:solidFill>
                  <a:schemeClr val="bg1"/>
                </a:solidFill>
              </a:rPr>
              <a:t>A EDA é um passo essencial para garantir a qualidade e utilidade dos dados;</a:t>
            </a:r>
          </a:p>
          <a:p>
            <a:pPr marL="1485900" lvl="2" indent="-342900"/>
            <a:r>
              <a:rPr lang="pt-BR" sz="2000" dirty="0">
                <a:solidFill>
                  <a:schemeClr val="bg1"/>
                </a:solidFill>
              </a:rPr>
              <a:t>Ajuda a evitar erros durante a modelagem e melhora a performance dos modelos.</a:t>
            </a:r>
          </a:p>
          <a:p>
            <a:pPr lvl="2" indent="0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IMPORTÂNCIA DA ANÁLISE EXPLORATÓRIA DE DADOS (EDA) E ESTRUTURA DE DADOS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AO UTILIZAR TÉCNICAS DE VISUALIZAÇÃO E RESUMO ESTATÍSTICO, A EDA AJUDA A IDENTIFICAR PADRÕES, TENDÊNCIAS E ANOMALIAS, ALÉM DE GUIAR AS DECISÕES SOBRE MODELAGEM E PRÉ-PROCESSAMENTO. POR OUTRO LADO, A ESTRUTURA DE DADOS REFERE-SE À ORGANIZAÇÃO E ARMAZENAMENTO EFICIENTE DAS INFORMAÇÕES, FACILITANDO A MANIPULAÇÃO E A ANÁLISE.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DADOS: A CHAVE PARA INSIGHTS E TOMADAS DE DECISÃO EFICAZES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DESVENDANDO A IMPORTÂNCIA DA ANÁLISE EXPLORATÓRIA DE DADOS E ESTRUTURAS EFICIENTES!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ANÁLISE EXPLORATÓRIA DE DADOS (EDA)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Conjunto de técnicas para entender a estrutura, identificar padrões e anomalias, verificar suposições e testar hipóteses.</a:t>
            </a:r>
          </a:p>
          <a:p>
            <a:pPr marL="457200" lvl="1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Importância no processo de Data Science e </a:t>
            </a:r>
            <a:r>
              <a:rPr lang="pt-BR" dirty="0" err="1">
                <a:solidFill>
                  <a:schemeClr val="bg1"/>
                </a:solidFill>
              </a:rPr>
              <a:t>Machine</a:t>
            </a:r>
            <a:r>
              <a:rPr lang="pt-BR" dirty="0">
                <a:solidFill>
                  <a:schemeClr val="bg1"/>
                </a:solidFill>
              </a:rPr>
              <a:t> Learning.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ANÁLISE EXPLORATÓRIA DE DADOS (EDA)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39FEB7-8B2D-994C-5DA7-DEF53F1D378A}"/>
              </a:ext>
            </a:extLst>
          </p:cNvPr>
          <p:cNvSpPr txBox="1"/>
          <p:nvPr/>
        </p:nvSpPr>
        <p:spPr>
          <a:xfrm>
            <a:off x="381776" y="6147836"/>
            <a:ext cx="105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ealexbarros.medium.com</a:t>
            </a:r>
            <a:r>
              <a:rPr lang="pt-BR" dirty="0">
                <a:solidFill>
                  <a:srgbClr val="EBE6E1"/>
                </a:solidFill>
              </a:rPr>
              <a:t>/fundamentos-de-an%C3%A1lise-explorat%C3%B3ria-de-dados-ff9480c6a06d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F701AF-1502-FCF3-54D0-8AD5273D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31" y="1579347"/>
            <a:ext cx="4532337" cy="43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30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ANÁLISE EXPLORATÓRIA DE DADOS (EDA)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39FEB7-8B2D-994C-5DA7-DEF53F1D378A}"/>
              </a:ext>
            </a:extLst>
          </p:cNvPr>
          <p:cNvSpPr txBox="1"/>
          <p:nvPr/>
        </p:nvSpPr>
        <p:spPr>
          <a:xfrm>
            <a:off x="381776" y="6147836"/>
            <a:ext cx="898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medium.com</a:t>
            </a:r>
            <a:r>
              <a:rPr lang="pt-BR" dirty="0">
                <a:solidFill>
                  <a:srgbClr val="EBE6E1"/>
                </a:solidFill>
              </a:rPr>
              <a:t>/@</a:t>
            </a:r>
            <a:r>
              <a:rPr lang="pt-BR" dirty="0" err="1">
                <a:solidFill>
                  <a:srgbClr val="EBE6E1"/>
                </a:solidFill>
              </a:rPr>
              <a:t>aasouzaconsult</a:t>
            </a:r>
            <a:r>
              <a:rPr lang="pt-BR" dirty="0">
                <a:solidFill>
                  <a:srgbClr val="EBE6E1"/>
                </a:solidFill>
              </a:rPr>
              <a:t>/python-para-an%C3%A1lise-de-dados-24028d7013b3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05BB68-8F13-6826-0671-B4A1D274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99" y="1690777"/>
            <a:ext cx="8807201" cy="40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07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ANÁLISE EXPLORATÓRIA DE DADOS (EDA) - OBJETIVOS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Principais objetivos da EDA:</a:t>
            </a:r>
          </a:p>
          <a:p>
            <a:pPr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Identificar padrões e tendências;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Detectar outliers e valores ausentes;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Obter insights preliminares sobre os dados;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Garantir a qualidade dos dados para modelagem.</a:t>
            </a:r>
          </a:p>
        </p:txBody>
      </p:sp>
    </p:spTree>
    <p:extLst>
      <p:ext uri="{BB962C8B-B14F-4D97-AF65-F5344CB8AC3E}">
        <p14:creationId xmlns:p14="http://schemas.microsoft.com/office/powerpoint/2010/main" val="261836906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ANÁLISE EXPLORATÓRIA DE DADOS (EDA)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55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Principais ferramentas e técnicas:</a:t>
            </a:r>
          </a:p>
          <a:p>
            <a:pPr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1485900" lvl="2" indent="-342900"/>
            <a:r>
              <a:rPr lang="pt-BR" dirty="0">
                <a:solidFill>
                  <a:schemeClr val="bg1"/>
                </a:solidFill>
              </a:rPr>
              <a:t>Visualizações: Histogramas, </a:t>
            </a:r>
            <a:r>
              <a:rPr lang="pt-BR" dirty="0" err="1">
                <a:solidFill>
                  <a:schemeClr val="bg1"/>
                </a:solidFill>
              </a:rPr>
              <a:t>Boxplots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Scatter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plots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Heatmaps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1485900" lvl="2" indent="-342900"/>
            <a:r>
              <a:rPr lang="pt-BR" dirty="0">
                <a:solidFill>
                  <a:schemeClr val="bg1"/>
                </a:solidFill>
              </a:rPr>
              <a:t>Estatísticas descritivas: Média, Mediana, Moda, Desvio padrão;</a:t>
            </a:r>
          </a:p>
          <a:p>
            <a:pPr marL="1485900" lvl="2" indent="-342900"/>
            <a:r>
              <a:rPr lang="pt-BR" dirty="0">
                <a:solidFill>
                  <a:schemeClr val="bg1"/>
                </a:solidFill>
              </a:rPr>
              <a:t>Correlações entre variáveis;</a:t>
            </a:r>
          </a:p>
          <a:p>
            <a:pPr marL="1485900" lvl="2" indent="-342900"/>
            <a:r>
              <a:rPr lang="pt-BR" dirty="0">
                <a:solidFill>
                  <a:schemeClr val="bg1"/>
                </a:solidFill>
              </a:rPr>
              <a:t>Tabelas de frequência e distribuições.</a:t>
            </a:r>
          </a:p>
        </p:txBody>
      </p:sp>
    </p:spTree>
    <p:extLst>
      <p:ext uri="{BB962C8B-B14F-4D97-AF65-F5344CB8AC3E}">
        <p14:creationId xmlns:p14="http://schemas.microsoft.com/office/powerpoint/2010/main" val="134692839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ESTRUTURA DE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A importância de entender a estrutura de dados: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Tipos de dados (numéricos, categóricos, temporais, etc.);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Relações entre variáveis (</a:t>
            </a:r>
            <a:r>
              <a:rPr lang="pt-BR" dirty="0" err="1">
                <a:solidFill>
                  <a:schemeClr val="bg1"/>
                </a:solidFill>
              </a:rPr>
              <a:t>features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Formatos dos dados (estruturados e não estruturados).</a:t>
            </a:r>
          </a:p>
        </p:txBody>
      </p:sp>
    </p:spTree>
    <p:extLst>
      <p:ext uri="{BB962C8B-B14F-4D97-AF65-F5344CB8AC3E}">
        <p14:creationId xmlns:p14="http://schemas.microsoft.com/office/powerpoint/2010/main" val="188218626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373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Gotham HTF Book</vt:lpstr>
      <vt:lpstr>Tema do Office</vt:lpstr>
      <vt:lpstr>Apresentação do PowerPoint</vt:lpstr>
      <vt:lpstr>A IMPORTÂNCIA DA ANÁLISE EXPLORATÓRIA DE DADOS (EDA) E ESTRUTURA DE DADOS</vt:lpstr>
      <vt:lpstr>EXPLORANDO DADOS: A CHAVE PARA INSIGHTS E TOMADAS DE DECISÃO EFICAZES</vt:lpstr>
      <vt:lpstr>ANÁLISE EXPLORATÓRIA DE DADOS (EDA)</vt:lpstr>
      <vt:lpstr>ANÁLISE EXPLORATÓRIA DE DADOS (EDA)</vt:lpstr>
      <vt:lpstr>ANÁLISE EXPLORATÓRIA DE DADOS (EDA)</vt:lpstr>
      <vt:lpstr>ANÁLISE EXPLORATÓRIA DE DADOS (EDA) - OBJETIVOS</vt:lpstr>
      <vt:lpstr>ANÁLISE EXPLORATÓRIA DE DADOS (EDA)</vt:lpstr>
      <vt:lpstr>ESTRUTURA DE DADOS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23</cp:revision>
  <dcterms:created xsi:type="dcterms:W3CDTF">2024-09-24T15:19:05Z</dcterms:created>
  <dcterms:modified xsi:type="dcterms:W3CDTF">2024-10-01T19:31:20Z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