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19"/>
  </p:handoutMasterIdLst>
  <p:sldIdLst>
    <p:sldId id="256" r:id="rId5"/>
    <p:sldId id="270" r:id="rId6"/>
    <p:sldId id="271" r:id="rId7"/>
    <p:sldId id="542" r:id="rId8"/>
    <p:sldId id="560" r:id="rId9"/>
    <p:sldId id="561" r:id="rId10"/>
    <p:sldId id="556" r:id="rId11"/>
    <p:sldId id="557" r:id="rId12"/>
    <p:sldId id="562" r:id="rId13"/>
    <p:sldId id="563" r:id="rId14"/>
    <p:sldId id="564" r:id="rId15"/>
    <p:sldId id="565" r:id="rId16"/>
    <p:sldId id="541" r:id="rId17"/>
    <p:sldId id="559"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440"/>
    <a:srgbClr val="0D1540"/>
    <a:srgbClr val="091A70"/>
    <a:srgbClr val="EBE6E1"/>
    <a:srgbClr val="376EA5"/>
    <a:srgbClr val="82B9E6"/>
    <a:srgbClr val="960028"/>
    <a:srgbClr val="003264"/>
    <a:srgbClr val="EB0028"/>
    <a:srgbClr val="002E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128" d="100"/>
          <a:sy n="128" d="100"/>
        </p:scale>
        <p:origin x="392" y="176"/>
      </p:cViewPr>
      <p:guideLst/>
    </p:cSldViewPr>
  </p:slideViewPr>
  <p:notesTextViewPr>
    <p:cViewPr>
      <p:scale>
        <a:sx n="1" d="1"/>
        <a:sy n="1" d="1"/>
      </p:scale>
      <p:origin x="0" y="0"/>
    </p:cViewPr>
  </p:notesText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8EA51DBE-F665-4EDA-A97F-2671ECC5C7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5D73AEC1-D76A-42CD-BC56-77E911517A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462CE0-7447-4AB5-A310-F2377D52C58C}" type="datetimeFigureOut">
              <a:rPr lang="pt-BR" smtClean="0"/>
              <a:t>17/10/2024</a:t>
            </a:fld>
            <a:endParaRPr lang="pt-BR"/>
          </a:p>
        </p:txBody>
      </p:sp>
      <p:sp>
        <p:nvSpPr>
          <p:cNvPr id="4" name="Espaço Reservado para Rodapé 3">
            <a:extLst>
              <a:ext uri="{FF2B5EF4-FFF2-40B4-BE49-F238E27FC236}">
                <a16:creationId xmlns:a16="http://schemas.microsoft.com/office/drawing/2014/main" id="{17C33623-9AE9-400E-9936-F4268F1915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FF58EA33-CDB8-44D6-AA90-6FD4650C5F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CCDD2F-DE9F-481E-B043-DE8B228F4D81}" type="slidenum">
              <a:rPr lang="pt-BR" smtClean="0"/>
              <a:t>‹nº›</a:t>
            </a:fld>
            <a:endParaRPr lang="pt-BR"/>
          </a:p>
        </p:txBody>
      </p:sp>
    </p:spTree>
    <p:extLst>
      <p:ext uri="{BB962C8B-B14F-4D97-AF65-F5344CB8AC3E}">
        <p14:creationId xmlns:p14="http://schemas.microsoft.com/office/powerpoint/2010/main" val="59740519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5:21:33.068"/>
    </inkml:context>
    <inkml:brush xml:id="br0">
      <inkml:brushProperty name="width" value="0.05" units="cm"/>
      <inkml:brushProperty name="height" value="0.05" units="cm"/>
    </inkml:brush>
  </inkml:definitions>
  <inkml:trace contextRef="#ctx0" brushRef="#br0">0 34 6595,'4'-12'400,"-4"9"-400,10-3-224,0 3-448,-4-6-2129</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965CCC-C605-4C99-9B95-4DB659CD5C08}"/>
              </a:ext>
            </a:extLst>
          </p:cNvPr>
          <p:cNvSpPr>
            <a:spLocks noGrp="1"/>
          </p:cNvSpPr>
          <p:nvPr>
            <p:ph type="ctrTitle" hasCustomPrompt="1"/>
          </p:nvPr>
        </p:nvSpPr>
        <p:spPr>
          <a:xfrm>
            <a:off x="1524000" y="1122363"/>
            <a:ext cx="9144000" cy="2387600"/>
          </a:xfrm>
        </p:spPr>
        <p:txBody>
          <a:bodyPr anchor="b">
            <a:normAutofit/>
          </a:bodyPr>
          <a:lstStyle>
            <a:lvl1pPr algn="ctr">
              <a:defRPr sz="5400" u="none" spc="300">
                <a:solidFill>
                  <a:srgbClr val="EBE6E1"/>
                </a:solidFill>
              </a:defRPr>
            </a:lvl1pPr>
          </a:lstStyle>
          <a:p>
            <a:r>
              <a:rPr lang="pt-BR" dirty="0"/>
              <a:t>CLIQUE PARA EDITAR O TÍTULO MESTRE</a:t>
            </a:r>
          </a:p>
        </p:txBody>
      </p:sp>
      <p:sp>
        <p:nvSpPr>
          <p:cNvPr id="3" name="Subtítulo 2">
            <a:extLst>
              <a:ext uri="{FF2B5EF4-FFF2-40B4-BE49-F238E27FC236}">
                <a16:creationId xmlns:a16="http://schemas.microsoft.com/office/drawing/2014/main" id="{8D37249F-D890-4104-B4C0-4077DD9B73F3}"/>
              </a:ext>
            </a:extLst>
          </p:cNvPr>
          <p:cNvSpPr>
            <a:spLocks noGrp="1"/>
          </p:cNvSpPr>
          <p:nvPr>
            <p:ph type="subTitle" idx="1" hasCustomPrompt="1"/>
          </p:nvPr>
        </p:nvSpPr>
        <p:spPr>
          <a:xfrm>
            <a:off x="1524000" y="3509963"/>
            <a:ext cx="9144000" cy="1747837"/>
          </a:xfrm>
        </p:spPr>
        <p:txBody>
          <a:bodyPr>
            <a:normAutofit/>
          </a:bodyPr>
          <a:lstStyle>
            <a:lvl1pPr marL="0" indent="0" algn="ctr">
              <a:buNone/>
              <a:defRPr sz="2000">
                <a:solidFill>
                  <a:srgbClr val="82B9E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
        <p:nvSpPr>
          <p:cNvPr id="4" name="Espaço Reservado para Data 3">
            <a:extLst>
              <a:ext uri="{FF2B5EF4-FFF2-40B4-BE49-F238E27FC236}">
                <a16:creationId xmlns:a16="http://schemas.microsoft.com/office/drawing/2014/main" id="{DD34EB0E-99C4-4D20-BF13-FCC3B4419FF6}"/>
              </a:ext>
            </a:extLst>
          </p:cNvPr>
          <p:cNvSpPr>
            <a:spLocks noGrp="1"/>
          </p:cNvSpPr>
          <p:nvPr>
            <p:ph type="dt" sz="half" idx="10"/>
          </p:nvPr>
        </p:nvSpPr>
        <p:spPr/>
        <p:txBody>
          <a:bodyPr/>
          <a:lstStyle/>
          <a:p>
            <a:fld id="{3EAAB1A9-93F9-46C8-A911-6E46553F94D0}" type="datetimeFigureOut">
              <a:rPr lang="pt-BR" smtClean="0"/>
              <a:t>17/10/2024</a:t>
            </a:fld>
            <a:endParaRPr lang="pt-BR"/>
          </a:p>
        </p:txBody>
      </p:sp>
      <p:sp>
        <p:nvSpPr>
          <p:cNvPr id="5" name="Espaço Reservado para Rodapé 4">
            <a:extLst>
              <a:ext uri="{FF2B5EF4-FFF2-40B4-BE49-F238E27FC236}">
                <a16:creationId xmlns:a16="http://schemas.microsoft.com/office/drawing/2014/main" id="{2EBF8581-42A3-4D54-8BEA-FF62904BDD8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8AB7008-D087-40AC-822D-FEE759CA1961}"/>
              </a:ext>
            </a:extLst>
          </p:cNvPr>
          <p:cNvSpPr>
            <a:spLocks noGrp="1"/>
          </p:cNvSpPr>
          <p:nvPr>
            <p:ph type="sldNum" sz="quarter" idx="12"/>
          </p:nvPr>
        </p:nvSpPr>
        <p:spPr/>
        <p:txBody>
          <a:bodyPr/>
          <a:lstStyle/>
          <a:p>
            <a:fld id="{DC738A1B-A608-4091-B37C-51052A1D942C}" type="slidenum">
              <a:rPr lang="pt-BR" smtClean="0"/>
              <a:t>‹nº›</a:t>
            </a:fld>
            <a:endParaRPr lang="pt-BR"/>
          </a:p>
        </p:txBody>
      </p:sp>
      <p:pic>
        <p:nvPicPr>
          <p:cNvPr id="8" name="Imagem 7">
            <a:extLst>
              <a:ext uri="{FF2B5EF4-FFF2-40B4-BE49-F238E27FC236}">
                <a16:creationId xmlns:a16="http://schemas.microsoft.com/office/drawing/2014/main" id="{6199EEB5-C76A-4E0F-8CA6-1BC1FAA52F7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56256" y="635238"/>
            <a:ext cx="436776" cy="300283"/>
          </a:xfrm>
          <a:prstGeom prst="rect">
            <a:avLst/>
          </a:prstGeom>
        </p:spPr>
      </p:pic>
      <p:pic>
        <p:nvPicPr>
          <p:cNvPr id="10" name="Imagem 9">
            <a:extLst>
              <a:ext uri="{FF2B5EF4-FFF2-40B4-BE49-F238E27FC236}">
                <a16:creationId xmlns:a16="http://schemas.microsoft.com/office/drawing/2014/main" id="{793400ED-3F00-450C-9010-09FBB5966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5580" y="4020767"/>
            <a:ext cx="505022" cy="61422"/>
          </a:xfrm>
          <a:prstGeom prst="rect">
            <a:avLst/>
          </a:prstGeom>
        </p:spPr>
      </p:pic>
      <p:pic>
        <p:nvPicPr>
          <p:cNvPr id="12" name="Imagem 11">
            <a:extLst>
              <a:ext uri="{FF2B5EF4-FFF2-40B4-BE49-F238E27FC236}">
                <a16:creationId xmlns:a16="http://schemas.microsoft.com/office/drawing/2014/main" id="{5939B494-0485-4FB1-91FF-724BED1F722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01185" y="733924"/>
            <a:ext cx="450425" cy="95545"/>
          </a:xfrm>
          <a:prstGeom prst="rect">
            <a:avLst/>
          </a:prstGeom>
        </p:spPr>
      </p:pic>
      <p:pic>
        <p:nvPicPr>
          <p:cNvPr id="14" name="Imagem 13">
            <a:extLst>
              <a:ext uri="{FF2B5EF4-FFF2-40B4-BE49-F238E27FC236}">
                <a16:creationId xmlns:a16="http://schemas.microsoft.com/office/drawing/2014/main" id="{2294B957-04AC-47F2-8135-11AC2EAF7A7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58320" y="3856977"/>
            <a:ext cx="95545" cy="450425"/>
          </a:xfrm>
          <a:prstGeom prst="rect">
            <a:avLst/>
          </a:prstGeom>
        </p:spPr>
      </p:pic>
    </p:spTree>
    <p:extLst>
      <p:ext uri="{BB962C8B-B14F-4D97-AF65-F5344CB8AC3E}">
        <p14:creationId xmlns:p14="http://schemas.microsoft.com/office/powerpoint/2010/main" val="1249456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33626B-38EE-4EF2-9BAF-3973E8F1F836}"/>
              </a:ext>
            </a:extLst>
          </p:cNvPr>
          <p:cNvSpPr>
            <a:spLocks noGrp="1"/>
          </p:cNvSpPr>
          <p:nvPr>
            <p:ph type="title" hasCustomPrompt="1"/>
          </p:nvPr>
        </p:nvSpPr>
        <p:spPr/>
        <p:txBody>
          <a:bodyPr>
            <a:normAutofit/>
          </a:bodyPr>
          <a:lstStyle>
            <a:lvl1pPr>
              <a:defRPr sz="3600" spc="300">
                <a:solidFill>
                  <a:srgbClr val="EBE6E1"/>
                </a:solidFill>
              </a:defRPr>
            </a:lvl1pPr>
          </a:lstStyle>
          <a:p>
            <a:r>
              <a:rPr lang="pt-BR" dirty="0"/>
              <a:t>CLIQUE PARA EDITAR O TÍTULO MESTRE</a:t>
            </a:r>
          </a:p>
        </p:txBody>
      </p:sp>
      <p:sp>
        <p:nvSpPr>
          <p:cNvPr id="3" name="Espaço Reservado para Texto Vertical 2">
            <a:extLst>
              <a:ext uri="{FF2B5EF4-FFF2-40B4-BE49-F238E27FC236}">
                <a16:creationId xmlns:a16="http://schemas.microsoft.com/office/drawing/2014/main" id="{CBD43B02-5EE3-4C59-8807-02293657197D}"/>
              </a:ext>
            </a:extLst>
          </p:cNvPr>
          <p:cNvSpPr>
            <a:spLocks noGrp="1"/>
          </p:cNvSpPr>
          <p:nvPr>
            <p:ph type="body" orient="vert" idx="1"/>
          </p:nvPr>
        </p:nvSpPr>
        <p:spPr>
          <a:xfrm>
            <a:off x="838200" y="1698687"/>
            <a:ext cx="10515600" cy="4478276"/>
          </a:xfrm>
        </p:spPr>
        <p:txBody>
          <a:bodyPr vert="eaVert">
            <a:normAutofit/>
          </a:bodyPr>
          <a:lstStyle>
            <a:lvl1pPr>
              <a:defRPr sz="2800">
                <a:solidFill>
                  <a:srgbClr val="EBE6E1"/>
                </a:solidFill>
              </a:defRPr>
            </a:lvl1pPr>
            <a:lvl2pPr>
              <a:defRPr sz="2400">
                <a:solidFill>
                  <a:srgbClr val="EBE6E1"/>
                </a:solidFill>
              </a:defRPr>
            </a:lvl2pPr>
            <a:lvl3pPr>
              <a:defRPr sz="2000">
                <a:solidFill>
                  <a:srgbClr val="EBE6E1"/>
                </a:solidFill>
              </a:defRPr>
            </a:lvl3pPr>
            <a:lvl4pPr>
              <a:defRPr sz="1800">
                <a:solidFill>
                  <a:srgbClr val="EBE6E1"/>
                </a:solidFill>
              </a:defRPr>
            </a:lvl4pPr>
            <a:lvl5pPr>
              <a:defRPr sz="1800">
                <a:solidFill>
                  <a:srgbClr val="EBE6E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CBFA49B-DE05-4195-8177-F642C521B718}"/>
              </a:ext>
            </a:extLst>
          </p:cNvPr>
          <p:cNvSpPr>
            <a:spLocks noGrp="1"/>
          </p:cNvSpPr>
          <p:nvPr>
            <p:ph type="dt" sz="half" idx="10"/>
          </p:nvPr>
        </p:nvSpPr>
        <p:spPr/>
        <p:txBody>
          <a:bodyPr/>
          <a:lstStyle/>
          <a:p>
            <a:fld id="{3EAAB1A9-93F9-46C8-A911-6E46553F94D0}" type="datetimeFigureOut">
              <a:rPr lang="pt-BR" smtClean="0"/>
              <a:t>17/10/2024</a:t>
            </a:fld>
            <a:endParaRPr lang="pt-BR"/>
          </a:p>
        </p:txBody>
      </p:sp>
      <p:sp>
        <p:nvSpPr>
          <p:cNvPr id="5" name="Espaço Reservado para Rodapé 4">
            <a:extLst>
              <a:ext uri="{FF2B5EF4-FFF2-40B4-BE49-F238E27FC236}">
                <a16:creationId xmlns:a16="http://schemas.microsoft.com/office/drawing/2014/main" id="{0F39B8FD-A5CE-48FA-9428-0D252BDC5BC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6A79CF7-C0A0-4FBA-83F0-E920FE7F1D08}"/>
              </a:ext>
            </a:extLst>
          </p:cNvPr>
          <p:cNvSpPr>
            <a:spLocks noGrp="1"/>
          </p:cNvSpPr>
          <p:nvPr>
            <p:ph type="sldNum" sz="quarter" idx="12"/>
          </p:nvPr>
        </p:nvSpPr>
        <p:spPr/>
        <p:txBody>
          <a:bodyPr/>
          <a:lstStyle/>
          <a:p>
            <a:fld id="{DC738A1B-A608-4091-B37C-51052A1D942C}" type="slidenum">
              <a:rPr lang="pt-BR" smtClean="0"/>
              <a:t>‹nº›</a:t>
            </a:fld>
            <a:endParaRPr lang="pt-BR"/>
          </a:p>
        </p:txBody>
      </p:sp>
      <p:pic>
        <p:nvPicPr>
          <p:cNvPr id="7" name="Imagem 6">
            <a:extLst>
              <a:ext uri="{FF2B5EF4-FFF2-40B4-BE49-F238E27FC236}">
                <a16:creationId xmlns:a16="http://schemas.microsoft.com/office/drawing/2014/main" id="{5FAF39E8-598A-4CE8-8362-BDD23282F6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87392" y="5178957"/>
            <a:ext cx="436776" cy="300283"/>
          </a:xfrm>
          <a:prstGeom prst="rect">
            <a:avLst/>
          </a:prstGeom>
        </p:spPr>
      </p:pic>
      <p:pic>
        <p:nvPicPr>
          <p:cNvPr id="8" name="Imagem 7">
            <a:extLst>
              <a:ext uri="{FF2B5EF4-FFF2-40B4-BE49-F238E27FC236}">
                <a16:creationId xmlns:a16="http://schemas.microsoft.com/office/drawing/2014/main" id="{D8E27828-2761-43E9-83BF-D19FDF77D88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96804" y="295704"/>
            <a:ext cx="505022" cy="61422"/>
          </a:xfrm>
          <a:prstGeom prst="rect">
            <a:avLst/>
          </a:prstGeom>
        </p:spPr>
      </p:pic>
      <p:pic>
        <p:nvPicPr>
          <p:cNvPr id="9" name="Imagem 8">
            <a:extLst>
              <a:ext uri="{FF2B5EF4-FFF2-40B4-BE49-F238E27FC236}">
                <a16:creationId xmlns:a16="http://schemas.microsoft.com/office/drawing/2014/main" id="{E3DECA77-2E8D-4E64-8D86-B634CBEF103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21681" y="287705"/>
            <a:ext cx="450425" cy="95545"/>
          </a:xfrm>
          <a:prstGeom prst="rect">
            <a:avLst/>
          </a:prstGeom>
        </p:spPr>
      </p:pic>
      <p:pic>
        <p:nvPicPr>
          <p:cNvPr id="10" name="Imagem 9">
            <a:extLst>
              <a:ext uri="{FF2B5EF4-FFF2-40B4-BE49-F238E27FC236}">
                <a16:creationId xmlns:a16="http://schemas.microsoft.com/office/drawing/2014/main" id="{9DF7398A-C2C5-472C-A66D-BF46A7F8794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2968" y="2901038"/>
            <a:ext cx="95545" cy="450425"/>
          </a:xfrm>
          <a:prstGeom prst="rect">
            <a:avLst/>
          </a:prstGeom>
        </p:spPr>
      </p:pic>
    </p:spTree>
    <p:extLst>
      <p:ext uri="{BB962C8B-B14F-4D97-AF65-F5344CB8AC3E}">
        <p14:creationId xmlns:p14="http://schemas.microsoft.com/office/powerpoint/2010/main" val="1372044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B2FAE92-526C-44AF-8D3E-017816D220C2}"/>
              </a:ext>
            </a:extLst>
          </p:cNvPr>
          <p:cNvSpPr>
            <a:spLocks noGrp="1"/>
          </p:cNvSpPr>
          <p:nvPr>
            <p:ph type="title" orient="vert" hasCustomPrompt="1"/>
          </p:nvPr>
        </p:nvSpPr>
        <p:spPr>
          <a:xfrm>
            <a:off x="9056914" y="365125"/>
            <a:ext cx="2296886" cy="5811838"/>
          </a:xfrm>
        </p:spPr>
        <p:txBody>
          <a:bodyPr vert="eaVert">
            <a:normAutofit/>
          </a:bodyPr>
          <a:lstStyle>
            <a:lvl1pPr>
              <a:defRPr sz="3600" spc="300">
                <a:solidFill>
                  <a:srgbClr val="EBE6E1"/>
                </a:solidFill>
              </a:defRPr>
            </a:lvl1pPr>
          </a:lstStyle>
          <a:p>
            <a:r>
              <a:rPr lang="pt-BR" dirty="0"/>
              <a:t>CLIQUE PARA EDITAR O TÍTULO MESTRE</a:t>
            </a:r>
          </a:p>
        </p:txBody>
      </p:sp>
      <p:sp>
        <p:nvSpPr>
          <p:cNvPr id="3" name="Espaço Reservado para Texto Vertical 2">
            <a:extLst>
              <a:ext uri="{FF2B5EF4-FFF2-40B4-BE49-F238E27FC236}">
                <a16:creationId xmlns:a16="http://schemas.microsoft.com/office/drawing/2014/main" id="{52BDBDEA-A980-4B08-9CA1-3E25E6795007}"/>
              </a:ext>
            </a:extLst>
          </p:cNvPr>
          <p:cNvSpPr>
            <a:spLocks noGrp="1"/>
          </p:cNvSpPr>
          <p:nvPr>
            <p:ph type="body" orient="vert" idx="1"/>
          </p:nvPr>
        </p:nvSpPr>
        <p:spPr>
          <a:xfrm>
            <a:off x="838199" y="365125"/>
            <a:ext cx="8218715" cy="5811838"/>
          </a:xfrm>
        </p:spPr>
        <p:txBody>
          <a:bodyPr vert="eaVert"/>
          <a:lstStyle>
            <a:lvl1pPr>
              <a:defRPr>
                <a:solidFill>
                  <a:srgbClr val="EBE6E1"/>
                </a:solidFill>
              </a:defRPr>
            </a:lvl1pPr>
            <a:lvl2pPr>
              <a:defRPr>
                <a:solidFill>
                  <a:srgbClr val="EBE6E1"/>
                </a:solidFill>
              </a:defRPr>
            </a:lvl2pPr>
            <a:lvl3pPr>
              <a:defRPr>
                <a:solidFill>
                  <a:srgbClr val="EBE6E1"/>
                </a:solidFill>
              </a:defRPr>
            </a:lvl3pPr>
            <a:lvl4pPr>
              <a:defRPr>
                <a:solidFill>
                  <a:srgbClr val="EBE6E1"/>
                </a:solidFill>
              </a:defRPr>
            </a:lvl4pPr>
            <a:lvl5pPr>
              <a:defRPr>
                <a:solidFill>
                  <a:srgbClr val="EBE6E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E42F560-C422-424D-9ECB-E6ACBB1F4380}"/>
              </a:ext>
            </a:extLst>
          </p:cNvPr>
          <p:cNvSpPr>
            <a:spLocks noGrp="1"/>
          </p:cNvSpPr>
          <p:nvPr>
            <p:ph type="dt" sz="half" idx="10"/>
          </p:nvPr>
        </p:nvSpPr>
        <p:spPr/>
        <p:txBody>
          <a:bodyPr/>
          <a:lstStyle/>
          <a:p>
            <a:fld id="{3EAAB1A9-93F9-46C8-A911-6E46553F94D0}" type="datetimeFigureOut">
              <a:rPr lang="pt-BR" smtClean="0"/>
              <a:t>17/10/2024</a:t>
            </a:fld>
            <a:endParaRPr lang="pt-BR"/>
          </a:p>
        </p:txBody>
      </p:sp>
      <p:sp>
        <p:nvSpPr>
          <p:cNvPr id="5" name="Espaço Reservado para Rodapé 4">
            <a:extLst>
              <a:ext uri="{FF2B5EF4-FFF2-40B4-BE49-F238E27FC236}">
                <a16:creationId xmlns:a16="http://schemas.microsoft.com/office/drawing/2014/main" id="{CD203086-8A01-4769-972E-053A76BDB4C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3C9E108-E2CA-413B-8B14-3EC28ADB96B0}"/>
              </a:ext>
            </a:extLst>
          </p:cNvPr>
          <p:cNvSpPr>
            <a:spLocks noGrp="1"/>
          </p:cNvSpPr>
          <p:nvPr>
            <p:ph type="sldNum" sz="quarter" idx="12"/>
          </p:nvPr>
        </p:nvSpPr>
        <p:spPr/>
        <p:txBody>
          <a:bodyPr/>
          <a:lstStyle/>
          <a:p>
            <a:fld id="{DC738A1B-A608-4091-B37C-51052A1D942C}" type="slidenum">
              <a:rPr lang="pt-BR" smtClean="0"/>
              <a:t>‹nº›</a:t>
            </a:fld>
            <a:endParaRPr lang="pt-BR"/>
          </a:p>
        </p:txBody>
      </p:sp>
      <p:pic>
        <p:nvPicPr>
          <p:cNvPr id="7" name="Imagem 6">
            <a:extLst>
              <a:ext uri="{FF2B5EF4-FFF2-40B4-BE49-F238E27FC236}">
                <a16:creationId xmlns:a16="http://schemas.microsoft.com/office/drawing/2014/main" id="{922178CF-C17E-4CFC-9224-4F910A6DDC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87392" y="5178957"/>
            <a:ext cx="436776" cy="300283"/>
          </a:xfrm>
          <a:prstGeom prst="rect">
            <a:avLst/>
          </a:prstGeom>
        </p:spPr>
      </p:pic>
      <p:pic>
        <p:nvPicPr>
          <p:cNvPr id="8" name="Imagem 7">
            <a:extLst>
              <a:ext uri="{FF2B5EF4-FFF2-40B4-BE49-F238E27FC236}">
                <a16:creationId xmlns:a16="http://schemas.microsoft.com/office/drawing/2014/main" id="{11963FC1-D668-4506-8B58-5AD3B0CAFF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96804" y="295704"/>
            <a:ext cx="505022" cy="61422"/>
          </a:xfrm>
          <a:prstGeom prst="rect">
            <a:avLst/>
          </a:prstGeom>
        </p:spPr>
      </p:pic>
      <p:pic>
        <p:nvPicPr>
          <p:cNvPr id="9" name="Imagem 8">
            <a:extLst>
              <a:ext uri="{FF2B5EF4-FFF2-40B4-BE49-F238E27FC236}">
                <a16:creationId xmlns:a16="http://schemas.microsoft.com/office/drawing/2014/main" id="{3F7B909B-5214-4340-8435-305277C095D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21681" y="287705"/>
            <a:ext cx="450425" cy="95545"/>
          </a:xfrm>
          <a:prstGeom prst="rect">
            <a:avLst/>
          </a:prstGeom>
        </p:spPr>
      </p:pic>
      <p:pic>
        <p:nvPicPr>
          <p:cNvPr id="10" name="Imagem 9">
            <a:extLst>
              <a:ext uri="{FF2B5EF4-FFF2-40B4-BE49-F238E27FC236}">
                <a16:creationId xmlns:a16="http://schemas.microsoft.com/office/drawing/2014/main" id="{CB27CE46-6C5C-4646-91D4-79C7C0007F8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2968" y="2901038"/>
            <a:ext cx="95545" cy="450425"/>
          </a:xfrm>
          <a:prstGeom prst="rect">
            <a:avLst/>
          </a:prstGeom>
        </p:spPr>
      </p:pic>
    </p:spTree>
    <p:extLst>
      <p:ext uri="{BB962C8B-B14F-4D97-AF65-F5344CB8AC3E}">
        <p14:creationId xmlns:p14="http://schemas.microsoft.com/office/powerpoint/2010/main" val="290116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592D85-2C92-4B61-9E83-C990DE43CCDD}"/>
              </a:ext>
            </a:extLst>
          </p:cNvPr>
          <p:cNvSpPr>
            <a:spLocks noGrp="1"/>
          </p:cNvSpPr>
          <p:nvPr>
            <p:ph type="title" hasCustomPrompt="1"/>
          </p:nvPr>
        </p:nvSpPr>
        <p:spPr/>
        <p:txBody>
          <a:bodyPr>
            <a:normAutofit/>
          </a:bodyPr>
          <a:lstStyle>
            <a:lvl1pPr>
              <a:defRPr sz="3600" spc="300">
                <a:solidFill>
                  <a:srgbClr val="EBE6E1"/>
                </a:solidFill>
              </a:defRPr>
            </a:lvl1pPr>
          </a:lstStyle>
          <a:p>
            <a:r>
              <a:rPr lang="pt-BR" dirty="0"/>
              <a:t>CLIQUE PARA EDITAR O TÍTULO MESTRE</a:t>
            </a:r>
          </a:p>
        </p:txBody>
      </p:sp>
      <p:sp>
        <p:nvSpPr>
          <p:cNvPr id="3" name="Espaço Reservado para Conteúdo 2">
            <a:extLst>
              <a:ext uri="{FF2B5EF4-FFF2-40B4-BE49-F238E27FC236}">
                <a16:creationId xmlns:a16="http://schemas.microsoft.com/office/drawing/2014/main" id="{F0CAEC64-90B4-404C-A7EB-322DD5631A48}"/>
              </a:ext>
            </a:extLst>
          </p:cNvPr>
          <p:cNvSpPr>
            <a:spLocks noGrp="1"/>
          </p:cNvSpPr>
          <p:nvPr>
            <p:ph idx="1"/>
          </p:nvPr>
        </p:nvSpPr>
        <p:spPr>
          <a:xfrm>
            <a:off x="838200" y="1690688"/>
            <a:ext cx="10515600" cy="4486275"/>
          </a:xfrm>
        </p:spPr>
        <p:txBody>
          <a:bodyPr>
            <a:normAutofit/>
          </a:bodyPr>
          <a:lstStyle>
            <a:lvl1pPr>
              <a:defRPr sz="2400">
                <a:solidFill>
                  <a:srgbClr val="EBE6E1"/>
                </a:solidFill>
              </a:defRPr>
            </a:lvl1pPr>
            <a:lvl2pPr>
              <a:defRPr sz="2000">
                <a:solidFill>
                  <a:srgbClr val="EBE6E1"/>
                </a:solidFill>
              </a:defRPr>
            </a:lvl2pPr>
            <a:lvl3pPr>
              <a:defRPr sz="1800">
                <a:solidFill>
                  <a:srgbClr val="EBE6E1"/>
                </a:solidFill>
              </a:defRPr>
            </a:lvl3pPr>
            <a:lvl4pPr>
              <a:defRPr sz="1600">
                <a:solidFill>
                  <a:srgbClr val="EBE6E1"/>
                </a:solidFill>
              </a:defRPr>
            </a:lvl4pPr>
            <a:lvl5pPr>
              <a:defRPr sz="1600">
                <a:solidFill>
                  <a:srgbClr val="EBE6E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9729B8B-AB33-4124-B247-4C772EEEEBB8}"/>
              </a:ext>
            </a:extLst>
          </p:cNvPr>
          <p:cNvSpPr>
            <a:spLocks noGrp="1"/>
          </p:cNvSpPr>
          <p:nvPr>
            <p:ph type="dt" sz="half" idx="10"/>
          </p:nvPr>
        </p:nvSpPr>
        <p:spPr/>
        <p:txBody>
          <a:bodyPr/>
          <a:lstStyle/>
          <a:p>
            <a:fld id="{3EAAB1A9-93F9-46C8-A911-6E46553F94D0}" type="datetimeFigureOut">
              <a:rPr lang="pt-BR" smtClean="0"/>
              <a:t>17/10/2024</a:t>
            </a:fld>
            <a:endParaRPr lang="pt-BR"/>
          </a:p>
        </p:txBody>
      </p:sp>
      <p:sp>
        <p:nvSpPr>
          <p:cNvPr id="5" name="Espaço Reservado para Rodapé 4">
            <a:extLst>
              <a:ext uri="{FF2B5EF4-FFF2-40B4-BE49-F238E27FC236}">
                <a16:creationId xmlns:a16="http://schemas.microsoft.com/office/drawing/2014/main" id="{40707853-688A-492A-A74F-9FD1A55D54E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15851D2-6CD8-4AA0-8CE8-B540B451C2C4}"/>
              </a:ext>
            </a:extLst>
          </p:cNvPr>
          <p:cNvSpPr>
            <a:spLocks noGrp="1"/>
          </p:cNvSpPr>
          <p:nvPr>
            <p:ph type="sldNum" sz="quarter" idx="12"/>
          </p:nvPr>
        </p:nvSpPr>
        <p:spPr/>
        <p:txBody>
          <a:bodyPr/>
          <a:lstStyle/>
          <a:p>
            <a:fld id="{DC738A1B-A608-4091-B37C-51052A1D942C}" type="slidenum">
              <a:rPr lang="pt-BR" smtClean="0"/>
              <a:t>‹nº›</a:t>
            </a:fld>
            <a:endParaRPr lang="pt-BR"/>
          </a:p>
        </p:txBody>
      </p:sp>
      <p:pic>
        <p:nvPicPr>
          <p:cNvPr id="7" name="Imagem 6">
            <a:extLst>
              <a:ext uri="{FF2B5EF4-FFF2-40B4-BE49-F238E27FC236}">
                <a16:creationId xmlns:a16="http://schemas.microsoft.com/office/drawing/2014/main" id="{AF02EE38-F428-4A0C-BDCA-52541D4BF9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87392" y="5178957"/>
            <a:ext cx="436776" cy="300283"/>
          </a:xfrm>
          <a:prstGeom prst="rect">
            <a:avLst/>
          </a:prstGeom>
        </p:spPr>
      </p:pic>
      <p:pic>
        <p:nvPicPr>
          <p:cNvPr id="8" name="Imagem 7">
            <a:extLst>
              <a:ext uri="{FF2B5EF4-FFF2-40B4-BE49-F238E27FC236}">
                <a16:creationId xmlns:a16="http://schemas.microsoft.com/office/drawing/2014/main" id="{62A826CD-69AB-48D5-BF76-8D7366DE7CE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96804" y="295704"/>
            <a:ext cx="505022" cy="61422"/>
          </a:xfrm>
          <a:prstGeom prst="rect">
            <a:avLst/>
          </a:prstGeom>
        </p:spPr>
      </p:pic>
      <p:pic>
        <p:nvPicPr>
          <p:cNvPr id="9" name="Imagem 8">
            <a:extLst>
              <a:ext uri="{FF2B5EF4-FFF2-40B4-BE49-F238E27FC236}">
                <a16:creationId xmlns:a16="http://schemas.microsoft.com/office/drawing/2014/main" id="{FDFB7607-338A-481D-8F90-10AC86A199B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21681" y="287705"/>
            <a:ext cx="450425" cy="95545"/>
          </a:xfrm>
          <a:prstGeom prst="rect">
            <a:avLst/>
          </a:prstGeom>
        </p:spPr>
      </p:pic>
      <p:pic>
        <p:nvPicPr>
          <p:cNvPr id="10" name="Imagem 9">
            <a:extLst>
              <a:ext uri="{FF2B5EF4-FFF2-40B4-BE49-F238E27FC236}">
                <a16:creationId xmlns:a16="http://schemas.microsoft.com/office/drawing/2014/main" id="{05E86034-F8C0-4A9A-9A6E-B2E44554CEC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2968" y="2901038"/>
            <a:ext cx="95545" cy="450425"/>
          </a:xfrm>
          <a:prstGeom prst="rect">
            <a:avLst/>
          </a:prstGeom>
        </p:spPr>
      </p:pic>
    </p:spTree>
    <p:extLst>
      <p:ext uri="{BB962C8B-B14F-4D97-AF65-F5344CB8AC3E}">
        <p14:creationId xmlns:p14="http://schemas.microsoft.com/office/powerpoint/2010/main" val="324062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1E6BB-8625-4404-8B03-D5B175F7BCE9}"/>
              </a:ext>
            </a:extLst>
          </p:cNvPr>
          <p:cNvSpPr>
            <a:spLocks noGrp="1"/>
          </p:cNvSpPr>
          <p:nvPr>
            <p:ph type="title" hasCustomPrompt="1"/>
          </p:nvPr>
        </p:nvSpPr>
        <p:spPr>
          <a:xfrm>
            <a:off x="831850" y="1709738"/>
            <a:ext cx="10515600" cy="2852737"/>
          </a:xfrm>
        </p:spPr>
        <p:txBody>
          <a:bodyPr anchor="b">
            <a:normAutofit/>
          </a:bodyPr>
          <a:lstStyle>
            <a:lvl1pPr>
              <a:defRPr sz="3600" spc="300">
                <a:solidFill>
                  <a:srgbClr val="EBE6E1"/>
                </a:solidFill>
              </a:defRPr>
            </a:lvl1pPr>
          </a:lstStyle>
          <a:p>
            <a:r>
              <a:rPr lang="pt-BR" dirty="0"/>
              <a:t>CLIQUE PARA EDITAR O TÍTULO MESTRE</a:t>
            </a:r>
          </a:p>
        </p:txBody>
      </p:sp>
      <p:sp>
        <p:nvSpPr>
          <p:cNvPr id="3" name="Espaço Reservado para Texto 2">
            <a:extLst>
              <a:ext uri="{FF2B5EF4-FFF2-40B4-BE49-F238E27FC236}">
                <a16:creationId xmlns:a16="http://schemas.microsoft.com/office/drawing/2014/main" id="{ACA595D6-AE6F-4107-B41A-9F82D9357FBB}"/>
              </a:ext>
            </a:extLst>
          </p:cNvPr>
          <p:cNvSpPr>
            <a:spLocks noGrp="1"/>
          </p:cNvSpPr>
          <p:nvPr>
            <p:ph type="body" idx="1" hasCustomPrompt="1"/>
          </p:nvPr>
        </p:nvSpPr>
        <p:spPr>
          <a:xfrm>
            <a:off x="831850" y="4589463"/>
            <a:ext cx="10515600" cy="1500187"/>
          </a:xfrm>
        </p:spPr>
        <p:txBody>
          <a:bodyPr>
            <a:normAutofit/>
          </a:bodyPr>
          <a:lstStyle>
            <a:lvl1pPr marL="0" indent="0">
              <a:buNone/>
              <a:defRPr sz="1800">
                <a:solidFill>
                  <a:srgbClr val="82B9E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OS ESTILOS DE TEXTO MESTRES</a:t>
            </a:r>
          </a:p>
        </p:txBody>
      </p:sp>
      <p:sp>
        <p:nvSpPr>
          <p:cNvPr id="4" name="Espaço Reservado para Data 3">
            <a:extLst>
              <a:ext uri="{FF2B5EF4-FFF2-40B4-BE49-F238E27FC236}">
                <a16:creationId xmlns:a16="http://schemas.microsoft.com/office/drawing/2014/main" id="{242CC051-927C-4B37-9FAF-B3AE09E1B098}"/>
              </a:ext>
            </a:extLst>
          </p:cNvPr>
          <p:cNvSpPr>
            <a:spLocks noGrp="1"/>
          </p:cNvSpPr>
          <p:nvPr>
            <p:ph type="dt" sz="half" idx="10"/>
          </p:nvPr>
        </p:nvSpPr>
        <p:spPr/>
        <p:txBody>
          <a:bodyPr/>
          <a:lstStyle/>
          <a:p>
            <a:fld id="{3EAAB1A9-93F9-46C8-A911-6E46553F94D0}" type="datetimeFigureOut">
              <a:rPr lang="pt-BR" smtClean="0"/>
              <a:t>17/10/2024</a:t>
            </a:fld>
            <a:endParaRPr lang="pt-BR"/>
          </a:p>
        </p:txBody>
      </p:sp>
      <p:sp>
        <p:nvSpPr>
          <p:cNvPr id="5" name="Espaço Reservado para Rodapé 4">
            <a:extLst>
              <a:ext uri="{FF2B5EF4-FFF2-40B4-BE49-F238E27FC236}">
                <a16:creationId xmlns:a16="http://schemas.microsoft.com/office/drawing/2014/main" id="{D5CAD57E-E86B-4D15-94FB-4F31F669FCF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876E843-B6E4-43C8-BC7C-9FDE1FCBAF47}"/>
              </a:ext>
            </a:extLst>
          </p:cNvPr>
          <p:cNvSpPr>
            <a:spLocks noGrp="1"/>
          </p:cNvSpPr>
          <p:nvPr>
            <p:ph type="sldNum" sz="quarter" idx="12"/>
          </p:nvPr>
        </p:nvSpPr>
        <p:spPr/>
        <p:txBody>
          <a:bodyPr/>
          <a:lstStyle/>
          <a:p>
            <a:fld id="{DC738A1B-A608-4091-B37C-51052A1D942C}" type="slidenum">
              <a:rPr lang="pt-BR" smtClean="0"/>
              <a:t>‹nº›</a:t>
            </a:fld>
            <a:endParaRPr lang="pt-BR"/>
          </a:p>
        </p:txBody>
      </p:sp>
      <p:pic>
        <p:nvPicPr>
          <p:cNvPr id="7" name="Imagem 6">
            <a:extLst>
              <a:ext uri="{FF2B5EF4-FFF2-40B4-BE49-F238E27FC236}">
                <a16:creationId xmlns:a16="http://schemas.microsoft.com/office/drawing/2014/main" id="{38A8DBC1-DD68-4BAF-8237-FF9A239A93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1160" y="861481"/>
            <a:ext cx="436776" cy="300283"/>
          </a:xfrm>
          <a:prstGeom prst="rect">
            <a:avLst/>
          </a:prstGeom>
        </p:spPr>
      </p:pic>
      <p:pic>
        <p:nvPicPr>
          <p:cNvPr id="8" name="Imagem 7">
            <a:extLst>
              <a:ext uri="{FF2B5EF4-FFF2-40B4-BE49-F238E27FC236}">
                <a16:creationId xmlns:a16="http://schemas.microsoft.com/office/drawing/2014/main" id="{743DCE14-C75F-4382-B5FA-1A55807806F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11421716" y="5123703"/>
            <a:ext cx="505022" cy="61422"/>
          </a:xfrm>
          <a:prstGeom prst="rect">
            <a:avLst/>
          </a:prstGeom>
        </p:spPr>
      </p:pic>
      <p:pic>
        <p:nvPicPr>
          <p:cNvPr id="9" name="Imagem 8">
            <a:extLst>
              <a:ext uri="{FF2B5EF4-FFF2-40B4-BE49-F238E27FC236}">
                <a16:creationId xmlns:a16="http://schemas.microsoft.com/office/drawing/2014/main" id="{B6D047C0-086D-4401-987F-2F2C5E14CD8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56089" y="960167"/>
            <a:ext cx="450425" cy="95545"/>
          </a:xfrm>
          <a:prstGeom prst="rect">
            <a:avLst/>
          </a:prstGeom>
        </p:spPr>
      </p:pic>
      <p:pic>
        <p:nvPicPr>
          <p:cNvPr id="10" name="Imagem 9">
            <a:extLst>
              <a:ext uri="{FF2B5EF4-FFF2-40B4-BE49-F238E27FC236}">
                <a16:creationId xmlns:a16="http://schemas.microsoft.com/office/drawing/2014/main" id="{FF03C25D-D8B2-4CB1-A87B-231325D182C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00101" y="2910893"/>
            <a:ext cx="95545" cy="450425"/>
          </a:xfrm>
          <a:prstGeom prst="rect">
            <a:avLst/>
          </a:prstGeom>
        </p:spPr>
      </p:pic>
    </p:spTree>
    <p:extLst>
      <p:ext uri="{BB962C8B-B14F-4D97-AF65-F5344CB8AC3E}">
        <p14:creationId xmlns:p14="http://schemas.microsoft.com/office/powerpoint/2010/main" val="2063908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s Partes de Conteúdo">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4B6304B-3E35-47FA-B7B1-07AF3D5F0709}"/>
              </a:ext>
            </a:extLst>
          </p:cNvPr>
          <p:cNvSpPr>
            <a:spLocks noGrp="1"/>
          </p:cNvSpPr>
          <p:nvPr>
            <p:ph sz="half" idx="1"/>
          </p:nvPr>
        </p:nvSpPr>
        <p:spPr>
          <a:xfrm>
            <a:off x="838200" y="1698687"/>
            <a:ext cx="5181600" cy="4478276"/>
          </a:xfrm>
        </p:spPr>
        <p:txBody>
          <a:bodyPr>
            <a:normAutofit/>
          </a:bodyPr>
          <a:lstStyle>
            <a:lvl1pPr>
              <a:defRPr sz="2000">
                <a:solidFill>
                  <a:srgbClr val="EBE6E1"/>
                </a:solidFill>
              </a:defRPr>
            </a:lvl1pPr>
            <a:lvl2pPr>
              <a:defRPr sz="1800">
                <a:solidFill>
                  <a:srgbClr val="EBE6E1"/>
                </a:solidFill>
              </a:defRPr>
            </a:lvl2pPr>
            <a:lvl3pPr>
              <a:defRPr sz="1600">
                <a:solidFill>
                  <a:srgbClr val="EBE6E1"/>
                </a:solidFill>
              </a:defRPr>
            </a:lvl3pPr>
            <a:lvl4pPr>
              <a:defRPr sz="1400">
                <a:solidFill>
                  <a:srgbClr val="EBE6E1"/>
                </a:solidFill>
              </a:defRPr>
            </a:lvl4pPr>
            <a:lvl5pPr>
              <a:defRPr sz="1400">
                <a:solidFill>
                  <a:srgbClr val="EBE6E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90B7213-936D-4E6B-8873-761808CAF6E5}"/>
              </a:ext>
            </a:extLst>
          </p:cNvPr>
          <p:cNvSpPr>
            <a:spLocks noGrp="1"/>
          </p:cNvSpPr>
          <p:nvPr>
            <p:ph sz="half" idx="2"/>
          </p:nvPr>
        </p:nvSpPr>
        <p:spPr>
          <a:xfrm>
            <a:off x="6172200" y="1698687"/>
            <a:ext cx="5181600" cy="4478276"/>
          </a:xfrm>
        </p:spPr>
        <p:txBody>
          <a:bodyPr>
            <a:normAutofit/>
          </a:bodyPr>
          <a:lstStyle>
            <a:lvl1pPr>
              <a:defRPr sz="2000">
                <a:solidFill>
                  <a:srgbClr val="EBE6E1"/>
                </a:solidFill>
              </a:defRPr>
            </a:lvl1pPr>
            <a:lvl2pPr>
              <a:defRPr sz="1800">
                <a:solidFill>
                  <a:srgbClr val="EBE6E1"/>
                </a:solidFill>
              </a:defRPr>
            </a:lvl2pPr>
            <a:lvl3pPr>
              <a:defRPr sz="1600">
                <a:solidFill>
                  <a:srgbClr val="EBE6E1"/>
                </a:solidFill>
              </a:defRPr>
            </a:lvl3pPr>
            <a:lvl4pPr>
              <a:defRPr sz="1400">
                <a:solidFill>
                  <a:srgbClr val="EBE6E1"/>
                </a:solidFill>
              </a:defRPr>
            </a:lvl4pPr>
            <a:lvl5pPr>
              <a:defRPr sz="1400">
                <a:solidFill>
                  <a:srgbClr val="EBE6E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A2E9976-E4A7-4B43-841B-A3CF90007BE4}"/>
              </a:ext>
            </a:extLst>
          </p:cNvPr>
          <p:cNvSpPr>
            <a:spLocks noGrp="1"/>
          </p:cNvSpPr>
          <p:nvPr>
            <p:ph type="dt" sz="half" idx="10"/>
          </p:nvPr>
        </p:nvSpPr>
        <p:spPr/>
        <p:txBody>
          <a:bodyPr/>
          <a:lstStyle/>
          <a:p>
            <a:fld id="{3EAAB1A9-93F9-46C8-A911-6E46553F94D0}" type="datetimeFigureOut">
              <a:rPr lang="pt-BR" smtClean="0"/>
              <a:t>17/10/2024</a:t>
            </a:fld>
            <a:endParaRPr lang="pt-BR"/>
          </a:p>
        </p:txBody>
      </p:sp>
      <p:sp>
        <p:nvSpPr>
          <p:cNvPr id="6" name="Espaço Reservado para Rodapé 5">
            <a:extLst>
              <a:ext uri="{FF2B5EF4-FFF2-40B4-BE49-F238E27FC236}">
                <a16:creationId xmlns:a16="http://schemas.microsoft.com/office/drawing/2014/main" id="{16C9FF81-AE4C-42F1-AAEC-A0CB8E6D40E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B5C0938-81A9-40A4-9682-45922F7BA7FA}"/>
              </a:ext>
            </a:extLst>
          </p:cNvPr>
          <p:cNvSpPr>
            <a:spLocks noGrp="1"/>
          </p:cNvSpPr>
          <p:nvPr>
            <p:ph type="sldNum" sz="quarter" idx="12"/>
          </p:nvPr>
        </p:nvSpPr>
        <p:spPr/>
        <p:txBody>
          <a:bodyPr/>
          <a:lstStyle/>
          <a:p>
            <a:fld id="{DC738A1B-A608-4091-B37C-51052A1D942C}" type="slidenum">
              <a:rPr lang="pt-BR" smtClean="0"/>
              <a:t>‹nº›</a:t>
            </a:fld>
            <a:endParaRPr lang="pt-BR"/>
          </a:p>
        </p:txBody>
      </p:sp>
      <p:pic>
        <p:nvPicPr>
          <p:cNvPr id="8" name="Imagem 7">
            <a:extLst>
              <a:ext uri="{FF2B5EF4-FFF2-40B4-BE49-F238E27FC236}">
                <a16:creationId xmlns:a16="http://schemas.microsoft.com/office/drawing/2014/main" id="{467C6603-BC5C-4F72-B94D-F1491C8181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87392" y="5178957"/>
            <a:ext cx="436776" cy="300283"/>
          </a:xfrm>
          <a:prstGeom prst="rect">
            <a:avLst/>
          </a:prstGeom>
        </p:spPr>
      </p:pic>
      <p:pic>
        <p:nvPicPr>
          <p:cNvPr id="9" name="Imagem 8">
            <a:extLst>
              <a:ext uri="{FF2B5EF4-FFF2-40B4-BE49-F238E27FC236}">
                <a16:creationId xmlns:a16="http://schemas.microsoft.com/office/drawing/2014/main" id="{85719C6B-C199-4F1B-84AD-673A913F10B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96804" y="295704"/>
            <a:ext cx="505022" cy="61422"/>
          </a:xfrm>
          <a:prstGeom prst="rect">
            <a:avLst/>
          </a:prstGeom>
        </p:spPr>
      </p:pic>
      <p:pic>
        <p:nvPicPr>
          <p:cNvPr id="10" name="Imagem 9">
            <a:extLst>
              <a:ext uri="{FF2B5EF4-FFF2-40B4-BE49-F238E27FC236}">
                <a16:creationId xmlns:a16="http://schemas.microsoft.com/office/drawing/2014/main" id="{B0620F07-76DA-46A1-850D-7BB0FF50AA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21681" y="287705"/>
            <a:ext cx="450425" cy="95545"/>
          </a:xfrm>
          <a:prstGeom prst="rect">
            <a:avLst/>
          </a:prstGeom>
        </p:spPr>
      </p:pic>
      <p:pic>
        <p:nvPicPr>
          <p:cNvPr id="11" name="Imagem 10">
            <a:extLst>
              <a:ext uri="{FF2B5EF4-FFF2-40B4-BE49-F238E27FC236}">
                <a16:creationId xmlns:a16="http://schemas.microsoft.com/office/drawing/2014/main" id="{031A5916-02A8-4F91-A10C-AFB016747F0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2968" y="2901038"/>
            <a:ext cx="95545" cy="450425"/>
          </a:xfrm>
          <a:prstGeom prst="rect">
            <a:avLst/>
          </a:prstGeom>
        </p:spPr>
      </p:pic>
      <p:sp>
        <p:nvSpPr>
          <p:cNvPr id="12" name="Título 1">
            <a:extLst>
              <a:ext uri="{FF2B5EF4-FFF2-40B4-BE49-F238E27FC236}">
                <a16:creationId xmlns:a16="http://schemas.microsoft.com/office/drawing/2014/main" id="{358226E7-3D6D-43B5-8B00-CF9B7B7EA975}"/>
              </a:ext>
            </a:extLst>
          </p:cNvPr>
          <p:cNvSpPr>
            <a:spLocks noGrp="1"/>
          </p:cNvSpPr>
          <p:nvPr>
            <p:ph type="title" hasCustomPrompt="1"/>
          </p:nvPr>
        </p:nvSpPr>
        <p:spPr>
          <a:xfrm>
            <a:off x="838200" y="365125"/>
            <a:ext cx="10515600" cy="1325563"/>
          </a:xfrm>
        </p:spPr>
        <p:txBody>
          <a:bodyPr>
            <a:normAutofit/>
          </a:bodyPr>
          <a:lstStyle>
            <a:lvl1pPr>
              <a:defRPr sz="3600" spc="300">
                <a:solidFill>
                  <a:srgbClr val="EBE6E1"/>
                </a:solidFill>
              </a:defRPr>
            </a:lvl1pPr>
          </a:lstStyle>
          <a:p>
            <a:r>
              <a:rPr lang="pt-BR" dirty="0"/>
              <a:t>CLIQUE PARA EDITAR O TÍTULO MESTRE</a:t>
            </a:r>
          </a:p>
        </p:txBody>
      </p:sp>
    </p:spTree>
    <p:extLst>
      <p:ext uri="{BB962C8B-B14F-4D97-AF65-F5344CB8AC3E}">
        <p14:creationId xmlns:p14="http://schemas.microsoft.com/office/powerpoint/2010/main" val="146439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ção">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E40D6097-1A60-4E40-9B7C-A16E2CA3AD47}"/>
              </a:ext>
            </a:extLst>
          </p:cNvPr>
          <p:cNvSpPr>
            <a:spLocks noGrp="1"/>
          </p:cNvSpPr>
          <p:nvPr>
            <p:ph type="body" idx="1" hasCustomPrompt="1"/>
          </p:nvPr>
        </p:nvSpPr>
        <p:spPr>
          <a:xfrm>
            <a:off x="839788" y="1698687"/>
            <a:ext cx="5157787" cy="806388"/>
          </a:xfrm>
        </p:spPr>
        <p:txBody>
          <a:bodyPr anchor="ctr">
            <a:normAutofit/>
          </a:bodyPr>
          <a:lstStyle>
            <a:lvl1pPr marL="0" indent="0">
              <a:buNone/>
              <a:defRPr sz="2000" b="1">
                <a:solidFill>
                  <a:srgbClr val="82B9E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OS ESTILOS DE TEXTO MESTRES</a:t>
            </a:r>
          </a:p>
        </p:txBody>
      </p:sp>
      <p:sp>
        <p:nvSpPr>
          <p:cNvPr id="4" name="Espaço Reservado para Conteúdo 3">
            <a:extLst>
              <a:ext uri="{FF2B5EF4-FFF2-40B4-BE49-F238E27FC236}">
                <a16:creationId xmlns:a16="http://schemas.microsoft.com/office/drawing/2014/main" id="{1ADA7E42-A072-45E1-9478-DD7C462A1B2A}"/>
              </a:ext>
            </a:extLst>
          </p:cNvPr>
          <p:cNvSpPr>
            <a:spLocks noGrp="1"/>
          </p:cNvSpPr>
          <p:nvPr>
            <p:ph sz="half" idx="2"/>
          </p:nvPr>
        </p:nvSpPr>
        <p:spPr>
          <a:xfrm>
            <a:off x="839788" y="2505075"/>
            <a:ext cx="5157787" cy="3684588"/>
          </a:xfrm>
        </p:spPr>
        <p:txBody>
          <a:bodyPr>
            <a:normAutofit/>
          </a:bodyPr>
          <a:lstStyle>
            <a:lvl1pPr>
              <a:defRPr sz="2000">
                <a:solidFill>
                  <a:srgbClr val="EBE6E1"/>
                </a:solidFill>
              </a:defRPr>
            </a:lvl1pPr>
            <a:lvl2pPr>
              <a:defRPr sz="1800">
                <a:solidFill>
                  <a:srgbClr val="EBE6E1"/>
                </a:solidFill>
              </a:defRPr>
            </a:lvl2pPr>
            <a:lvl3pPr>
              <a:defRPr sz="1600">
                <a:solidFill>
                  <a:srgbClr val="EBE6E1"/>
                </a:solidFill>
              </a:defRPr>
            </a:lvl3pPr>
            <a:lvl4pPr>
              <a:defRPr sz="1400">
                <a:solidFill>
                  <a:srgbClr val="EBE6E1"/>
                </a:solidFill>
              </a:defRPr>
            </a:lvl4pPr>
            <a:lvl5pPr>
              <a:defRPr sz="1400">
                <a:solidFill>
                  <a:srgbClr val="EBE6E1"/>
                </a:solidFill>
              </a:defRPr>
            </a:lvl5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4">
            <a:extLst>
              <a:ext uri="{FF2B5EF4-FFF2-40B4-BE49-F238E27FC236}">
                <a16:creationId xmlns:a16="http://schemas.microsoft.com/office/drawing/2014/main" id="{D12759E3-FB69-45E8-8A2B-D6734A2A4ADE}"/>
              </a:ext>
            </a:extLst>
          </p:cNvPr>
          <p:cNvSpPr>
            <a:spLocks noGrp="1"/>
          </p:cNvSpPr>
          <p:nvPr>
            <p:ph type="body" sz="quarter" idx="3" hasCustomPrompt="1"/>
          </p:nvPr>
        </p:nvSpPr>
        <p:spPr>
          <a:xfrm>
            <a:off x="6172200" y="1698687"/>
            <a:ext cx="5183188" cy="806388"/>
          </a:xfrm>
        </p:spPr>
        <p:txBody>
          <a:bodyPr anchor="ctr">
            <a:normAutofit/>
          </a:bodyPr>
          <a:lstStyle>
            <a:lvl1pPr marL="0" indent="0">
              <a:buNone/>
              <a:defRPr sz="2000" b="1">
                <a:solidFill>
                  <a:srgbClr val="82B9E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OS ESTILOS DE TEXTO MESTRES</a:t>
            </a:r>
          </a:p>
        </p:txBody>
      </p:sp>
      <p:sp>
        <p:nvSpPr>
          <p:cNvPr id="6" name="Espaço Reservado para Conteúdo 5">
            <a:extLst>
              <a:ext uri="{FF2B5EF4-FFF2-40B4-BE49-F238E27FC236}">
                <a16:creationId xmlns:a16="http://schemas.microsoft.com/office/drawing/2014/main" id="{439DEF4D-F117-4354-BA96-8B8497623FEA}"/>
              </a:ext>
            </a:extLst>
          </p:cNvPr>
          <p:cNvSpPr>
            <a:spLocks noGrp="1"/>
          </p:cNvSpPr>
          <p:nvPr>
            <p:ph sz="quarter" idx="4"/>
          </p:nvPr>
        </p:nvSpPr>
        <p:spPr>
          <a:xfrm>
            <a:off x="6172200" y="2505075"/>
            <a:ext cx="5183188" cy="3684588"/>
          </a:xfrm>
        </p:spPr>
        <p:txBody>
          <a:bodyPr>
            <a:normAutofit/>
          </a:bodyPr>
          <a:lstStyle>
            <a:lvl1pPr>
              <a:defRPr sz="2000">
                <a:solidFill>
                  <a:srgbClr val="EBE6E1"/>
                </a:solidFill>
              </a:defRPr>
            </a:lvl1pPr>
            <a:lvl2pPr>
              <a:defRPr sz="1800">
                <a:solidFill>
                  <a:srgbClr val="EBE6E1"/>
                </a:solidFill>
              </a:defRPr>
            </a:lvl2pPr>
            <a:lvl3pPr>
              <a:defRPr sz="1600">
                <a:solidFill>
                  <a:srgbClr val="EBE6E1"/>
                </a:solidFill>
              </a:defRPr>
            </a:lvl3pPr>
            <a:lvl4pPr>
              <a:defRPr sz="1400">
                <a:solidFill>
                  <a:srgbClr val="EBE6E1"/>
                </a:solidFill>
              </a:defRPr>
            </a:lvl4pPr>
            <a:lvl5pPr>
              <a:defRPr sz="1400">
                <a:solidFill>
                  <a:srgbClr val="EBE6E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BFD098E-B033-4779-8A96-B473665F2990}"/>
              </a:ext>
            </a:extLst>
          </p:cNvPr>
          <p:cNvSpPr>
            <a:spLocks noGrp="1"/>
          </p:cNvSpPr>
          <p:nvPr>
            <p:ph type="dt" sz="half" idx="10"/>
          </p:nvPr>
        </p:nvSpPr>
        <p:spPr/>
        <p:txBody>
          <a:bodyPr/>
          <a:lstStyle/>
          <a:p>
            <a:fld id="{3EAAB1A9-93F9-46C8-A911-6E46553F94D0}" type="datetimeFigureOut">
              <a:rPr lang="pt-BR" smtClean="0"/>
              <a:t>17/10/2024</a:t>
            </a:fld>
            <a:endParaRPr lang="pt-BR"/>
          </a:p>
        </p:txBody>
      </p:sp>
      <p:sp>
        <p:nvSpPr>
          <p:cNvPr id="8" name="Espaço Reservado para Rodapé 7">
            <a:extLst>
              <a:ext uri="{FF2B5EF4-FFF2-40B4-BE49-F238E27FC236}">
                <a16:creationId xmlns:a16="http://schemas.microsoft.com/office/drawing/2014/main" id="{0DAA6F98-677C-44AD-BA9D-03D78B3A83FB}"/>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092FC07-5162-475B-AD6C-736900B603D4}"/>
              </a:ext>
            </a:extLst>
          </p:cNvPr>
          <p:cNvSpPr>
            <a:spLocks noGrp="1"/>
          </p:cNvSpPr>
          <p:nvPr>
            <p:ph type="sldNum" sz="quarter" idx="12"/>
          </p:nvPr>
        </p:nvSpPr>
        <p:spPr/>
        <p:txBody>
          <a:bodyPr/>
          <a:lstStyle/>
          <a:p>
            <a:fld id="{DC738A1B-A608-4091-B37C-51052A1D942C}" type="slidenum">
              <a:rPr lang="pt-BR" smtClean="0"/>
              <a:t>‹nº›</a:t>
            </a:fld>
            <a:endParaRPr lang="pt-BR"/>
          </a:p>
        </p:txBody>
      </p:sp>
      <p:pic>
        <p:nvPicPr>
          <p:cNvPr id="10" name="Imagem 9">
            <a:extLst>
              <a:ext uri="{FF2B5EF4-FFF2-40B4-BE49-F238E27FC236}">
                <a16:creationId xmlns:a16="http://schemas.microsoft.com/office/drawing/2014/main" id="{634FCF77-89A4-45D0-8260-6B6989DC08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87392" y="5178957"/>
            <a:ext cx="436776" cy="300283"/>
          </a:xfrm>
          <a:prstGeom prst="rect">
            <a:avLst/>
          </a:prstGeom>
        </p:spPr>
      </p:pic>
      <p:pic>
        <p:nvPicPr>
          <p:cNvPr id="11" name="Imagem 10">
            <a:extLst>
              <a:ext uri="{FF2B5EF4-FFF2-40B4-BE49-F238E27FC236}">
                <a16:creationId xmlns:a16="http://schemas.microsoft.com/office/drawing/2014/main" id="{54DD8E06-1347-4DFC-9FDC-2DDB6D7AA7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96804" y="295704"/>
            <a:ext cx="505022" cy="61422"/>
          </a:xfrm>
          <a:prstGeom prst="rect">
            <a:avLst/>
          </a:prstGeom>
        </p:spPr>
      </p:pic>
      <p:pic>
        <p:nvPicPr>
          <p:cNvPr id="12" name="Imagem 11">
            <a:extLst>
              <a:ext uri="{FF2B5EF4-FFF2-40B4-BE49-F238E27FC236}">
                <a16:creationId xmlns:a16="http://schemas.microsoft.com/office/drawing/2014/main" id="{3F06BD83-8B76-42EC-B7CB-27402254035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21681" y="287705"/>
            <a:ext cx="450425" cy="95545"/>
          </a:xfrm>
          <a:prstGeom prst="rect">
            <a:avLst/>
          </a:prstGeom>
        </p:spPr>
      </p:pic>
      <p:pic>
        <p:nvPicPr>
          <p:cNvPr id="13" name="Imagem 12">
            <a:extLst>
              <a:ext uri="{FF2B5EF4-FFF2-40B4-BE49-F238E27FC236}">
                <a16:creationId xmlns:a16="http://schemas.microsoft.com/office/drawing/2014/main" id="{E766CF74-B964-44A9-8681-DB3D1558097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2968" y="2901038"/>
            <a:ext cx="95545" cy="450425"/>
          </a:xfrm>
          <a:prstGeom prst="rect">
            <a:avLst/>
          </a:prstGeom>
        </p:spPr>
      </p:pic>
      <p:sp>
        <p:nvSpPr>
          <p:cNvPr id="14" name="Título 1">
            <a:extLst>
              <a:ext uri="{FF2B5EF4-FFF2-40B4-BE49-F238E27FC236}">
                <a16:creationId xmlns:a16="http://schemas.microsoft.com/office/drawing/2014/main" id="{9AF2A899-753D-463A-9496-CBDD2FD0D09B}"/>
              </a:ext>
            </a:extLst>
          </p:cNvPr>
          <p:cNvSpPr>
            <a:spLocks noGrp="1"/>
          </p:cNvSpPr>
          <p:nvPr>
            <p:ph type="title" hasCustomPrompt="1"/>
          </p:nvPr>
        </p:nvSpPr>
        <p:spPr>
          <a:xfrm>
            <a:off x="838200" y="365125"/>
            <a:ext cx="10515600" cy="1325563"/>
          </a:xfrm>
        </p:spPr>
        <p:txBody>
          <a:bodyPr>
            <a:normAutofit/>
          </a:bodyPr>
          <a:lstStyle>
            <a:lvl1pPr>
              <a:defRPr sz="3600" spc="300">
                <a:solidFill>
                  <a:srgbClr val="EBE6E1"/>
                </a:solidFill>
              </a:defRPr>
            </a:lvl1pPr>
          </a:lstStyle>
          <a:p>
            <a:r>
              <a:rPr lang="pt-BR" dirty="0"/>
              <a:t>CLIQUE PARA EDITAR O TÍTULO MESTRE</a:t>
            </a:r>
          </a:p>
        </p:txBody>
      </p:sp>
    </p:spTree>
    <p:extLst>
      <p:ext uri="{BB962C8B-B14F-4D97-AF65-F5344CB8AC3E}">
        <p14:creationId xmlns:p14="http://schemas.microsoft.com/office/powerpoint/2010/main" val="190754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3" name="Espaço Reservado para Data 2">
            <a:extLst>
              <a:ext uri="{FF2B5EF4-FFF2-40B4-BE49-F238E27FC236}">
                <a16:creationId xmlns:a16="http://schemas.microsoft.com/office/drawing/2014/main" id="{545A399C-D717-46EF-A65C-85A82283F575}"/>
              </a:ext>
            </a:extLst>
          </p:cNvPr>
          <p:cNvSpPr>
            <a:spLocks noGrp="1"/>
          </p:cNvSpPr>
          <p:nvPr>
            <p:ph type="dt" sz="half" idx="10"/>
          </p:nvPr>
        </p:nvSpPr>
        <p:spPr/>
        <p:txBody>
          <a:bodyPr/>
          <a:lstStyle/>
          <a:p>
            <a:fld id="{3EAAB1A9-93F9-46C8-A911-6E46553F94D0}" type="datetimeFigureOut">
              <a:rPr lang="pt-BR" smtClean="0"/>
              <a:t>17/10/2024</a:t>
            </a:fld>
            <a:endParaRPr lang="pt-BR"/>
          </a:p>
        </p:txBody>
      </p:sp>
      <p:sp>
        <p:nvSpPr>
          <p:cNvPr id="4" name="Espaço Reservado para Rodapé 3">
            <a:extLst>
              <a:ext uri="{FF2B5EF4-FFF2-40B4-BE49-F238E27FC236}">
                <a16:creationId xmlns:a16="http://schemas.microsoft.com/office/drawing/2014/main" id="{06917F8A-DA43-47A0-8C6D-771028C615E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35890A1-9B75-436B-88A4-04B01452DFBF}"/>
              </a:ext>
            </a:extLst>
          </p:cNvPr>
          <p:cNvSpPr>
            <a:spLocks noGrp="1"/>
          </p:cNvSpPr>
          <p:nvPr>
            <p:ph type="sldNum" sz="quarter" idx="12"/>
          </p:nvPr>
        </p:nvSpPr>
        <p:spPr/>
        <p:txBody>
          <a:bodyPr/>
          <a:lstStyle/>
          <a:p>
            <a:fld id="{DC738A1B-A608-4091-B37C-51052A1D942C}" type="slidenum">
              <a:rPr lang="pt-BR" smtClean="0"/>
              <a:t>‹nº›</a:t>
            </a:fld>
            <a:endParaRPr lang="pt-BR"/>
          </a:p>
        </p:txBody>
      </p:sp>
      <p:pic>
        <p:nvPicPr>
          <p:cNvPr id="6" name="Imagem 5">
            <a:extLst>
              <a:ext uri="{FF2B5EF4-FFF2-40B4-BE49-F238E27FC236}">
                <a16:creationId xmlns:a16="http://schemas.microsoft.com/office/drawing/2014/main" id="{1753783A-9C19-49D4-8972-952B15ACE6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87392" y="5178957"/>
            <a:ext cx="436776" cy="300283"/>
          </a:xfrm>
          <a:prstGeom prst="rect">
            <a:avLst/>
          </a:prstGeom>
        </p:spPr>
      </p:pic>
      <p:pic>
        <p:nvPicPr>
          <p:cNvPr id="7" name="Imagem 6">
            <a:extLst>
              <a:ext uri="{FF2B5EF4-FFF2-40B4-BE49-F238E27FC236}">
                <a16:creationId xmlns:a16="http://schemas.microsoft.com/office/drawing/2014/main" id="{19507275-D2A6-4EC9-B358-F47A33AA78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96804" y="295704"/>
            <a:ext cx="505022" cy="61422"/>
          </a:xfrm>
          <a:prstGeom prst="rect">
            <a:avLst/>
          </a:prstGeom>
        </p:spPr>
      </p:pic>
      <p:pic>
        <p:nvPicPr>
          <p:cNvPr id="8" name="Imagem 7">
            <a:extLst>
              <a:ext uri="{FF2B5EF4-FFF2-40B4-BE49-F238E27FC236}">
                <a16:creationId xmlns:a16="http://schemas.microsoft.com/office/drawing/2014/main" id="{D1C6DFE4-DDB1-4CF1-85CE-D648EB8B92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21681" y="287705"/>
            <a:ext cx="450425" cy="95545"/>
          </a:xfrm>
          <a:prstGeom prst="rect">
            <a:avLst/>
          </a:prstGeom>
        </p:spPr>
      </p:pic>
      <p:pic>
        <p:nvPicPr>
          <p:cNvPr id="9" name="Imagem 8">
            <a:extLst>
              <a:ext uri="{FF2B5EF4-FFF2-40B4-BE49-F238E27FC236}">
                <a16:creationId xmlns:a16="http://schemas.microsoft.com/office/drawing/2014/main" id="{C3D92B48-55E2-42E0-905D-C42C9B34E97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2968" y="2901038"/>
            <a:ext cx="95545" cy="450425"/>
          </a:xfrm>
          <a:prstGeom prst="rect">
            <a:avLst/>
          </a:prstGeom>
        </p:spPr>
      </p:pic>
      <p:sp>
        <p:nvSpPr>
          <p:cNvPr id="10" name="Título 1">
            <a:extLst>
              <a:ext uri="{FF2B5EF4-FFF2-40B4-BE49-F238E27FC236}">
                <a16:creationId xmlns:a16="http://schemas.microsoft.com/office/drawing/2014/main" id="{D9FCAB69-D17F-48B6-B9CF-B5E1DDDA2CF2}"/>
              </a:ext>
            </a:extLst>
          </p:cNvPr>
          <p:cNvSpPr>
            <a:spLocks noGrp="1"/>
          </p:cNvSpPr>
          <p:nvPr>
            <p:ph type="title" hasCustomPrompt="1"/>
          </p:nvPr>
        </p:nvSpPr>
        <p:spPr>
          <a:xfrm>
            <a:off x="838200" y="365125"/>
            <a:ext cx="10515600" cy="1325563"/>
          </a:xfrm>
        </p:spPr>
        <p:txBody>
          <a:bodyPr>
            <a:normAutofit/>
          </a:bodyPr>
          <a:lstStyle>
            <a:lvl1pPr>
              <a:defRPr sz="3600" spc="300">
                <a:solidFill>
                  <a:srgbClr val="EBE6E1"/>
                </a:solidFill>
              </a:defRPr>
            </a:lvl1pPr>
          </a:lstStyle>
          <a:p>
            <a:r>
              <a:rPr lang="pt-BR" dirty="0"/>
              <a:t>CLIQUE PARA EDITAR O TÍTULO MESTRE</a:t>
            </a:r>
          </a:p>
        </p:txBody>
      </p:sp>
    </p:spTree>
    <p:extLst>
      <p:ext uri="{BB962C8B-B14F-4D97-AF65-F5344CB8AC3E}">
        <p14:creationId xmlns:p14="http://schemas.microsoft.com/office/powerpoint/2010/main" val="66062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71E3324-B742-4078-A2E2-0200B06C72E0}"/>
              </a:ext>
            </a:extLst>
          </p:cNvPr>
          <p:cNvSpPr>
            <a:spLocks noGrp="1"/>
          </p:cNvSpPr>
          <p:nvPr>
            <p:ph type="dt" sz="half" idx="10"/>
          </p:nvPr>
        </p:nvSpPr>
        <p:spPr/>
        <p:txBody>
          <a:bodyPr/>
          <a:lstStyle/>
          <a:p>
            <a:fld id="{3EAAB1A9-93F9-46C8-A911-6E46553F94D0}" type="datetimeFigureOut">
              <a:rPr lang="pt-BR" smtClean="0"/>
              <a:t>17/10/2024</a:t>
            </a:fld>
            <a:endParaRPr lang="pt-BR"/>
          </a:p>
        </p:txBody>
      </p:sp>
      <p:sp>
        <p:nvSpPr>
          <p:cNvPr id="3" name="Espaço Reservado para Rodapé 2">
            <a:extLst>
              <a:ext uri="{FF2B5EF4-FFF2-40B4-BE49-F238E27FC236}">
                <a16:creationId xmlns:a16="http://schemas.microsoft.com/office/drawing/2014/main" id="{6F3F7FA7-5899-4867-8D4F-A99C5A11D93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68D074D1-1489-49EC-9E73-7E65A7598FBC}"/>
              </a:ext>
            </a:extLst>
          </p:cNvPr>
          <p:cNvSpPr>
            <a:spLocks noGrp="1"/>
          </p:cNvSpPr>
          <p:nvPr>
            <p:ph type="sldNum" sz="quarter" idx="12"/>
          </p:nvPr>
        </p:nvSpPr>
        <p:spPr/>
        <p:txBody>
          <a:bodyPr/>
          <a:lstStyle/>
          <a:p>
            <a:fld id="{DC738A1B-A608-4091-B37C-51052A1D942C}" type="slidenum">
              <a:rPr lang="pt-BR" smtClean="0"/>
              <a:t>‹nº›</a:t>
            </a:fld>
            <a:endParaRPr lang="pt-BR"/>
          </a:p>
        </p:txBody>
      </p:sp>
    </p:spTree>
    <p:extLst>
      <p:ext uri="{BB962C8B-B14F-4D97-AF65-F5344CB8AC3E}">
        <p14:creationId xmlns:p14="http://schemas.microsoft.com/office/powerpoint/2010/main" val="24676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B4DCA6-43E8-4322-AAD9-EB0DC7D5BAFF}"/>
              </a:ext>
            </a:extLst>
          </p:cNvPr>
          <p:cNvSpPr>
            <a:spLocks noGrp="1"/>
          </p:cNvSpPr>
          <p:nvPr>
            <p:ph type="title" hasCustomPrompt="1"/>
          </p:nvPr>
        </p:nvSpPr>
        <p:spPr>
          <a:xfrm>
            <a:off x="839788" y="775064"/>
            <a:ext cx="3932237" cy="1262280"/>
          </a:xfrm>
        </p:spPr>
        <p:txBody>
          <a:bodyPr anchor="t">
            <a:normAutofit/>
          </a:bodyPr>
          <a:lstStyle>
            <a:lvl1pPr>
              <a:defRPr sz="2800" spc="300">
                <a:solidFill>
                  <a:srgbClr val="EBE6E1"/>
                </a:solidFill>
              </a:defRPr>
            </a:lvl1pPr>
          </a:lstStyle>
          <a:p>
            <a:r>
              <a:rPr lang="pt-BR" dirty="0"/>
              <a:t>CLIQUE PARA EDITAR O TÍTULO MESTRE</a:t>
            </a:r>
          </a:p>
        </p:txBody>
      </p:sp>
      <p:sp>
        <p:nvSpPr>
          <p:cNvPr id="3" name="Espaço Reservado para Conteúdo 2">
            <a:extLst>
              <a:ext uri="{FF2B5EF4-FFF2-40B4-BE49-F238E27FC236}">
                <a16:creationId xmlns:a16="http://schemas.microsoft.com/office/drawing/2014/main" id="{F77564D3-AFDD-40E4-9346-4EF1275490EE}"/>
              </a:ext>
            </a:extLst>
          </p:cNvPr>
          <p:cNvSpPr>
            <a:spLocks noGrp="1"/>
          </p:cNvSpPr>
          <p:nvPr>
            <p:ph idx="1"/>
          </p:nvPr>
        </p:nvSpPr>
        <p:spPr>
          <a:xfrm>
            <a:off x="5183188" y="775063"/>
            <a:ext cx="6172200" cy="5085987"/>
          </a:xfrm>
        </p:spPr>
        <p:txBody>
          <a:bodyPr>
            <a:normAutofit/>
          </a:bodyPr>
          <a:lstStyle>
            <a:lvl1pPr>
              <a:defRPr sz="2800">
                <a:solidFill>
                  <a:srgbClr val="EBE6E1"/>
                </a:solidFill>
              </a:defRPr>
            </a:lvl1pPr>
            <a:lvl2pPr>
              <a:defRPr sz="2400">
                <a:solidFill>
                  <a:srgbClr val="EBE6E1"/>
                </a:solidFill>
              </a:defRPr>
            </a:lvl2pPr>
            <a:lvl3pPr>
              <a:defRPr sz="2000">
                <a:solidFill>
                  <a:srgbClr val="EBE6E1"/>
                </a:solidFill>
              </a:defRPr>
            </a:lvl3pPr>
            <a:lvl4pPr>
              <a:defRPr sz="1800">
                <a:solidFill>
                  <a:srgbClr val="EBE6E1"/>
                </a:solidFill>
              </a:defRPr>
            </a:lvl4pPr>
            <a:lvl5pPr>
              <a:defRPr sz="1800">
                <a:solidFill>
                  <a:srgbClr val="EBE6E1"/>
                </a:solidFill>
              </a:defRPr>
            </a:lvl5pPr>
            <a:lvl6pPr>
              <a:defRPr sz="2000"/>
            </a:lvl6pPr>
            <a:lvl7pPr>
              <a:defRPr sz="2000"/>
            </a:lvl7pPr>
            <a:lvl8pPr>
              <a:defRPr sz="2000"/>
            </a:lvl8pPr>
            <a:lvl9pPr>
              <a:defRPr sz="2000"/>
            </a:lvl9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Texto 3">
            <a:extLst>
              <a:ext uri="{FF2B5EF4-FFF2-40B4-BE49-F238E27FC236}">
                <a16:creationId xmlns:a16="http://schemas.microsoft.com/office/drawing/2014/main" id="{470CF6BF-407F-492C-8321-F753C9655692}"/>
              </a:ext>
            </a:extLst>
          </p:cNvPr>
          <p:cNvSpPr>
            <a:spLocks noGrp="1"/>
          </p:cNvSpPr>
          <p:nvPr>
            <p:ph type="body" sz="half" idx="2"/>
          </p:nvPr>
        </p:nvSpPr>
        <p:spPr>
          <a:xfrm>
            <a:off x="839788" y="2037344"/>
            <a:ext cx="3932237" cy="3831644"/>
          </a:xfrm>
        </p:spPr>
        <p:txBody>
          <a:bodyPr/>
          <a:lstStyle>
            <a:lvl1pPr marL="0" indent="0">
              <a:buNone/>
              <a:defRPr sz="1600">
                <a:solidFill>
                  <a:srgbClr val="EBE6E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Clique para editar os estilos de texto Mestres</a:t>
            </a:r>
          </a:p>
        </p:txBody>
      </p:sp>
      <p:sp>
        <p:nvSpPr>
          <p:cNvPr id="5" name="Espaço Reservado para Data 4">
            <a:extLst>
              <a:ext uri="{FF2B5EF4-FFF2-40B4-BE49-F238E27FC236}">
                <a16:creationId xmlns:a16="http://schemas.microsoft.com/office/drawing/2014/main" id="{BBFEF60B-796E-41DE-8BD7-64DA2B19DA2D}"/>
              </a:ext>
            </a:extLst>
          </p:cNvPr>
          <p:cNvSpPr>
            <a:spLocks noGrp="1"/>
          </p:cNvSpPr>
          <p:nvPr>
            <p:ph type="dt" sz="half" idx="10"/>
          </p:nvPr>
        </p:nvSpPr>
        <p:spPr/>
        <p:txBody>
          <a:bodyPr/>
          <a:lstStyle/>
          <a:p>
            <a:fld id="{3EAAB1A9-93F9-46C8-A911-6E46553F94D0}" type="datetimeFigureOut">
              <a:rPr lang="pt-BR" smtClean="0"/>
              <a:t>17/10/2024</a:t>
            </a:fld>
            <a:endParaRPr lang="pt-BR"/>
          </a:p>
        </p:txBody>
      </p:sp>
      <p:sp>
        <p:nvSpPr>
          <p:cNvPr id="6" name="Espaço Reservado para Rodapé 5">
            <a:extLst>
              <a:ext uri="{FF2B5EF4-FFF2-40B4-BE49-F238E27FC236}">
                <a16:creationId xmlns:a16="http://schemas.microsoft.com/office/drawing/2014/main" id="{6231AF5D-F3AA-4778-A1F7-E469921E19C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79CB09E-94A3-4CD7-B2C7-D2792BA0BC9F}"/>
              </a:ext>
            </a:extLst>
          </p:cNvPr>
          <p:cNvSpPr>
            <a:spLocks noGrp="1"/>
          </p:cNvSpPr>
          <p:nvPr>
            <p:ph type="sldNum" sz="quarter" idx="12"/>
          </p:nvPr>
        </p:nvSpPr>
        <p:spPr/>
        <p:txBody>
          <a:bodyPr/>
          <a:lstStyle/>
          <a:p>
            <a:fld id="{DC738A1B-A608-4091-B37C-51052A1D942C}" type="slidenum">
              <a:rPr lang="pt-BR" smtClean="0"/>
              <a:t>‹nº›</a:t>
            </a:fld>
            <a:endParaRPr lang="pt-BR"/>
          </a:p>
        </p:txBody>
      </p:sp>
      <p:pic>
        <p:nvPicPr>
          <p:cNvPr id="8" name="Imagem 7">
            <a:extLst>
              <a:ext uri="{FF2B5EF4-FFF2-40B4-BE49-F238E27FC236}">
                <a16:creationId xmlns:a16="http://schemas.microsoft.com/office/drawing/2014/main" id="{03818E31-AFD5-4289-8238-116DF4575B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87392" y="5178957"/>
            <a:ext cx="436776" cy="300283"/>
          </a:xfrm>
          <a:prstGeom prst="rect">
            <a:avLst/>
          </a:prstGeom>
        </p:spPr>
      </p:pic>
      <p:pic>
        <p:nvPicPr>
          <p:cNvPr id="9" name="Imagem 8">
            <a:extLst>
              <a:ext uri="{FF2B5EF4-FFF2-40B4-BE49-F238E27FC236}">
                <a16:creationId xmlns:a16="http://schemas.microsoft.com/office/drawing/2014/main" id="{18E7848F-DF9E-4A51-9BCE-72A9F6EC5C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96804" y="295704"/>
            <a:ext cx="505022" cy="61422"/>
          </a:xfrm>
          <a:prstGeom prst="rect">
            <a:avLst/>
          </a:prstGeom>
        </p:spPr>
      </p:pic>
      <p:pic>
        <p:nvPicPr>
          <p:cNvPr id="10" name="Imagem 9">
            <a:extLst>
              <a:ext uri="{FF2B5EF4-FFF2-40B4-BE49-F238E27FC236}">
                <a16:creationId xmlns:a16="http://schemas.microsoft.com/office/drawing/2014/main" id="{25C0BB81-64CF-4B70-90F8-FD8CCE3CFB7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21681" y="287705"/>
            <a:ext cx="450425" cy="95545"/>
          </a:xfrm>
          <a:prstGeom prst="rect">
            <a:avLst/>
          </a:prstGeom>
        </p:spPr>
      </p:pic>
      <p:pic>
        <p:nvPicPr>
          <p:cNvPr id="11" name="Imagem 10">
            <a:extLst>
              <a:ext uri="{FF2B5EF4-FFF2-40B4-BE49-F238E27FC236}">
                <a16:creationId xmlns:a16="http://schemas.microsoft.com/office/drawing/2014/main" id="{23EF97AD-0E8B-4172-B1A9-735BEA59745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2968" y="2901038"/>
            <a:ext cx="95545" cy="450425"/>
          </a:xfrm>
          <a:prstGeom prst="rect">
            <a:avLst/>
          </a:prstGeom>
        </p:spPr>
      </p:pic>
    </p:spTree>
    <p:extLst>
      <p:ext uri="{BB962C8B-B14F-4D97-AF65-F5344CB8AC3E}">
        <p14:creationId xmlns:p14="http://schemas.microsoft.com/office/powerpoint/2010/main" val="3227713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F8A80-E449-41DA-987B-BC99C10753B6}"/>
              </a:ext>
            </a:extLst>
          </p:cNvPr>
          <p:cNvSpPr>
            <a:spLocks noGrp="1"/>
          </p:cNvSpPr>
          <p:nvPr>
            <p:ph type="title" hasCustomPrompt="1"/>
          </p:nvPr>
        </p:nvSpPr>
        <p:spPr>
          <a:xfrm>
            <a:off x="839788" y="774745"/>
            <a:ext cx="3932237" cy="1297895"/>
          </a:xfrm>
        </p:spPr>
        <p:txBody>
          <a:bodyPr anchor="t">
            <a:normAutofit/>
          </a:bodyPr>
          <a:lstStyle>
            <a:lvl1pPr>
              <a:defRPr sz="2800" spc="300">
                <a:solidFill>
                  <a:srgbClr val="EBE6E1"/>
                </a:solidFill>
              </a:defRPr>
            </a:lvl1pPr>
          </a:lstStyle>
          <a:p>
            <a:r>
              <a:rPr lang="pt-BR" dirty="0"/>
              <a:t>CLIQUE PARA EDITAR O TÍTULO MESTRE</a:t>
            </a:r>
          </a:p>
        </p:txBody>
      </p:sp>
      <p:sp>
        <p:nvSpPr>
          <p:cNvPr id="3" name="Espaço Reservado para Imagem 2">
            <a:extLst>
              <a:ext uri="{FF2B5EF4-FFF2-40B4-BE49-F238E27FC236}">
                <a16:creationId xmlns:a16="http://schemas.microsoft.com/office/drawing/2014/main" id="{01C1180E-87D6-4CD8-B5E1-0C5EA8ADC47E}"/>
              </a:ext>
            </a:extLst>
          </p:cNvPr>
          <p:cNvSpPr>
            <a:spLocks noGrp="1"/>
          </p:cNvSpPr>
          <p:nvPr>
            <p:ph type="pic" idx="1"/>
          </p:nvPr>
        </p:nvSpPr>
        <p:spPr>
          <a:xfrm>
            <a:off x="5183188" y="0"/>
            <a:ext cx="7008812" cy="6857999"/>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FF14DB1E-6204-49CB-8194-1A3421520497}"/>
              </a:ext>
            </a:extLst>
          </p:cNvPr>
          <p:cNvSpPr>
            <a:spLocks noGrp="1"/>
          </p:cNvSpPr>
          <p:nvPr>
            <p:ph type="body" sz="half" idx="2"/>
          </p:nvPr>
        </p:nvSpPr>
        <p:spPr>
          <a:xfrm>
            <a:off x="839788" y="2072640"/>
            <a:ext cx="3932237" cy="3796347"/>
          </a:xfrm>
        </p:spPr>
        <p:txBody>
          <a:bodyPr/>
          <a:lstStyle>
            <a:lvl1pPr marL="0" indent="0">
              <a:buNone/>
              <a:defRPr sz="1600">
                <a:solidFill>
                  <a:srgbClr val="EBE6E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Clique para editar os estilos de texto Mestres</a:t>
            </a:r>
          </a:p>
        </p:txBody>
      </p:sp>
      <p:sp>
        <p:nvSpPr>
          <p:cNvPr id="5" name="Espaço Reservado para Data 4">
            <a:extLst>
              <a:ext uri="{FF2B5EF4-FFF2-40B4-BE49-F238E27FC236}">
                <a16:creationId xmlns:a16="http://schemas.microsoft.com/office/drawing/2014/main" id="{F5A257A3-319C-4B4A-B1D3-47B6989DC0FF}"/>
              </a:ext>
            </a:extLst>
          </p:cNvPr>
          <p:cNvSpPr>
            <a:spLocks noGrp="1"/>
          </p:cNvSpPr>
          <p:nvPr>
            <p:ph type="dt" sz="half" idx="10"/>
          </p:nvPr>
        </p:nvSpPr>
        <p:spPr/>
        <p:txBody>
          <a:bodyPr/>
          <a:lstStyle/>
          <a:p>
            <a:fld id="{3EAAB1A9-93F9-46C8-A911-6E46553F94D0}" type="datetimeFigureOut">
              <a:rPr lang="pt-BR" smtClean="0"/>
              <a:t>17/10/2024</a:t>
            </a:fld>
            <a:endParaRPr lang="pt-BR"/>
          </a:p>
        </p:txBody>
      </p:sp>
      <p:sp>
        <p:nvSpPr>
          <p:cNvPr id="6" name="Espaço Reservado para Rodapé 5">
            <a:extLst>
              <a:ext uri="{FF2B5EF4-FFF2-40B4-BE49-F238E27FC236}">
                <a16:creationId xmlns:a16="http://schemas.microsoft.com/office/drawing/2014/main" id="{432CD287-5824-47FF-BD09-9FDB1CE9FF8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0F75DB1-A869-4D50-86F1-46FF4B5BDDC2}"/>
              </a:ext>
            </a:extLst>
          </p:cNvPr>
          <p:cNvSpPr>
            <a:spLocks noGrp="1"/>
          </p:cNvSpPr>
          <p:nvPr>
            <p:ph type="sldNum" sz="quarter" idx="12"/>
          </p:nvPr>
        </p:nvSpPr>
        <p:spPr/>
        <p:txBody>
          <a:bodyPr/>
          <a:lstStyle/>
          <a:p>
            <a:fld id="{DC738A1B-A608-4091-B37C-51052A1D942C}" type="slidenum">
              <a:rPr lang="pt-BR" smtClean="0"/>
              <a:t>‹nº›</a:t>
            </a:fld>
            <a:endParaRPr lang="pt-BR"/>
          </a:p>
        </p:txBody>
      </p:sp>
    </p:spTree>
    <p:extLst>
      <p:ext uri="{BB962C8B-B14F-4D97-AF65-F5344CB8AC3E}">
        <p14:creationId xmlns:p14="http://schemas.microsoft.com/office/powerpoint/2010/main" val="3885526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D1440"/>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0B854FB-3E7B-41B2-A416-160FEFF139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a:extLst>
              <a:ext uri="{FF2B5EF4-FFF2-40B4-BE49-F238E27FC236}">
                <a16:creationId xmlns:a16="http://schemas.microsoft.com/office/drawing/2014/main" id="{6E7E7167-FE43-4774-BF83-26F1F0A730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C2E40EC-3988-4C17-8106-BA60720FF6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AB1A9-93F9-46C8-A911-6E46553F94D0}" type="datetimeFigureOut">
              <a:rPr lang="pt-BR" smtClean="0"/>
              <a:t>17/10/2024</a:t>
            </a:fld>
            <a:endParaRPr lang="pt-BR"/>
          </a:p>
        </p:txBody>
      </p:sp>
      <p:sp>
        <p:nvSpPr>
          <p:cNvPr id="5" name="Espaço Reservado para Rodapé 4">
            <a:extLst>
              <a:ext uri="{FF2B5EF4-FFF2-40B4-BE49-F238E27FC236}">
                <a16:creationId xmlns:a16="http://schemas.microsoft.com/office/drawing/2014/main" id="{B41B62C2-99C6-4B11-8AC4-06BE9297AA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E4D4FFBF-597C-48C8-B18E-A3CC7AF94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738A1B-A608-4091-B37C-51052A1D942C}" type="slidenum">
              <a:rPr lang="pt-BR" smtClean="0"/>
              <a:t>‹nº›</a:t>
            </a:fld>
            <a:endParaRPr lang="pt-BR"/>
          </a:p>
        </p:txBody>
      </p:sp>
    </p:spTree>
    <p:extLst>
      <p:ext uri="{BB962C8B-B14F-4D97-AF65-F5344CB8AC3E}">
        <p14:creationId xmlns:p14="http://schemas.microsoft.com/office/powerpoint/2010/main" val="1722457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b="1" kern="1200">
          <a:solidFill>
            <a:srgbClr val="EBE6E1"/>
          </a:solidFill>
          <a:latin typeface="Gotham HTF Book" pitchFamily="50" charset="0"/>
          <a:ea typeface="+mj-ea"/>
          <a:cs typeface="+mj-cs"/>
        </a:defRPr>
      </a:lvl1pPr>
    </p:titleStyle>
    <p:bodyStyle>
      <a:lvl1pPr marL="228600" indent="-228600" algn="l" defTabSz="914400" rtl="0" eaLnBrk="1" latinLnBrk="0" hangingPunct="1">
        <a:lnSpc>
          <a:spcPts val="2880"/>
        </a:lnSpc>
        <a:spcBef>
          <a:spcPts val="1000"/>
        </a:spcBef>
        <a:buFont typeface="Arial" panose="020B0604020202020204" pitchFamily="34" charset="0"/>
        <a:buChar char="•"/>
        <a:defRPr sz="2400" kern="1200">
          <a:solidFill>
            <a:srgbClr val="EBE6E1"/>
          </a:solidFill>
          <a:latin typeface="Gotham HTF Book" pitchFamily="50" charset="0"/>
          <a:ea typeface="+mn-ea"/>
          <a:cs typeface="+mn-cs"/>
        </a:defRPr>
      </a:lvl1pPr>
      <a:lvl2pPr marL="685800" indent="-228600" algn="l" defTabSz="914400" rtl="0" eaLnBrk="1" latinLnBrk="0" hangingPunct="1">
        <a:lnSpc>
          <a:spcPts val="2880"/>
        </a:lnSpc>
        <a:spcBef>
          <a:spcPts val="500"/>
        </a:spcBef>
        <a:buFont typeface="Arial" panose="020B0604020202020204" pitchFamily="34" charset="0"/>
        <a:buChar char="•"/>
        <a:defRPr sz="2000" kern="1200">
          <a:solidFill>
            <a:srgbClr val="EBE6E1"/>
          </a:solidFill>
          <a:latin typeface="Gotham HTF Book" pitchFamily="50" charset="0"/>
          <a:ea typeface="+mn-ea"/>
          <a:cs typeface="+mn-cs"/>
        </a:defRPr>
      </a:lvl2pPr>
      <a:lvl3pPr marL="1143000" indent="-228600" algn="l" defTabSz="914400" rtl="0" eaLnBrk="1" latinLnBrk="0" hangingPunct="1">
        <a:lnSpc>
          <a:spcPts val="2880"/>
        </a:lnSpc>
        <a:spcBef>
          <a:spcPts val="500"/>
        </a:spcBef>
        <a:buFont typeface="Arial" panose="020B0604020202020204" pitchFamily="34" charset="0"/>
        <a:buChar char="•"/>
        <a:defRPr sz="1800" kern="1200">
          <a:solidFill>
            <a:srgbClr val="EBE6E1"/>
          </a:solidFill>
          <a:latin typeface="Gotham HTF Book" pitchFamily="50" charset="0"/>
          <a:ea typeface="+mn-ea"/>
          <a:cs typeface="+mn-cs"/>
        </a:defRPr>
      </a:lvl3pPr>
      <a:lvl4pPr marL="1600200" indent="-228600" algn="l" defTabSz="914400" rtl="0" eaLnBrk="1" latinLnBrk="0" hangingPunct="1">
        <a:lnSpc>
          <a:spcPts val="2880"/>
        </a:lnSpc>
        <a:spcBef>
          <a:spcPts val="500"/>
        </a:spcBef>
        <a:buFont typeface="Arial" panose="020B0604020202020204" pitchFamily="34" charset="0"/>
        <a:buChar char="•"/>
        <a:defRPr sz="1600" kern="1200">
          <a:solidFill>
            <a:srgbClr val="EBE6E1"/>
          </a:solidFill>
          <a:latin typeface="Gotham HTF Book" pitchFamily="50" charset="0"/>
          <a:ea typeface="+mn-ea"/>
          <a:cs typeface="+mn-cs"/>
        </a:defRPr>
      </a:lvl4pPr>
      <a:lvl5pPr marL="2057400" indent="-228600" algn="l" defTabSz="914400" rtl="0" eaLnBrk="1" latinLnBrk="0" hangingPunct="1">
        <a:lnSpc>
          <a:spcPts val="2880"/>
        </a:lnSpc>
        <a:spcBef>
          <a:spcPts val="500"/>
        </a:spcBef>
        <a:buFont typeface="Arial" panose="020B0604020202020204" pitchFamily="34" charset="0"/>
        <a:buChar char="•"/>
        <a:defRPr sz="1600" kern="1200">
          <a:solidFill>
            <a:srgbClr val="EBE6E1"/>
          </a:solidFill>
          <a:latin typeface="Gotham HTF Book"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7"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1440"/>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Tinta 3">
                <a:extLst>
                  <a:ext uri="{FF2B5EF4-FFF2-40B4-BE49-F238E27FC236}">
                    <a16:creationId xmlns:a16="http://schemas.microsoft.com/office/drawing/2014/main" id="{991571C3-1D96-4A5C-83C9-786C6D963C52}"/>
                  </a:ext>
                </a:extLst>
              </p14:cNvPr>
              <p14:cNvContentPartPr/>
              <p14:nvPr/>
            </p14:nvContentPartPr>
            <p14:xfrm>
              <a:off x="10607797" y="1189652"/>
              <a:ext cx="11160" cy="12240"/>
            </p14:xfrm>
          </p:contentPart>
        </mc:Choice>
        <mc:Fallback xmlns="">
          <p:pic>
            <p:nvPicPr>
              <p:cNvPr id="4" name="Tinta 3">
                <a:extLst>
                  <a:ext uri="{FF2B5EF4-FFF2-40B4-BE49-F238E27FC236}">
                    <a16:creationId xmlns:a16="http://schemas.microsoft.com/office/drawing/2014/main" id="{991571C3-1D96-4A5C-83C9-786C6D963C52}"/>
                  </a:ext>
                </a:extLst>
              </p:cNvPr>
              <p:cNvPicPr/>
              <p:nvPr/>
            </p:nvPicPr>
            <p:blipFill>
              <a:blip r:embed="rId4"/>
              <a:stretch>
                <a:fillRect/>
              </a:stretch>
            </p:blipFill>
            <p:spPr>
              <a:xfrm>
                <a:off x="10598797" y="1181012"/>
                <a:ext cx="28800" cy="29880"/>
              </a:xfrm>
              <a:prstGeom prst="rect">
                <a:avLst/>
              </a:prstGeom>
            </p:spPr>
          </p:pic>
        </mc:Fallback>
      </mc:AlternateContent>
      <p:grpSp>
        <p:nvGrpSpPr>
          <p:cNvPr id="7" name="Agrupar 6">
            <a:extLst>
              <a:ext uri="{FF2B5EF4-FFF2-40B4-BE49-F238E27FC236}">
                <a16:creationId xmlns:a16="http://schemas.microsoft.com/office/drawing/2014/main" id="{EB66387A-9039-40C5-BB8C-E9605672EFFD}"/>
              </a:ext>
            </a:extLst>
          </p:cNvPr>
          <p:cNvGrpSpPr/>
          <p:nvPr/>
        </p:nvGrpSpPr>
        <p:grpSpPr>
          <a:xfrm>
            <a:off x="3146634" y="2856411"/>
            <a:ext cx="5898733" cy="795451"/>
            <a:chOff x="3155042" y="3498066"/>
            <a:chExt cx="6069151" cy="818432"/>
          </a:xfrm>
        </p:grpSpPr>
        <p:pic>
          <p:nvPicPr>
            <p:cNvPr id="8" name="Gráfico 7">
              <a:extLst>
                <a:ext uri="{FF2B5EF4-FFF2-40B4-BE49-F238E27FC236}">
                  <a16:creationId xmlns:a16="http://schemas.microsoft.com/office/drawing/2014/main" id="{5A37AE72-FEC0-4661-8207-5C8EAF6A95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55042" y="3498066"/>
              <a:ext cx="2940958" cy="818432"/>
            </a:xfrm>
            <a:prstGeom prst="rect">
              <a:avLst/>
            </a:prstGeom>
          </p:spPr>
        </p:pic>
        <p:cxnSp>
          <p:nvCxnSpPr>
            <p:cNvPr id="9" name="Conector reto 8">
              <a:extLst>
                <a:ext uri="{FF2B5EF4-FFF2-40B4-BE49-F238E27FC236}">
                  <a16:creationId xmlns:a16="http://schemas.microsoft.com/office/drawing/2014/main" id="{92D1C1D3-FC9C-4264-8B8D-7B12A96A2EE5}"/>
                </a:ext>
              </a:extLst>
            </p:cNvPr>
            <p:cNvCxnSpPr>
              <a:cxnSpLocks/>
            </p:cNvCxnSpPr>
            <p:nvPr/>
          </p:nvCxnSpPr>
          <p:spPr>
            <a:xfrm>
              <a:off x="6315261" y="3602464"/>
              <a:ext cx="2" cy="71403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Gráfico 9">
              <a:extLst>
                <a:ext uri="{FF2B5EF4-FFF2-40B4-BE49-F238E27FC236}">
                  <a16:creationId xmlns:a16="http://schemas.microsoft.com/office/drawing/2014/main" id="{D242E352-84F1-4FB6-BAF6-BD92A70F8C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37729" y="3602464"/>
              <a:ext cx="2686464" cy="714034"/>
            </a:xfrm>
            <a:prstGeom prst="rect">
              <a:avLst/>
            </a:prstGeom>
          </p:spPr>
        </p:pic>
      </p:grpSp>
    </p:spTree>
    <p:extLst>
      <p:ext uri="{BB962C8B-B14F-4D97-AF65-F5344CB8AC3E}">
        <p14:creationId xmlns:p14="http://schemas.microsoft.com/office/powerpoint/2010/main" val="1835896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2">
            <a:extLst>
              <a:ext uri="{FF2B5EF4-FFF2-40B4-BE49-F238E27FC236}">
                <a16:creationId xmlns:a16="http://schemas.microsoft.com/office/drawing/2014/main" id="{28379263-D7CD-E085-4C15-6E445EC8DE4A}"/>
              </a:ext>
            </a:extLst>
          </p:cNvPr>
          <p:cNvSpPr txBox="1">
            <a:spLocks noChangeArrowheads="1"/>
          </p:cNvSpPr>
          <p:nvPr/>
        </p:nvSpPr>
        <p:spPr bwMode="auto">
          <a:xfrm>
            <a:off x="1096417" y="1815718"/>
            <a:ext cx="9999166"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buNone/>
            </a:pPr>
            <a:r>
              <a:rPr lang="pt-BR" sz="2000" dirty="0">
                <a:solidFill>
                  <a:schemeClr val="bg1"/>
                </a:solidFill>
              </a:rPr>
              <a:t>O </a:t>
            </a:r>
            <a:r>
              <a:rPr lang="pt-BR" sz="2000" b="1" dirty="0" err="1">
                <a:solidFill>
                  <a:schemeClr val="bg1"/>
                </a:solidFill>
              </a:rPr>
              <a:t>p</a:t>
            </a:r>
            <a:r>
              <a:rPr lang="pt-BR" sz="2000" b="1" dirty="0">
                <a:solidFill>
                  <a:schemeClr val="bg1"/>
                </a:solidFill>
              </a:rPr>
              <a:t>-valor</a:t>
            </a:r>
            <a:r>
              <a:rPr lang="pt-BR" sz="2000" dirty="0">
                <a:solidFill>
                  <a:schemeClr val="bg1"/>
                </a:solidFill>
              </a:rPr>
              <a:t> é uma medida estatística utilizada para determinar a significância de resultados em experimentos e testes de hipóteses. </a:t>
            </a:r>
          </a:p>
          <a:p>
            <a:pPr algn="just">
              <a:buNone/>
            </a:pPr>
            <a:endParaRPr lang="pt-BR" sz="2000" dirty="0">
              <a:solidFill>
                <a:schemeClr val="bg1"/>
              </a:solidFill>
            </a:endParaRPr>
          </a:p>
          <a:p>
            <a:pPr algn="just">
              <a:buNone/>
            </a:pPr>
            <a:r>
              <a:rPr lang="pt-BR" sz="2000" dirty="0">
                <a:solidFill>
                  <a:schemeClr val="bg1"/>
                </a:solidFill>
              </a:rPr>
              <a:t>Em </a:t>
            </a:r>
            <a:r>
              <a:rPr lang="pt-BR" sz="2000" b="1" dirty="0" err="1">
                <a:solidFill>
                  <a:schemeClr val="bg1"/>
                </a:solidFill>
              </a:rPr>
              <a:t>machine</a:t>
            </a:r>
            <a:r>
              <a:rPr lang="pt-BR" sz="2000" b="1" dirty="0">
                <a:solidFill>
                  <a:schemeClr val="bg1"/>
                </a:solidFill>
              </a:rPr>
              <a:t> </a:t>
            </a:r>
            <a:r>
              <a:rPr lang="pt-BR" sz="2000" b="1" dirty="0" err="1">
                <a:solidFill>
                  <a:schemeClr val="bg1"/>
                </a:solidFill>
              </a:rPr>
              <a:t>learning</a:t>
            </a:r>
            <a:r>
              <a:rPr lang="pt-BR" sz="2000" dirty="0">
                <a:solidFill>
                  <a:schemeClr val="bg1"/>
                </a:solidFill>
              </a:rPr>
              <a:t>, o </a:t>
            </a:r>
            <a:r>
              <a:rPr lang="pt-BR" sz="2000" dirty="0" err="1">
                <a:solidFill>
                  <a:schemeClr val="bg1"/>
                </a:solidFill>
              </a:rPr>
              <a:t>p</a:t>
            </a:r>
            <a:r>
              <a:rPr lang="pt-BR" sz="2000" dirty="0">
                <a:solidFill>
                  <a:schemeClr val="bg1"/>
                </a:solidFill>
              </a:rPr>
              <a:t>-valor desempenha um papel importante, especialmente na seleção de características (</a:t>
            </a:r>
            <a:r>
              <a:rPr lang="pt-BR" sz="2000" i="1" dirty="0" err="1">
                <a:solidFill>
                  <a:schemeClr val="bg1"/>
                </a:solidFill>
              </a:rPr>
              <a:t>feature</a:t>
            </a:r>
            <a:r>
              <a:rPr lang="pt-BR" sz="2000" i="1" dirty="0">
                <a:solidFill>
                  <a:schemeClr val="bg1"/>
                </a:solidFill>
              </a:rPr>
              <a:t> </a:t>
            </a:r>
            <a:r>
              <a:rPr lang="pt-BR" sz="2000" i="1" dirty="0" err="1">
                <a:solidFill>
                  <a:schemeClr val="bg1"/>
                </a:solidFill>
              </a:rPr>
              <a:t>selection</a:t>
            </a:r>
            <a:r>
              <a:rPr lang="pt-BR" sz="2000" dirty="0">
                <a:solidFill>
                  <a:schemeClr val="bg1"/>
                </a:solidFill>
              </a:rPr>
              <a:t>), avaliação de modelos e validação de hipóteses, ajudando a decidir se os padrões observados nos dados são reais ou simplesmente fruto do acaso.</a:t>
            </a:r>
          </a:p>
          <a:p>
            <a:pPr algn="just">
              <a:buNone/>
            </a:pPr>
            <a:endParaRPr lang="pt-BR" sz="2000" dirty="0">
              <a:solidFill>
                <a:schemeClr val="bg1"/>
              </a:solidFill>
            </a:endParaRPr>
          </a:p>
          <a:p>
            <a:pPr algn="just">
              <a:buNone/>
            </a:pPr>
            <a:r>
              <a:rPr lang="pt-BR" sz="2000" dirty="0">
                <a:solidFill>
                  <a:schemeClr val="bg1"/>
                </a:solidFill>
              </a:rPr>
              <a:t>O </a:t>
            </a:r>
            <a:r>
              <a:rPr lang="pt-BR" sz="2000" dirty="0" err="1">
                <a:solidFill>
                  <a:schemeClr val="bg1"/>
                </a:solidFill>
              </a:rPr>
              <a:t>p</a:t>
            </a:r>
            <a:r>
              <a:rPr lang="pt-BR" sz="2000" dirty="0">
                <a:solidFill>
                  <a:schemeClr val="bg1"/>
                </a:solidFill>
              </a:rPr>
              <a:t>-valor quantifica a probabilidade de que os resultados observados (ou mais extremos) ocorram sob a hipótese nula, que geralmente assume que não existe um efeito significativo ou uma diferença entre os grupos analisados. </a:t>
            </a:r>
          </a:p>
        </p:txBody>
      </p:sp>
      <p:sp>
        <p:nvSpPr>
          <p:cNvPr id="5" name="Title 1">
            <a:extLst>
              <a:ext uri="{FF2B5EF4-FFF2-40B4-BE49-F238E27FC236}">
                <a16:creationId xmlns:a16="http://schemas.microsoft.com/office/drawing/2014/main" id="{BD536376-63EF-E977-3424-3758A0F8BA01}"/>
              </a:ext>
            </a:extLst>
          </p:cNvPr>
          <p:cNvSpPr>
            <a:spLocks noGrp="1"/>
          </p:cNvSpPr>
          <p:nvPr>
            <p:ph type="ctrTitle"/>
          </p:nvPr>
        </p:nvSpPr>
        <p:spPr>
          <a:xfrm>
            <a:off x="2567781" y="825743"/>
            <a:ext cx="7056438" cy="504825"/>
          </a:xfrm>
        </p:spPr>
        <p:txBody>
          <a:bodyPr>
            <a:noAutofit/>
          </a:bodyPr>
          <a:lstStyle/>
          <a:p>
            <a:r>
              <a:rPr lang="pt-BR" altLang="pt-BR" sz="3200" dirty="0">
                <a:solidFill>
                  <a:schemeClr val="bg1"/>
                </a:solidFill>
              </a:rPr>
              <a:t>P-VALOR EM MACHINE LEARNING</a:t>
            </a:r>
          </a:p>
        </p:txBody>
      </p:sp>
    </p:spTree>
    <p:extLst>
      <p:ext uri="{BB962C8B-B14F-4D97-AF65-F5344CB8AC3E}">
        <p14:creationId xmlns:p14="http://schemas.microsoft.com/office/powerpoint/2010/main" val="61939498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2">
            <a:extLst>
              <a:ext uri="{FF2B5EF4-FFF2-40B4-BE49-F238E27FC236}">
                <a16:creationId xmlns:a16="http://schemas.microsoft.com/office/drawing/2014/main" id="{28379263-D7CD-E085-4C15-6E445EC8DE4A}"/>
              </a:ext>
            </a:extLst>
          </p:cNvPr>
          <p:cNvSpPr txBox="1">
            <a:spLocks noChangeArrowheads="1"/>
          </p:cNvSpPr>
          <p:nvPr/>
        </p:nvSpPr>
        <p:spPr bwMode="auto">
          <a:xfrm>
            <a:off x="1096417" y="1815718"/>
            <a:ext cx="9999166" cy="495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buNone/>
            </a:pPr>
            <a:r>
              <a:rPr lang="pt-BR" sz="2000" b="1" dirty="0">
                <a:solidFill>
                  <a:schemeClr val="bg1"/>
                </a:solidFill>
              </a:rPr>
              <a:t>Seleção de Características (</a:t>
            </a:r>
            <a:r>
              <a:rPr lang="pt-BR" sz="2000" b="1" dirty="0" err="1">
                <a:solidFill>
                  <a:schemeClr val="bg1"/>
                </a:solidFill>
              </a:rPr>
              <a:t>Feature</a:t>
            </a:r>
            <a:r>
              <a:rPr lang="pt-BR" sz="2000" b="1" dirty="0">
                <a:solidFill>
                  <a:schemeClr val="bg1"/>
                </a:solidFill>
              </a:rPr>
              <a:t> </a:t>
            </a:r>
            <a:r>
              <a:rPr lang="pt-BR" sz="2000" b="1" dirty="0" err="1">
                <a:solidFill>
                  <a:schemeClr val="bg1"/>
                </a:solidFill>
              </a:rPr>
              <a:t>Selection</a:t>
            </a:r>
            <a:r>
              <a:rPr lang="pt-BR" sz="2000" b="1" dirty="0">
                <a:solidFill>
                  <a:schemeClr val="bg1"/>
                </a:solidFill>
              </a:rPr>
              <a:t>)</a:t>
            </a:r>
            <a:r>
              <a:rPr lang="pt-BR" sz="2000" dirty="0">
                <a:solidFill>
                  <a:schemeClr val="bg1"/>
                </a:solidFill>
              </a:rPr>
              <a:t>: O </a:t>
            </a:r>
            <a:r>
              <a:rPr lang="pt-BR" sz="2000" dirty="0" err="1">
                <a:solidFill>
                  <a:schemeClr val="bg1"/>
                </a:solidFill>
              </a:rPr>
              <a:t>p</a:t>
            </a:r>
            <a:r>
              <a:rPr lang="pt-BR" sz="2000" dirty="0">
                <a:solidFill>
                  <a:schemeClr val="bg1"/>
                </a:solidFill>
              </a:rPr>
              <a:t>-valor é frequentemente utilizado em algoritmos de seleção de características, como a </a:t>
            </a:r>
            <a:r>
              <a:rPr lang="pt-BR" sz="2000" b="1" dirty="0">
                <a:solidFill>
                  <a:schemeClr val="bg1"/>
                </a:solidFill>
              </a:rPr>
              <a:t>Regressão Logística</a:t>
            </a:r>
            <a:r>
              <a:rPr lang="pt-BR" sz="2000" dirty="0">
                <a:solidFill>
                  <a:schemeClr val="bg1"/>
                </a:solidFill>
              </a:rPr>
              <a:t> ou </a:t>
            </a:r>
            <a:r>
              <a:rPr lang="pt-BR" sz="2000" b="1" dirty="0">
                <a:solidFill>
                  <a:schemeClr val="bg1"/>
                </a:solidFill>
              </a:rPr>
              <a:t>Árvores de Decisão</a:t>
            </a:r>
            <a:r>
              <a:rPr lang="pt-BR" sz="2000" dirty="0">
                <a:solidFill>
                  <a:schemeClr val="bg1"/>
                </a:solidFill>
              </a:rPr>
              <a:t>, para determinar se uma variável independente tem uma relação estatisticamente significativa com a variável dependente. Isso ajuda a eliminar características irrelevantes e a simplificar o modelo, focando nas variáveis mais importantes.</a:t>
            </a:r>
          </a:p>
          <a:p>
            <a:pPr algn="just">
              <a:buNone/>
            </a:pPr>
            <a:endParaRPr lang="pt-BR" sz="2000" dirty="0">
              <a:solidFill>
                <a:schemeClr val="bg1"/>
              </a:solidFill>
            </a:endParaRPr>
          </a:p>
          <a:p>
            <a:pPr algn="just">
              <a:buNone/>
            </a:pPr>
            <a:r>
              <a:rPr lang="pt-BR" sz="2000" b="1" dirty="0">
                <a:solidFill>
                  <a:schemeClr val="bg1"/>
                </a:solidFill>
              </a:rPr>
              <a:t>Testes de Hipóteses</a:t>
            </a:r>
            <a:r>
              <a:rPr lang="pt-BR" sz="2000" dirty="0">
                <a:solidFill>
                  <a:schemeClr val="bg1"/>
                </a:solidFill>
              </a:rPr>
              <a:t>: Em </a:t>
            </a:r>
            <a:r>
              <a:rPr lang="pt-BR" sz="2000" i="1" dirty="0" err="1">
                <a:solidFill>
                  <a:schemeClr val="bg1"/>
                </a:solidFill>
              </a:rPr>
              <a:t>machine</a:t>
            </a:r>
            <a:r>
              <a:rPr lang="pt-BR" sz="2000" i="1" dirty="0">
                <a:solidFill>
                  <a:schemeClr val="bg1"/>
                </a:solidFill>
              </a:rPr>
              <a:t> </a:t>
            </a:r>
            <a:r>
              <a:rPr lang="pt-BR" sz="2000" i="1" dirty="0" err="1">
                <a:solidFill>
                  <a:schemeClr val="bg1"/>
                </a:solidFill>
              </a:rPr>
              <a:t>learning</a:t>
            </a:r>
            <a:r>
              <a:rPr lang="pt-BR" sz="2000" dirty="0">
                <a:solidFill>
                  <a:schemeClr val="bg1"/>
                </a:solidFill>
              </a:rPr>
              <a:t>, ao realizar experimentos, como na comparação entre diferentes modelos ou ajustes de </a:t>
            </a:r>
            <a:r>
              <a:rPr lang="pt-BR" sz="2000" dirty="0" err="1">
                <a:solidFill>
                  <a:schemeClr val="bg1"/>
                </a:solidFill>
              </a:rPr>
              <a:t>hiperparâmetros</a:t>
            </a:r>
            <a:r>
              <a:rPr lang="pt-BR" sz="2000" dirty="0">
                <a:solidFill>
                  <a:schemeClr val="bg1"/>
                </a:solidFill>
              </a:rPr>
              <a:t>, o </a:t>
            </a:r>
            <a:r>
              <a:rPr lang="pt-BR" sz="2000" dirty="0" err="1">
                <a:solidFill>
                  <a:schemeClr val="bg1"/>
                </a:solidFill>
              </a:rPr>
              <a:t>p</a:t>
            </a:r>
            <a:r>
              <a:rPr lang="pt-BR" sz="2000" dirty="0">
                <a:solidFill>
                  <a:schemeClr val="bg1"/>
                </a:solidFill>
              </a:rPr>
              <a:t>-valor pode ser usado para avaliar se as diferenças de desempenho entre modelos são significativas ou simplesmente aleatórias. </a:t>
            </a:r>
          </a:p>
          <a:p>
            <a:pPr algn="just">
              <a:buNone/>
            </a:pPr>
            <a:endParaRPr lang="pt-BR" sz="2000" dirty="0">
              <a:solidFill>
                <a:schemeClr val="bg1"/>
              </a:solidFill>
            </a:endParaRPr>
          </a:p>
          <a:p>
            <a:pPr algn="just">
              <a:buNone/>
            </a:pPr>
            <a:r>
              <a:rPr lang="pt-BR" sz="2000" dirty="0">
                <a:solidFill>
                  <a:schemeClr val="bg1"/>
                </a:solidFill>
              </a:rPr>
              <a:t>Por exemplo, ao realizar testes </a:t>
            </a:r>
            <a:r>
              <a:rPr lang="pt-BR" sz="2000" b="1" dirty="0">
                <a:solidFill>
                  <a:schemeClr val="bg1"/>
                </a:solidFill>
              </a:rPr>
              <a:t>A/</a:t>
            </a:r>
            <a:r>
              <a:rPr lang="pt-BR" sz="2000" b="1" dirty="0" err="1">
                <a:solidFill>
                  <a:schemeClr val="bg1"/>
                </a:solidFill>
              </a:rPr>
              <a:t>B</a:t>
            </a:r>
            <a:r>
              <a:rPr lang="pt-BR" sz="2000" dirty="0">
                <a:solidFill>
                  <a:schemeClr val="bg1"/>
                </a:solidFill>
              </a:rPr>
              <a:t> para comparar duas versões de um algoritmo, o </a:t>
            </a:r>
            <a:r>
              <a:rPr lang="pt-BR" sz="2000" dirty="0" err="1">
                <a:solidFill>
                  <a:schemeClr val="bg1"/>
                </a:solidFill>
              </a:rPr>
              <a:t>p</a:t>
            </a:r>
            <a:r>
              <a:rPr lang="pt-BR" sz="2000" dirty="0">
                <a:solidFill>
                  <a:schemeClr val="bg1"/>
                </a:solidFill>
              </a:rPr>
              <a:t>-valor pode indicar se a melhoria de desempenho de um modelo em relação a outro é significativa.</a:t>
            </a:r>
          </a:p>
        </p:txBody>
      </p:sp>
      <p:sp>
        <p:nvSpPr>
          <p:cNvPr id="5" name="Title 1">
            <a:extLst>
              <a:ext uri="{FF2B5EF4-FFF2-40B4-BE49-F238E27FC236}">
                <a16:creationId xmlns:a16="http://schemas.microsoft.com/office/drawing/2014/main" id="{BD536376-63EF-E977-3424-3758A0F8BA01}"/>
              </a:ext>
            </a:extLst>
          </p:cNvPr>
          <p:cNvSpPr>
            <a:spLocks noGrp="1"/>
          </p:cNvSpPr>
          <p:nvPr>
            <p:ph type="ctrTitle"/>
          </p:nvPr>
        </p:nvSpPr>
        <p:spPr>
          <a:xfrm>
            <a:off x="2567781" y="825743"/>
            <a:ext cx="7056438" cy="504825"/>
          </a:xfrm>
        </p:spPr>
        <p:txBody>
          <a:bodyPr>
            <a:noAutofit/>
          </a:bodyPr>
          <a:lstStyle/>
          <a:p>
            <a:r>
              <a:rPr lang="pt-BR" altLang="pt-BR" sz="3200" dirty="0">
                <a:solidFill>
                  <a:schemeClr val="bg1"/>
                </a:solidFill>
              </a:rPr>
              <a:t>APLICAÇÕES DO P-VALOR EM MACHINE LEARNING</a:t>
            </a:r>
          </a:p>
        </p:txBody>
      </p:sp>
    </p:spTree>
    <p:extLst>
      <p:ext uri="{BB962C8B-B14F-4D97-AF65-F5344CB8AC3E}">
        <p14:creationId xmlns:p14="http://schemas.microsoft.com/office/powerpoint/2010/main" val="55412021"/>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2">
            <a:extLst>
              <a:ext uri="{FF2B5EF4-FFF2-40B4-BE49-F238E27FC236}">
                <a16:creationId xmlns:a16="http://schemas.microsoft.com/office/drawing/2014/main" id="{28379263-D7CD-E085-4C15-6E445EC8DE4A}"/>
              </a:ext>
            </a:extLst>
          </p:cNvPr>
          <p:cNvSpPr txBox="1">
            <a:spLocks noChangeArrowheads="1"/>
          </p:cNvSpPr>
          <p:nvPr/>
        </p:nvSpPr>
        <p:spPr bwMode="auto">
          <a:xfrm>
            <a:off x="1096417" y="1815718"/>
            <a:ext cx="9999166" cy="461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None/>
            </a:pPr>
            <a:r>
              <a:rPr lang="pt-BR" sz="1800" b="1" dirty="0">
                <a:solidFill>
                  <a:schemeClr val="bg1"/>
                </a:solidFill>
              </a:rPr>
              <a:t>Avaliação de Modelos</a:t>
            </a:r>
            <a:r>
              <a:rPr lang="pt-BR" sz="1800" dirty="0">
                <a:solidFill>
                  <a:schemeClr val="bg1"/>
                </a:solidFill>
              </a:rPr>
              <a:t>: Quando construímos modelos como a </a:t>
            </a:r>
            <a:r>
              <a:rPr lang="pt-BR" sz="1800" b="1" dirty="0">
                <a:solidFill>
                  <a:schemeClr val="bg1"/>
                </a:solidFill>
              </a:rPr>
              <a:t>regressão linear</a:t>
            </a:r>
            <a:r>
              <a:rPr lang="pt-BR" sz="1800" dirty="0">
                <a:solidFill>
                  <a:schemeClr val="bg1"/>
                </a:solidFill>
              </a:rPr>
              <a:t>, os coeficientes do modelo são testados para verificar sua significância. O </a:t>
            </a:r>
            <a:r>
              <a:rPr lang="pt-BR" sz="1800" dirty="0" err="1">
                <a:solidFill>
                  <a:schemeClr val="bg1"/>
                </a:solidFill>
              </a:rPr>
              <a:t>p</a:t>
            </a:r>
            <a:r>
              <a:rPr lang="pt-BR" sz="1800" dirty="0">
                <a:solidFill>
                  <a:schemeClr val="bg1"/>
                </a:solidFill>
              </a:rPr>
              <a:t>-valor associado a cada coeficiente indica se a característica correspondente tem uma contribuição estatisticamente relevante para a predição do modelo.</a:t>
            </a:r>
          </a:p>
          <a:p>
            <a:pPr>
              <a:buNone/>
            </a:pPr>
            <a:endParaRPr lang="pt-BR" sz="1800" dirty="0">
              <a:solidFill>
                <a:schemeClr val="bg1"/>
              </a:solidFill>
            </a:endParaRPr>
          </a:p>
          <a:p>
            <a:pPr>
              <a:buNone/>
            </a:pPr>
            <a:r>
              <a:rPr lang="pt-BR" sz="1800" dirty="0">
                <a:solidFill>
                  <a:schemeClr val="bg1"/>
                </a:solidFill>
              </a:rPr>
              <a:t>Embora o </a:t>
            </a:r>
            <a:r>
              <a:rPr lang="pt-BR" sz="1800" dirty="0" err="1">
                <a:solidFill>
                  <a:schemeClr val="bg1"/>
                </a:solidFill>
              </a:rPr>
              <a:t>p</a:t>
            </a:r>
            <a:r>
              <a:rPr lang="pt-BR" sz="1800" dirty="0">
                <a:solidFill>
                  <a:schemeClr val="bg1"/>
                </a:solidFill>
              </a:rPr>
              <a:t>-valor seja amplamente utilizado, é importante interpretá-lo com cuidado. Um </a:t>
            </a:r>
            <a:r>
              <a:rPr lang="pt-BR" sz="1800" dirty="0" err="1">
                <a:solidFill>
                  <a:schemeClr val="bg1"/>
                </a:solidFill>
              </a:rPr>
              <a:t>p</a:t>
            </a:r>
            <a:r>
              <a:rPr lang="pt-BR" sz="1800" dirty="0">
                <a:solidFill>
                  <a:schemeClr val="bg1"/>
                </a:solidFill>
              </a:rPr>
              <a:t>-valor baixo não garante que o efeito observado seja de grande magnitude ou que seja relevante em termos práticos — ele apenas indica que o resultado não é aleatório sob as condições testadas.</a:t>
            </a:r>
          </a:p>
          <a:p>
            <a:pPr>
              <a:buNone/>
            </a:pPr>
            <a:endParaRPr lang="pt-BR" sz="1800" dirty="0">
              <a:solidFill>
                <a:schemeClr val="bg1"/>
              </a:solidFill>
            </a:endParaRPr>
          </a:p>
          <a:p>
            <a:pPr>
              <a:buNone/>
            </a:pPr>
            <a:r>
              <a:rPr lang="pt-BR" sz="1800" dirty="0">
                <a:solidFill>
                  <a:schemeClr val="bg1"/>
                </a:solidFill>
              </a:rPr>
              <a:t>Além disso, o uso excessivo do </a:t>
            </a:r>
            <a:r>
              <a:rPr lang="pt-BR" sz="1800" dirty="0" err="1">
                <a:solidFill>
                  <a:schemeClr val="bg1"/>
                </a:solidFill>
              </a:rPr>
              <a:t>p</a:t>
            </a:r>
            <a:r>
              <a:rPr lang="pt-BR" sz="1800" dirty="0">
                <a:solidFill>
                  <a:schemeClr val="bg1"/>
                </a:solidFill>
              </a:rPr>
              <a:t>-valor pode levar a problemas, como o </a:t>
            </a:r>
            <a:r>
              <a:rPr lang="pt-BR" sz="1800" b="1" dirty="0" err="1">
                <a:solidFill>
                  <a:schemeClr val="bg1"/>
                </a:solidFill>
              </a:rPr>
              <a:t>p-hacking</a:t>
            </a:r>
            <a:r>
              <a:rPr lang="pt-BR" sz="1800" dirty="0">
                <a:solidFill>
                  <a:schemeClr val="bg1"/>
                </a:solidFill>
              </a:rPr>
              <a:t>, que ocorre quando múltiplos testes são realizados até que um </a:t>
            </a:r>
            <a:r>
              <a:rPr lang="pt-BR" sz="1800" dirty="0" err="1">
                <a:solidFill>
                  <a:schemeClr val="bg1"/>
                </a:solidFill>
              </a:rPr>
              <a:t>p</a:t>
            </a:r>
            <a:r>
              <a:rPr lang="pt-BR" sz="1800" dirty="0">
                <a:solidFill>
                  <a:schemeClr val="bg1"/>
                </a:solidFill>
              </a:rPr>
              <a:t>-valor significativo seja obtido. </a:t>
            </a:r>
          </a:p>
          <a:p>
            <a:pPr>
              <a:buNone/>
            </a:pPr>
            <a:endParaRPr lang="pt-BR" sz="1800" dirty="0">
              <a:solidFill>
                <a:schemeClr val="bg1"/>
              </a:solidFill>
            </a:endParaRPr>
          </a:p>
          <a:p>
            <a:pPr>
              <a:buNone/>
            </a:pPr>
            <a:r>
              <a:rPr lang="pt-BR" sz="1800" dirty="0">
                <a:solidFill>
                  <a:schemeClr val="bg1"/>
                </a:solidFill>
              </a:rPr>
              <a:t>Em </a:t>
            </a:r>
            <a:r>
              <a:rPr lang="pt-BR" sz="1800" i="1" dirty="0" err="1">
                <a:solidFill>
                  <a:schemeClr val="bg1"/>
                </a:solidFill>
              </a:rPr>
              <a:t>machine</a:t>
            </a:r>
            <a:r>
              <a:rPr lang="pt-BR" sz="1800" i="1" dirty="0">
                <a:solidFill>
                  <a:schemeClr val="bg1"/>
                </a:solidFill>
              </a:rPr>
              <a:t> </a:t>
            </a:r>
            <a:r>
              <a:rPr lang="pt-BR" sz="1800" i="1" dirty="0" err="1">
                <a:solidFill>
                  <a:schemeClr val="bg1"/>
                </a:solidFill>
              </a:rPr>
              <a:t>learning</a:t>
            </a:r>
            <a:r>
              <a:rPr lang="pt-BR" sz="1800" dirty="0">
                <a:solidFill>
                  <a:schemeClr val="bg1"/>
                </a:solidFill>
              </a:rPr>
              <a:t>, onde muitos experimentos são conduzidos com diferentes modelos e parâmetros, o controle adequado para evitar conclusões falsas é fundamental, como o uso de técnicas como </a:t>
            </a:r>
            <a:r>
              <a:rPr lang="pt-BR" sz="1800" b="1" dirty="0">
                <a:solidFill>
                  <a:schemeClr val="bg1"/>
                </a:solidFill>
              </a:rPr>
              <a:t>validação cruzada</a:t>
            </a:r>
            <a:r>
              <a:rPr lang="pt-BR" sz="2000" dirty="0">
                <a:solidFill>
                  <a:schemeClr val="bg1"/>
                </a:solidFill>
              </a:rPr>
              <a:t>.</a:t>
            </a:r>
          </a:p>
        </p:txBody>
      </p:sp>
      <p:sp>
        <p:nvSpPr>
          <p:cNvPr id="5" name="Title 1">
            <a:extLst>
              <a:ext uri="{FF2B5EF4-FFF2-40B4-BE49-F238E27FC236}">
                <a16:creationId xmlns:a16="http://schemas.microsoft.com/office/drawing/2014/main" id="{BD536376-63EF-E977-3424-3758A0F8BA01}"/>
              </a:ext>
            </a:extLst>
          </p:cNvPr>
          <p:cNvSpPr>
            <a:spLocks noGrp="1"/>
          </p:cNvSpPr>
          <p:nvPr>
            <p:ph type="ctrTitle"/>
          </p:nvPr>
        </p:nvSpPr>
        <p:spPr>
          <a:xfrm>
            <a:off x="2567781" y="825743"/>
            <a:ext cx="7056438" cy="504825"/>
          </a:xfrm>
        </p:spPr>
        <p:txBody>
          <a:bodyPr>
            <a:noAutofit/>
          </a:bodyPr>
          <a:lstStyle/>
          <a:p>
            <a:r>
              <a:rPr lang="pt-BR" altLang="pt-BR" sz="3200" dirty="0">
                <a:solidFill>
                  <a:schemeClr val="bg1"/>
                </a:solidFill>
              </a:rPr>
              <a:t>APLICAÇÕES DO P-VALOR EM MACHINE LEARNING</a:t>
            </a:r>
          </a:p>
        </p:txBody>
      </p:sp>
    </p:spTree>
    <p:extLst>
      <p:ext uri="{BB962C8B-B14F-4D97-AF65-F5344CB8AC3E}">
        <p14:creationId xmlns:p14="http://schemas.microsoft.com/office/powerpoint/2010/main" val="372452543"/>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itle 1">
            <a:extLst>
              <a:ext uri="{FF2B5EF4-FFF2-40B4-BE49-F238E27FC236}">
                <a16:creationId xmlns:a16="http://schemas.microsoft.com/office/drawing/2014/main" id="{644F2CA3-6C91-4066-7612-4ED254E0F42B}"/>
              </a:ext>
            </a:extLst>
          </p:cNvPr>
          <p:cNvSpPr>
            <a:spLocks noGrp="1"/>
          </p:cNvSpPr>
          <p:nvPr>
            <p:ph type="ctrTitle"/>
          </p:nvPr>
        </p:nvSpPr>
        <p:spPr>
          <a:xfrm>
            <a:off x="2567781" y="825743"/>
            <a:ext cx="7056438" cy="504825"/>
          </a:xfrm>
        </p:spPr>
        <p:txBody>
          <a:bodyPr>
            <a:noAutofit/>
          </a:bodyPr>
          <a:lstStyle/>
          <a:p>
            <a:r>
              <a:rPr lang="pt-BR" altLang="pt-BR" sz="3200" dirty="0">
                <a:solidFill>
                  <a:schemeClr val="bg1"/>
                </a:solidFill>
              </a:rPr>
              <a:t>PONTOS CHAVE</a:t>
            </a:r>
          </a:p>
        </p:txBody>
      </p:sp>
      <p:sp>
        <p:nvSpPr>
          <p:cNvPr id="2" name="CaixaDeTexto 2">
            <a:extLst>
              <a:ext uri="{FF2B5EF4-FFF2-40B4-BE49-F238E27FC236}">
                <a16:creationId xmlns:a16="http://schemas.microsoft.com/office/drawing/2014/main" id="{28379263-D7CD-E085-4C15-6E445EC8DE4A}"/>
              </a:ext>
            </a:extLst>
          </p:cNvPr>
          <p:cNvSpPr txBox="1">
            <a:spLocks noChangeArrowheads="1"/>
          </p:cNvSpPr>
          <p:nvPr/>
        </p:nvSpPr>
        <p:spPr bwMode="auto">
          <a:xfrm>
            <a:off x="1096417" y="1815718"/>
            <a:ext cx="9999166"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buNone/>
            </a:pPr>
            <a:r>
              <a:rPr lang="pt-BR" sz="2000" b="1" dirty="0">
                <a:solidFill>
                  <a:schemeClr val="bg1"/>
                </a:solidFill>
              </a:rPr>
              <a:t>Outliers</a:t>
            </a:r>
            <a:r>
              <a:rPr lang="pt-BR" sz="2000" dirty="0">
                <a:solidFill>
                  <a:schemeClr val="bg1"/>
                </a:solidFill>
              </a:rPr>
              <a:t>: Valores que se desviam significativamente do padrão dos dados.</a:t>
            </a:r>
          </a:p>
          <a:p>
            <a:pPr algn="just">
              <a:buNone/>
            </a:pPr>
            <a:r>
              <a:rPr lang="pt-BR" sz="2000" b="1" dirty="0">
                <a:solidFill>
                  <a:schemeClr val="bg1"/>
                </a:solidFill>
              </a:rPr>
              <a:t>IQR (Intervalo Interquartil)</a:t>
            </a:r>
            <a:r>
              <a:rPr lang="pt-BR" sz="2000" dirty="0">
                <a:solidFill>
                  <a:schemeClr val="bg1"/>
                </a:solidFill>
              </a:rPr>
              <a:t>: Detecta outliers com base em Q1 e Q3 (limite de 1.5 * IQR).</a:t>
            </a:r>
          </a:p>
          <a:p>
            <a:pPr algn="just">
              <a:buNone/>
            </a:pPr>
            <a:r>
              <a:rPr lang="pt-BR" sz="2000" b="1" dirty="0">
                <a:solidFill>
                  <a:schemeClr val="bg1"/>
                </a:solidFill>
              </a:rPr>
              <a:t>Score </a:t>
            </a:r>
            <a:r>
              <a:rPr lang="pt-BR" sz="2000" b="1" dirty="0" err="1">
                <a:solidFill>
                  <a:schemeClr val="bg1"/>
                </a:solidFill>
              </a:rPr>
              <a:t>Z</a:t>
            </a:r>
            <a:r>
              <a:rPr lang="pt-BR" sz="2000" dirty="0">
                <a:solidFill>
                  <a:schemeClr val="bg1"/>
                </a:solidFill>
              </a:rPr>
              <a:t>: Mede desvios em relação à média (outliers quando </a:t>
            </a:r>
            <a:r>
              <a:rPr lang="pt-BR" sz="2000" dirty="0" err="1">
                <a:solidFill>
                  <a:schemeClr val="bg1"/>
                </a:solidFill>
              </a:rPr>
              <a:t>Z</a:t>
            </a:r>
            <a:r>
              <a:rPr lang="pt-BR" sz="2000" dirty="0">
                <a:solidFill>
                  <a:schemeClr val="bg1"/>
                </a:solidFill>
              </a:rPr>
              <a:t> &gt; 3 ou </a:t>
            </a:r>
            <a:r>
              <a:rPr lang="pt-BR" sz="2000" dirty="0" err="1">
                <a:solidFill>
                  <a:schemeClr val="bg1"/>
                </a:solidFill>
              </a:rPr>
              <a:t>Z</a:t>
            </a:r>
            <a:r>
              <a:rPr lang="pt-BR" sz="2000" dirty="0">
                <a:solidFill>
                  <a:schemeClr val="bg1"/>
                </a:solidFill>
              </a:rPr>
              <a:t> &lt; -3).</a:t>
            </a:r>
          </a:p>
          <a:p>
            <a:pPr algn="just">
              <a:buNone/>
            </a:pPr>
            <a:r>
              <a:rPr lang="pt-BR" sz="2000" b="1" dirty="0">
                <a:solidFill>
                  <a:schemeClr val="bg1"/>
                </a:solidFill>
              </a:rPr>
              <a:t>Desvio-Padrão</a:t>
            </a:r>
            <a:r>
              <a:rPr lang="pt-BR" sz="2000" dirty="0">
                <a:solidFill>
                  <a:schemeClr val="bg1"/>
                </a:solidFill>
              </a:rPr>
              <a:t>: Mede a dispersão dos dados em torno da média.</a:t>
            </a:r>
          </a:p>
          <a:p>
            <a:pPr algn="just">
              <a:buNone/>
            </a:pPr>
            <a:r>
              <a:rPr lang="pt-BR" sz="2000" b="1" dirty="0" err="1">
                <a:solidFill>
                  <a:schemeClr val="bg1"/>
                </a:solidFill>
              </a:rPr>
              <a:t>P</a:t>
            </a:r>
            <a:r>
              <a:rPr lang="pt-BR" sz="2000" b="1" dirty="0">
                <a:solidFill>
                  <a:schemeClr val="bg1"/>
                </a:solidFill>
              </a:rPr>
              <a:t>-Valor</a:t>
            </a:r>
            <a:r>
              <a:rPr lang="pt-BR" sz="2000" dirty="0">
                <a:solidFill>
                  <a:schemeClr val="bg1"/>
                </a:solidFill>
              </a:rPr>
              <a:t>: Avalia a significância estatística de padrões; </a:t>
            </a:r>
            <a:r>
              <a:rPr lang="pt-BR" sz="2000" dirty="0" err="1">
                <a:solidFill>
                  <a:schemeClr val="bg1"/>
                </a:solidFill>
              </a:rPr>
              <a:t>p</a:t>
            </a:r>
            <a:r>
              <a:rPr lang="pt-BR" sz="2000" dirty="0">
                <a:solidFill>
                  <a:schemeClr val="bg1"/>
                </a:solidFill>
              </a:rPr>
              <a:t> &lt; 0.05 indica resultado significativo.</a:t>
            </a:r>
          </a:p>
          <a:p>
            <a:pPr algn="just">
              <a:buNone/>
            </a:pPr>
            <a:r>
              <a:rPr lang="pt-BR" sz="2000" b="1" dirty="0">
                <a:solidFill>
                  <a:schemeClr val="bg1"/>
                </a:solidFill>
              </a:rPr>
              <a:t>Aplicações</a:t>
            </a:r>
            <a:r>
              <a:rPr lang="pt-BR" sz="2000" dirty="0">
                <a:solidFill>
                  <a:schemeClr val="bg1"/>
                </a:solidFill>
              </a:rPr>
              <a:t>: Seleção de características, teste de hipóteses, detecção de fraudes, e controle de qualidade.</a:t>
            </a:r>
          </a:p>
        </p:txBody>
      </p:sp>
    </p:spTree>
    <p:extLst>
      <p:ext uri="{BB962C8B-B14F-4D97-AF65-F5344CB8AC3E}">
        <p14:creationId xmlns:p14="http://schemas.microsoft.com/office/powerpoint/2010/main" val="290311469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34225211-3356-4E3C-A3E2-C16285F463ED}"/>
              </a:ext>
            </a:extLst>
          </p:cNvPr>
          <p:cNvSpPr>
            <a:spLocks noGrp="1"/>
          </p:cNvSpPr>
          <p:nvPr>
            <p:ph type="title"/>
          </p:nvPr>
        </p:nvSpPr>
        <p:spPr>
          <a:xfrm>
            <a:off x="838200" y="2303724"/>
            <a:ext cx="10515600" cy="1325563"/>
          </a:xfrm>
        </p:spPr>
        <p:txBody>
          <a:bodyPr/>
          <a:lstStyle/>
          <a:p>
            <a:pPr algn="ctr"/>
            <a:r>
              <a:rPr lang="pt-BR" spc="300" dirty="0"/>
              <a:t>OBRIGADO!</a:t>
            </a:r>
          </a:p>
        </p:txBody>
      </p:sp>
      <p:grpSp>
        <p:nvGrpSpPr>
          <p:cNvPr id="14" name="Agrupar 13">
            <a:extLst>
              <a:ext uri="{FF2B5EF4-FFF2-40B4-BE49-F238E27FC236}">
                <a16:creationId xmlns:a16="http://schemas.microsoft.com/office/drawing/2014/main" id="{6CAA9574-01EC-44A3-8D2B-07551D5EB09B}"/>
              </a:ext>
            </a:extLst>
          </p:cNvPr>
          <p:cNvGrpSpPr/>
          <p:nvPr/>
        </p:nvGrpSpPr>
        <p:grpSpPr>
          <a:xfrm>
            <a:off x="4106463" y="3702561"/>
            <a:ext cx="3979075" cy="421899"/>
            <a:chOff x="3155042" y="3498066"/>
            <a:chExt cx="6069151" cy="818432"/>
          </a:xfrm>
        </p:grpSpPr>
        <p:pic>
          <p:nvPicPr>
            <p:cNvPr id="6" name="Gráfico 5">
              <a:extLst>
                <a:ext uri="{FF2B5EF4-FFF2-40B4-BE49-F238E27FC236}">
                  <a16:creationId xmlns:a16="http://schemas.microsoft.com/office/drawing/2014/main" id="{E6B29D99-845C-4977-B94B-F4D95E2948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55042" y="3498066"/>
              <a:ext cx="2940958" cy="818432"/>
            </a:xfrm>
            <a:prstGeom prst="rect">
              <a:avLst/>
            </a:prstGeom>
          </p:spPr>
        </p:pic>
        <p:cxnSp>
          <p:nvCxnSpPr>
            <p:cNvPr id="8" name="Conector reto 7">
              <a:extLst>
                <a:ext uri="{FF2B5EF4-FFF2-40B4-BE49-F238E27FC236}">
                  <a16:creationId xmlns:a16="http://schemas.microsoft.com/office/drawing/2014/main" id="{B24FE076-BE11-4B39-9D5B-A11741B129B0}"/>
                </a:ext>
              </a:extLst>
            </p:cNvPr>
            <p:cNvCxnSpPr>
              <a:cxnSpLocks/>
            </p:cNvCxnSpPr>
            <p:nvPr/>
          </p:nvCxnSpPr>
          <p:spPr>
            <a:xfrm>
              <a:off x="6315261" y="3602464"/>
              <a:ext cx="2" cy="71403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Gráfico 12">
              <a:extLst>
                <a:ext uri="{FF2B5EF4-FFF2-40B4-BE49-F238E27FC236}">
                  <a16:creationId xmlns:a16="http://schemas.microsoft.com/office/drawing/2014/main" id="{D5166B89-EAE8-45E5-8076-D4755961F5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37729" y="3602464"/>
              <a:ext cx="2686464" cy="714034"/>
            </a:xfrm>
            <a:prstGeom prst="rect">
              <a:avLst/>
            </a:prstGeom>
          </p:spPr>
        </p:pic>
      </p:grpSp>
    </p:spTree>
    <p:extLst>
      <p:ext uri="{BB962C8B-B14F-4D97-AF65-F5344CB8AC3E}">
        <p14:creationId xmlns:p14="http://schemas.microsoft.com/office/powerpoint/2010/main" val="3887338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96F976F-7C42-47C9-8A36-B5F2FB24322A}"/>
              </a:ext>
            </a:extLst>
          </p:cNvPr>
          <p:cNvSpPr>
            <a:spLocks noGrp="1"/>
          </p:cNvSpPr>
          <p:nvPr>
            <p:ph type="ctrTitle"/>
          </p:nvPr>
        </p:nvSpPr>
        <p:spPr/>
        <p:txBody>
          <a:bodyPr>
            <a:normAutofit/>
          </a:bodyPr>
          <a:lstStyle/>
          <a:p>
            <a:r>
              <a:rPr lang="pt-BR" dirty="0"/>
              <a:t>ESTATÍSTICA DESCRITIVA DE DADOS PARA DETECÇÃO DE PADRÕES E ANOMALIAS</a:t>
            </a:r>
          </a:p>
        </p:txBody>
      </p:sp>
      <p:sp>
        <p:nvSpPr>
          <p:cNvPr id="4" name="Subtítulo 3">
            <a:extLst>
              <a:ext uri="{FF2B5EF4-FFF2-40B4-BE49-F238E27FC236}">
                <a16:creationId xmlns:a16="http://schemas.microsoft.com/office/drawing/2014/main" id="{010CCDB9-47A3-4DF6-8F6B-C8540F1B41FD}"/>
              </a:ext>
            </a:extLst>
          </p:cNvPr>
          <p:cNvSpPr>
            <a:spLocks noGrp="1"/>
          </p:cNvSpPr>
          <p:nvPr>
            <p:ph type="subTitle" idx="1"/>
          </p:nvPr>
        </p:nvSpPr>
        <p:spPr/>
        <p:txBody>
          <a:bodyPr>
            <a:noAutofit/>
          </a:bodyPr>
          <a:lstStyle/>
          <a:p>
            <a:pPr algn="just"/>
            <a:r>
              <a:rPr lang="pt-BR" dirty="0"/>
              <a:t>A estatística descritiva é uma ferramenta essencial para o entendimento de grandes volumes de dados, oferecendo insights sobre padrões e possíveis anomalias. Através de medidas como média, mediana, desvio padrão e quartis, é possível resumir e interpretar as características principais dos dados. No contexto de empresas de telecomunicações, essa análise ajuda a identificar comportamentos comuns, como padrões de uso ou gastos, além de detectar anomalias, como picos inesperados em chamadas ao suporte ou gastos anômalos. Ao identificar esses outliers, as empresas podem agir preventivamente, melhorando seus processos e serviços.</a:t>
            </a:r>
          </a:p>
        </p:txBody>
      </p:sp>
    </p:spTree>
    <p:extLst>
      <p:ext uri="{BB962C8B-B14F-4D97-AF65-F5344CB8AC3E}">
        <p14:creationId xmlns:p14="http://schemas.microsoft.com/office/powerpoint/2010/main" val="4236537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AE96E99-7FEC-476C-8F52-6361DF4069AB}"/>
              </a:ext>
            </a:extLst>
          </p:cNvPr>
          <p:cNvSpPr>
            <a:spLocks noGrp="1"/>
          </p:cNvSpPr>
          <p:nvPr>
            <p:ph type="title"/>
          </p:nvPr>
        </p:nvSpPr>
        <p:spPr/>
        <p:txBody>
          <a:bodyPr/>
          <a:lstStyle/>
          <a:p>
            <a:r>
              <a:rPr lang="pt-BR" dirty="0"/>
              <a:t>EXPLORE O PODER DOS SEUS DADOS COM ESTATÍSTICA DESCRITIVA E IDENTIFIQUE ANOMALIAS ANTES QUE ELAS SE TORNEM PROBLEMAS!</a:t>
            </a:r>
          </a:p>
        </p:txBody>
      </p:sp>
      <p:sp>
        <p:nvSpPr>
          <p:cNvPr id="6" name="Espaço Reservado para Texto 5">
            <a:extLst>
              <a:ext uri="{FF2B5EF4-FFF2-40B4-BE49-F238E27FC236}">
                <a16:creationId xmlns:a16="http://schemas.microsoft.com/office/drawing/2014/main" id="{B371EE1C-FEB7-4EC1-B08A-5B2D38260BB6}"/>
              </a:ext>
            </a:extLst>
          </p:cNvPr>
          <p:cNvSpPr>
            <a:spLocks noGrp="1"/>
          </p:cNvSpPr>
          <p:nvPr>
            <p:ph type="body" idx="1"/>
          </p:nvPr>
        </p:nvSpPr>
        <p:spPr/>
        <p:txBody>
          <a:bodyPr>
            <a:normAutofit/>
          </a:bodyPr>
          <a:lstStyle/>
          <a:p>
            <a:r>
              <a:rPr lang="pt-BR" sz="2000" dirty="0"/>
              <a:t>NOS DADOS, OS PADRÕES REVELAM OPORTUNIDADES E AS ANOMALIAS APONTAM O CAMINHO PARA A INOVAÇÃO.</a:t>
            </a:r>
          </a:p>
        </p:txBody>
      </p:sp>
    </p:spTree>
    <p:extLst>
      <p:ext uri="{BB962C8B-B14F-4D97-AF65-F5344CB8AC3E}">
        <p14:creationId xmlns:p14="http://schemas.microsoft.com/office/powerpoint/2010/main" val="3629761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2">
            <a:extLst>
              <a:ext uri="{FF2B5EF4-FFF2-40B4-BE49-F238E27FC236}">
                <a16:creationId xmlns:a16="http://schemas.microsoft.com/office/drawing/2014/main" id="{28379263-D7CD-E085-4C15-6E445EC8DE4A}"/>
              </a:ext>
            </a:extLst>
          </p:cNvPr>
          <p:cNvSpPr txBox="1">
            <a:spLocks noChangeArrowheads="1"/>
          </p:cNvSpPr>
          <p:nvPr/>
        </p:nvSpPr>
        <p:spPr bwMode="auto">
          <a:xfrm>
            <a:off x="1096417" y="1815718"/>
            <a:ext cx="9999166"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buNone/>
            </a:pPr>
            <a:r>
              <a:rPr lang="pt-BR" sz="2000" dirty="0">
                <a:solidFill>
                  <a:schemeClr val="bg1"/>
                </a:solidFill>
              </a:rPr>
              <a:t>Outliers, ou valores atípicos, são pontos de dados que se desviam significativamente dos demais, podendo indicar comportamentos anômalos ou erros no conjunto de dados. </a:t>
            </a:r>
          </a:p>
          <a:p>
            <a:pPr marL="342900" indent="-342900" algn="just"/>
            <a:endParaRPr lang="pt-BR" sz="2000" dirty="0">
              <a:solidFill>
                <a:schemeClr val="bg1"/>
              </a:solidFill>
            </a:endParaRPr>
          </a:p>
          <a:p>
            <a:pPr algn="just">
              <a:buNone/>
            </a:pPr>
            <a:r>
              <a:rPr lang="pt-BR" sz="2000" dirty="0">
                <a:solidFill>
                  <a:schemeClr val="bg1"/>
                </a:solidFill>
              </a:rPr>
              <a:t>A detecção de outliers é um processo fundamental para garantir a qualidade dos dados e melhorar a precisão das análises e modelos preditivos. </a:t>
            </a:r>
          </a:p>
          <a:p>
            <a:pPr marL="342900" indent="-342900" algn="just"/>
            <a:endParaRPr lang="pt-BR" sz="2000" dirty="0">
              <a:solidFill>
                <a:schemeClr val="bg1"/>
              </a:solidFill>
            </a:endParaRPr>
          </a:p>
          <a:p>
            <a:pPr algn="just">
              <a:buNone/>
            </a:pPr>
            <a:r>
              <a:rPr lang="pt-BR" sz="2000" dirty="0">
                <a:solidFill>
                  <a:schemeClr val="bg1"/>
                </a:solidFill>
              </a:rPr>
              <a:t>Em um cenário corporativo, como em telecomunicações, por exemplo, identificar outliers pode revelar clientes com padrões de consumo incomuns, fraudes, ou problemas operacionais não detectados.</a:t>
            </a:r>
          </a:p>
        </p:txBody>
      </p:sp>
      <p:sp>
        <p:nvSpPr>
          <p:cNvPr id="5" name="Title 1">
            <a:extLst>
              <a:ext uri="{FF2B5EF4-FFF2-40B4-BE49-F238E27FC236}">
                <a16:creationId xmlns:a16="http://schemas.microsoft.com/office/drawing/2014/main" id="{BD536376-63EF-E977-3424-3758A0F8BA01}"/>
              </a:ext>
            </a:extLst>
          </p:cNvPr>
          <p:cNvSpPr>
            <a:spLocks noGrp="1"/>
          </p:cNvSpPr>
          <p:nvPr>
            <p:ph type="ctrTitle"/>
          </p:nvPr>
        </p:nvSpPr>
        <p:spPr>
          <a:xfrm>
            <a:off x="2567781" y="825743"/>
            <a:ext cx="7056438" cy="504825"/>
          </a:xfrm>
        </p:spPr>
        <p:txBody>
          <a:bodyPr>
            <a:noAutofit/>
          </a:bodyPr>
          <a:lstStyle/>
          <a:p>
            <a:r>
              <a:rPr lang="pt-BR" altLang="pt-BR" sz="3200" dirty="0">
                <a:solidFill>
                  <a:schemeClr val="bg1"/>
                </a:solidFill>
              </a:rPr>
              <a:t>DETECÇÃO DE OUTLIERS</a:t>
            </a:r>
          </a:p>
        </p:txBody>
      </p:sp>
    </p:spTree>
    <p:extLst>
      <p:ext uri="{BB962C8B-B14F-4D97-AF65-F5344CB8AC3E}">
        <p14:creationId xmlns:p14="http://schemas.microsoft.com/office/powerpoint/2010/main" val="216287092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2">
            <a:extLst>
              <a:ext uri="{FF2B5EF4-FFF2-40B4-BE49-F238E27FC236}">
                <a16:creationId xmlns:a16="http://schemas.microsoft.com/office/drawing/2014/main" id="{28379263-D7CD-E085-4C15-6E445EC8DE4A}"/>
              </a:ext>
            </a:extLst>
          </p:cNvPr>
          <p:cNvSpPr txBox="1">
            <a:spLocks noChangeArrowheads="1"/>
          </p:cNvSpPr>
          <p:nvPr/>
        </p:nvSpPr>
        <p:spPr bwMode="auto">
          <a:xfrm>
            <a:off x="1096417" y="1815718"/>
            <a:ext cx="9999166"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endParaRPr lang="pt-BR" sz="2000" dirty="0">
              <a:solidFill>
                <a:schemeClr val="bg1"/>
              </a:solidFill>
            </a:endParaRPr>
          </a:p>
          <a:p>
            <a:pPr algn="just">
              <a:buNone/>
            </a:pPr>
            <a:r>
              <a:rPr lang="pt-BR" sz="2000" dirty="0">
                <a:solidFill>
                  <a:schemeClr val="bg1"/>
                </a:solidFill>
              </a:rPr>
              <a:t>Existem diversos métodos para identificar outliers. Um dos mais comuns é o </a:t>
            </a:r>
            <a:r>
              <a:rPr lang="pt-BR" sz="2000" b="1" dirty="0">
                <a:solidFill>
                  <a:schemeClr val="bg1"/>
                </a:solidFill>
              </a:rPr>
              <a:t>método do IQR (</a:t>
            </a:r>
            <a:r>
              <a:rPr lang="pt-BR" sz="2000" b="1" dirty="0" err="1">
                <a:solidFill>
                  <a:schemeClr val="bg1"/>
                </a:solidFill>
              </a:rPr>
              <a:t>Interquartile</a:t>
            </a:r>
            <a:r>
              <a:rPr lang="pt-BR" sz="2000" b="1" dirty="0">
                <a:solidFill>
                  <a:schemeClr val="bg1"/>
                </a:solidFill>
              </a:rPr>
              <a:t> Range)</a:t>
            </a:r>
            <a:r>
              <a:rPr lang="pt-BR" sz="2000" dirty="0">
                <a:solidFill>
                  <a:schemeClr val="bg1"/>
                </a:solidFill>
              </a:rPr>
              <a:t>, que analisa a dispersão dos dados entre os quartis e identifica valores que estão fora de um intervalo esperado. </a:t>
            </a:r>
          </a:p>
          <a:p>
            <a:pPr marL="342900" indent="-342900" algn="just"/>
            <a:endParaRPr lang="pt-BR" sz="2000" dirty="0">
              <a:solidFill>
                <a:schemeClr val="bg1"/>
              </a:solidFill>
            </a:endParaRPr>
          </a:p>
          <a:p>
            <a:pPr algn="just">
              <a:buNone/>
            </a:pPr>
            <a:r>
              <a:rPr lang="pt-BR" sz="2000" dirty="0">
                <a:solidFill>
                  <a:schemeClr val="bg1"/>
                </a:solidFill>
              </a:rPr>
              <a:t>Valores muito distantes da mediana, além de 1.5 vezes o intervalo interquartil, são considerados outliers. </a:t>
            </a:r>
          </a:p>
          <a:p>
            <a:pPr marL="342900" indent="-342900" algn="just"/>
            <a:endParaRPr lang="pt-BR" sz="2000" dirty="0">
              <a:solidFill>
                <a:schemeClr val="bg1"/>
              </a:solidFill>
            </a:endParaRPr>
          </a:p>
          <a:p>
            <a:pPr algn="just">
              <a:buNone/>
            </a:pPr>
            <a:r>
              <a:rPr lang="pt-BR" sz="2000" dirty="0">
                <a:solidFill>
                  <a:schemeClr val="bg1"/>
                </a:solidFill>
              </a:rPr>
              <a:t>Outro método amplamente utilizado é o </a:t>
            </a:r>
            <a:r>
              <a:rPr lang="pt-BR" sz="2000" b="1" dirty="0" err="1">
                <a:solidFill>
                  <a:schemeClr val="bg1"/>
                </a:solidFill>
              </a:rPr>
              <a:t>Z</a:t>
            </a:r>
            <a:r>
              <a:rPr lang="pt-BR" sz="2000" b="1" dirty="0">
                <a:solidFill>
                  <a:schemeClr val="bg1"/>
                </a:solidFill>
              </a:rPr>
              <a:t>-Score</a:t>
            </a:r>
            <a:r>
              <a:rPr lang="pt-BR" sz="2000" dirty="0">
                <a:solidFill>
                  <a:schemeClr val="bg1"/>
                </a:solidFill>
              </a:rPr>
              <a:t>, que mede o quão distante um ponto está da média, em termos de desvios-padrão.</a:t>
            </a:r>
          </a:p>
        </p:txBody>
      </p:sp>
      <p:sp>
        <p:nvSpPr>
          <p:cNvPr id="5" name="Title 1">
            <a:extLst>
              <a:ext uri="{FF2B5EF4-FFF2-40B4-BE49-F238E27FC236}">
                <a16:creationId xmlns:a16="http://schemas.microsoft.com/office/drawing/2014/main" id="{BD536376-63EF-E977-3424-3758A0F8BA01}"/>
              </a:ext>
            </a:extLst>
          </p:cNvPr>
          <p:cNvSpPr>
            <a:spLocks noGrp="1"/>
          </p:cNvSpPr>
          <p:nvPr>
            <p:ph type="ctrTitle"/>
          </p:nvPr>
        </p:nvSpPr>
        <p:spPr>
          <a:xfrm>
            <a:off x="2567781" y="825743"/>
            <a:ext cx="7056438" cy="504825"/>
          </a:xfrm>
        </p:spPr>
        <p:txBody>
          <a:bodyPr>
            <a:noAutofit/>
          </a:bodyPr>
          <a:lstStyle/>
          <a:p>
            <a:r>
              <a:rPr lang="pt-BR" altLang="pt-BR" sz="3200" dirty="0">
                <a:solidFill>
                  <a:schemeClr val="bg1"/>
                </a:solidFill>
              </a:rPr>
              <a:t>DETECÇÃO DE OUTLIERS</a:t>
            </a:r>
          </a:p>
        </p:txBody>
      </p:sp>
    </p:spTree>
    <p:extLst>
      <p:ext uri="{BB962C8B-B14F-4D97-AF65-F5344CB8AC3E}">
        <p14:creationId xmlns:p14="http://schemas.microsoft.com/office/powerpoint/2010/main" val="408831265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D536376-63EF-E977-3424-3758A0F8BA01}"/>
              </a:ext>
            </a:extLst>
          </p:cNvPr>
          <p:cNvSpPr>
            <a:spLocks noGrp="1"/>
          </p:cNvSpPr>
          <p:nvPr>
            <p:ph type="ctrTitle"/>
          </p:nvPr>
        </p:nvSpPr>
        <p:spPr>
          <a:xfrm>
            <a:off x="2567781" y="825743"/>
            <a:ext cx="7056438" cy="504825"/>
          </a:xfrm>
        </p:spPr>
        <p:txBody>
          <a:bodyPr>
            <a:noAutofit/>
          </a:bodyPr>
          <a:lstStyle/>
          <a:p>
            <a:r>
              <a:rPr lang="pt-BR" altLang="pt-BR" sz="3200" dirty="0">
                <a:solidFill>
                  <a:schemeClr val="bg1"/>
                </a:solidFill>
              </a:rPr>
              <a:t>DETECÇÃO DE OUTLIERS</a:t>
            </a:r>
          </a:p>
        </p:txBody>
      </p:sp>
      <p:pic>
        <p:nvPicPr>
          <p:cNvPr id="4" name="Imagem 3">
            <a:extLst>
              <a:ext uri="{FF2B5EF4-FFF2-40B4-BE49-F238E27FC236}">
                <a16:creationId xmlns:a16="http://schemas.microsoft.com/office/drawing/2014/main" id="{5F0825B1-8727-515D-A0C1-BE34E019E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7602" y="1602265"/>
            <a:ext cx="6316796" cy="4737597"/>
          </a:xfrm>
          <a:prstGeom prst="rect">
            <a:avLst/>
          </a:prstGeom>
        </p:spPr>
      </p:pic>
      <p:sp>
        <p:nvSpPr>
          <p:cNvPr id="3" name="CaixaDeTexto 2">
            <a:extLst>
              <a:ext uri="{FF2B5EF4-FFF2-40B4-BE49-F238E27FC236}">
                <a16:creationId xmlns:a16="http://schemas.microsoft.com/office/drawing/2014/main" id="{ECF56E9B-3408-B83D-E256-C2AC7F9A6123}"/>
              </a:ext>
            </a:extLst>
          </p:cNvPr>
          <p:cNvSpPr txBox="1"/>
          <p:nvPr/>
        </p:nvSpPr>
        <p:spPr>
          <a:xfrm>
            <a:off x="231354" y="6426893"/>
            <a:ext cx="11729292" cy="369332"/>
          </a:xfrm>
          <a:prstGeom prst="rect">
            <a:avLst/>
          </a:prstGeom>
          <a:noFill/>
        </p:spPr>
        <p:txBody>
          <a:bodyPr wrap="square">
            <a:spAutoFit/>
          </a:bodyPr>
          <a:lstStyle/>
          <a:p>
            <a:r>
              <a:rPr lang="pt-BR" dirty="0">
                <a:solidFill>
                  <a:schemeClr val="bg1"/>
                </a:solidFill>
              </a:rPr>
              <a:t>https://</a:t>
            </a:r>
            <a:r>
              <a:rPr lang="pt-BR" dirty="0" err="1">
                <a:solidFill>
                  <a:schemeClr val="bg1"/>
                </a:solidFill>
              </a:rPr>
              <a:t>www.almabetter.com</a:t>
            </a:r>
            <a:r>
              <a:rPr lang="pt-BR" dirty="0">
                <a:solidFill>
                  <a:schemeClr val="bg1"/>
                </a:solidFill>
              </a:rPr>
              <a:t>/bytes/</a:t>
            </a:r>
            <a:r>
              <a:rPr lang="pt-BR" dirty="0" err="1">
                <a:solidFill>
                  <a:schemeClr val="bg1"/>
                </a:solidFill>
              </a:rPr>
              <a:t>articles</a:t>
            </a:r>
            <a:r>
              <a:rPr lang="pt-BR" dirty="0">
                <a:solidFill>
                  <a:schemeClr val="bg1"/>
                </a:solidFill>
              </a:rPr>
              <a:t>/outlier-detection-methods-and-techniques-in-machine-learning-with-examples</a:t>
            </a:r>
          </a:p>
        </p:txBody>
      </p:sp>
    </p:spTree>
    <p:extLst>
      <p:ext uri="{BB962C8B-B14F-4D97-AF65-F5344CB8AC3E}">
        <p14:creationId xmlns:p14="http://schemas.microsoft.com/office/powerpoint/2010/main" val="385659533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2">
            <a:extLst>
              <a:ext uri="{FF2B5EF4-FFF2-40B4-BE49-F238E27FC236}">
                <a16:creationId xmlns:a16="http://schemas.microsoft.com/office/drawing/2014/main" id="{28379263-D7CD-E085-4C15-6E445EC8DE4A}"/>
              </a:ext>
            </a:extLst>
          </p:cNvPr>
          <p:cNvSpPr txBox="1">
            <a:spLocks noChangeArrowheads="1"/>
          </p:cNvSpPr>
          <p:nvPr/>
        </p:nvSpPr>
        <p:spPr bwMode="auto">
          <a:xfrm>
            <a:off x="1096417" y="1815718"/>
            <a:ext cx="999916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buNone/>
            </a:pPr>
            <a:r>
              <a:rPr lang="pt-BR" sz="2000" dirty="0">
                <a:solidFill>
                  <a:schemeClr val="bg1"/>
                </a:solidFill>
              </a:rPr>
              <a:t>O método </a:t>
            </a:r>
            <a:r>
              <a:rPr lang="pt-BR" sz="2000" b="1" dirty="0">
                <a:solidFill>
                  <a:schemeClr val="bg1"/>
                </a:solidFill>
              </a:rPr>
              <a:t>IQR (</a:t>
            </a:r>
            <a:r>
              <a:rPr lang="pt-BR" sz="2000" b="1" dirty="0" err="1">
                <a:solidFill>
                  <a:schemeClr val="bg1"/>
                </a:solidFill>
              </a:rPr>
              <a:t>Interquartile</a:t>
            </a:r>
            <a:r>
              <a:rPr lang="pt-BR" sz="2000" b="1" dirty="0">
                <a:solidFill>
                  <a:schemeClr val="bg1"/>
                </a:solidFill>
              </a:rPr>
              <a:t> Range)</a:t>
            </a:r>
            <a:r>
              <a:rPr lang="pt-BR" sz="2000" dirty="0">
                <a:solidFill>
                  <a:schemeClr val="bg1"/>
                </a:solidFill>
              </a:rPr>
              <a:t>, ou intervalo interquartil, é uma técnica estatística amplamente utilizada para detectar outliers em conjuntos de dados. Ele se baseia na análise da dispersão dos dados em relação aos quartis — divisões que segmentam os dados em quatro partes iguais. </a:t>
            </a:r>
          </a:p>
          <a:p>
            <a:pPr marL="342900" indent="-342900" algn="just"/>
            <a:endParaRPr lang="pt-BR" sz="2000" dirty="0">
              <a:solidFill>
                <a:schemeClr val="bg1"/>
              </a:solidFill>
            </a:endParaRPr>
          </a:p>
          <a:p>
            <a:pPr algn="just">
              <a:buNone/>
            </a:pPr>
            <a:r>
              <a:rPr lang="pt-BR" sz="2000" dirty="0">
                <a:solidFill>
                  <a:schemeClr val="bg1"/>
                </a:solidFill>
              </a:rPr>
              <a:t>O IQR é a diferença entre o terceiro quartil (Q3), que representa o valor abaixo do qual estão 75% dos dados, e o primeiro quartil (Q1), que representa o valor abaixo do qual estão 25% dos dados.</a:t>
            </a:r>
            <a:endParaRPr lang="pt-BR" sz="2000" b="0" i="0" dirty="0">
              <a:solidFill>
                <a:schemeClr val="bg1"/>
              </a:solidFill>
              <a:effectLst/>
              <a:latin typeface="Roboto" panose="02000000000000000000" pitchFamily="2" charset="0"/>
            </a:endParaRPr>
          </a:p>
        </p:txBody>
      </p:sp>
      <p:sp>
        <p:nvSpPr>
          <p:cNvPr id="5" name="Title 1">
            <a:extLst>
              <a:ext uri="{FF2B5EF4-FFF2-40B4-BE49-F238E27FC236}">
                <a16:creationId xmlns:a16="http://schemas.microsoft.com/office/drawing/2014/main" id="{BD536376-63EF-E977-3424-3758A0F8BA01}"/>
              </a:ext>
            </a:extLst>
          </p:cNvPr>
          <p:cNvSpPr>
            <a:spLocks noGrp="1"/>
          </p:cNvSpPr>
          <p:nvPr>
            <p:ph type="ctrTitle"/>
          </p:nvPr>
        </p:nvSpPr>
        <p:spPr>
          <a:xfrm>
            <a:off x="2567781" y="825743"/>
            <a:ext cx="7056438" cy="504825"/>
          </a:xfrm>
        </p:spPr>
        <p:txBody>
          <a:bodyPr>
            <a:noAutofit/>
          </a:bodyPr>
          <a:lstStyle/>
          <a:p>
            <a:r>
              <a:rPr lang="pt-BR" altLang="pt-BR" sz="3200" dirty="0">
                <a:solidFill>
                  <a:schemeClr val="bg1"/>
                </a:solidFill>
              </a:rPr>
              <a:t>MÉTODO IQR: INTERVALO INTERQUARTIL</a:t>
            </a:r>
          </a:p>
        </p:txBody>
      </p:sp>
      <p:pic>
        <p:nvPicPr>
          <p:cNvPr id="4" name="Imagem 3">
            <a:extLst>
              <a:ext uri="{FF2B5EF4-FFF2-40B4-BE49-F238E27FC236}">
                <a16:creationId xmlns:a16="http://schemas.microsoft.com/office/drawing/2014/main" id="{D9749325-922E-7438-25E2-9F30B4260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7300" y="4728226"/>
            <a:ext cx="4597400" cy="2006600"/>
          </a:xfrm>
          <a:prstGeom prst="rect">
            <a:avLst/>
          </a:prstGeom>
        </p:spPr>
      </p:pic>
    </p:spTree>
    <p:extLst>
      <p:ext uri="{BB962C8B-B14F-4D97-AF65-F5344CB8AC3E}">
        <p14:creationId xmlns:p14="http://schemas.microsoft.com/office/powerpoint/2010/main" val="281286587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2">
            <a:extLst>
              <a:ext uri="{FF2B5EF4-FFF2-40B4-BE49-F238E27FC236}">
                <a16:creationId xmlns:a16="http://schemas.microsoft.com/office/drawing/2014/main" id="{28379263-D7CD-E085-4C15-6E445EC8DE4A}"/>
              </a:ext>
            </a:extLst>
          </p:cNvPr>
          <p:cNvSpPr txBox="1">
            <a:spLocks noChangeArrowheads="1"/>
          </p:cNvSpPr>
          <p:nvPr/>
        </p:nvSpPr>
        <p:spPr bwMode="auto">
          <a:xfrm>
            <a:off x="1096417" y="1815718"/>
            <a:ext cx="9999166" cy="613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buNone/>
            </a:pPr>
            <a:r>
              <a:rPr lang="pt-BR" sz="2000" dirty="0">
                <a:solidFill>
                  <a:schemeClr val="bg1"/>
                </a:solidFill>
              </a:rPr>
              <a:t>O </a:t>
            </a:r>
            <a:r>
              <a:rPr lang="pt-BR" sz="2000" b="1" dirty="0">
                <a:solidFill>
                  <a:schemeClr val="bg1"/>
                </a:solidFill>
              </a:rPr>
              <a:t>Score </a:t>
            </a:r>
            <a:r>
              <a:rPr lang="pt-BR" sz="2000" b="1" dirty="0" err="1">
                <a:solidFill>
                  <a:schemeClr val="bg1"/>
                </a:solidFill>
              </a:rPr>
              <a:t>Z</a:t>
            </a:r>
            <a:r>
              <a:rPr lang="pt-BR" sz="2000" dirty="0">
                <a:solidFill>
                  <a:schemeClr val="bg1"/>
                </a:solidFill>
              </a:rPr>
              <a:t>, ou </a:t>
            </a:r>
            <a:r>
              <a:rPr lang="pt-BR" sz="2000" b="1" dirty="0" err="1">
                <a:solidFill>
                  <a:schemeClr val="bg1"/>
                </a:solidFill>
              </a:rPr>
              <a:t>Z</a:t>
            </a:r>
            <a:r>
              <a:rPr lang="pt-BR" sz="2000" b="1" dirty="0">
                <a:solidFill>
                  <a:schemeClr val="bg1"/>
                </a:solidFill>
              </a:rPr>
              <a:t>-Score</a:t>
            </a:r>
            <a:r>
              <a:rPr lang="pt-BR" sz="2000" dirty="0">
                <a:solidFill>
                  <a:schemeClr val="bg1"/>
                </a:solidFill>
              </a:rPr>
              <a:t>, é uma técnica estatística muito utilizada para identificar outliers, ou seja, valores que se desviam significativamente da média em um conjunto de dados. </a:t>
            </a:r>
          </a:p>
          <a:p>
            <a:pPr algn="just">
              <a:buNone/>
            </a:pPr>
            <a:endParaRPr lang="pt-BR" sz="2000" dirty="0">
              <a:solidFill>
                <a:schemeClr val="bg1"/>
              </a:solidFill>
            </a:endParaRPr>
          </a:p>
          <a:p>
            <a:pPr algn="just">
              <a:buNone/>
            </a:pPr>
            <a:r>
              <a:rPr lang="pt-BR" sz="2000" dirty="0">
                <a:solidFill>
                  <a:schemeClr val="bg1"/>
                </a:solidFill>
              </a:rPr>
              <a:t>Ele mede o número de </a:t>
            </a:r>
            <a:r>
              <a:rPr lang="pt-BR" sz="2000" b="1" dirty="0">
                <a:solidFill>
                  <a:schemeClr val="bg1"/>
                </a:solidFill>
              </a:rPr>
              <a:t>desvios-padrão</a:t>
            </a:r>
            <a:r>
              <a:rPr lang="pt-BR" sz="2000" dirty="0">
                <a:solidFill>
                  <a:schemeClr val="bg1"/>
                </a:solidFill>
              </a:rPr>
              <a:t> que um dado está distante da média. Isso torna o método eficaz para identificar comportamentos anômalos, especialmente em dados que seguem uma </a:t>
            </a:r>
            <a:r>
              <a:rPr lang="pt-BR" sz="2000" b="1" dirty="0">
                <a:solidFill>
                  <a:schemeClr val="bg1"/>
                </a:solidFill>
              </a:rPr>
              <a:t>distribuição normal</a:t>
            </a:r>
            <a:r>
              <a:rPr lang="pt-BR" sz="2000" dirty="0">
                <a:solidFill>
                  <a:schemeClr val="bg1"/>
                </a:solidFill>
              </a:rPr>
              <a:t>.</a:t>
            </a:r>
          </a:p>
          <a:p>
            <a:pPr algn="just">
              <a:buNone/>
            </a:pPr>
            <a:endParaRPr lang="pt-BR" sz="2000" dirty="0">
              <a:solidFill>
                <a:schemeClr val="bg1"/>
              </a:solidFill>
            </a:endParaRPr>
          </a:p>
          <a:p>
            <a:pPr algn="just">
              <a:buNone/>
            </a:pPr>
            <a:r>
              <a:rPr lang="pt-BR" sz="2000" dirty="0">
                <a:solidFill>
                  <a:schemeClr val="bg1"/>
                </a:solidFill>
              </a:rPr>
              <a:t>O </a:t>
            </a:r>
            <a:r>
              <a:rPr lang="pt-BR" sz="2000" b="1" dirty="0">
                <a:solidFill>
                  <a:schemeClr val="bg1"/>
                </a:solidFill>
              </a:rPr>
              <a:t>desvio-padrão (</a:t>
            </a:r>
            <a:r>
              <a:rPr lang="el-GR" sz="2000" b="1" dirty="0">
                <a:solidFill>
                  <a:schemeClr val="bg1"/>
                </a:solidFill>
              </a:rPr>
              <a:t>σ)</a:t>
            </a:r>
            <a:r>
              <a:rPr lang="el-GR" sz="2000" dirty="0">
                <a:solidFill>
                  <a:schemeClr val="bg1"/>
                </a:solidFill>
              </a:rPr>
              <a:t> </a:t>
            </a:r>
            <a:r>
              <a:rPr lang="pt-BR" sz="2000" dirty="0">
                <a:solidFill>
                  <a:schemeClr val="bg1"/>
                </a:solidFill>
              </a:rPr>
              <a:t>é uma medida estatística que quantifica a dispersão ou a variabilidade dos dados em torno da média. Em outras palavras, ele indica o quanto os dados se afastam da média. </a:t>
            </a:r>
          </a:p>
          <a:p>
            <a:pPr algn="just">
              <a:buNone/>
            </a:pPr>
            <a:endParaRPr lang="pt-BR" sz="2000" dirty="0">
              <a:solidFill>
                <a:schemeClr val="bg1"/>
              </a:solidFill>
            </a:endParaRPr>
          </a:p>
          <a:p>
            <a:pPr algn="just">
              <a:buNone/>
            </a:pPr>
            <a:r>
              <a:rPr lang="pt-BR" sz="2000" dirty="0">
                <a:solidFill>
                  <a:schemeClr val="bg1"/>
                </a:solidFill>
              </a:rPr>
              <a:t>Um desvio-padrão baixo significa que os dados estão próximos da média, enquanto um desvio-padrão alto indica que os dados estão mais espalhados.</a:t>
            </a:r>
          </a:p>
          <a:p>
            <a:pPr algn="just">
              <a:buNone/>
            </a:pPr>
            <a:endParaRPr lang="pt-BR" sz="2000" dirty="0">
              <a:solidFill>
                <a:schemeClr val="bg1"/>
              </a:solidFill>
            </a:endParaRPr>
          </a:p>
          <a:p>
            <a:pPr algn="just">
              <a:buNone/>
            </a:pPr>
            <a:endParaRPr lang="pt-BR" sz="2000" dirty="0">
              <a:solidFill>
                <a:schemeClr val="bg1"/>
              </a:solidFill>
            </a:endParaRPr>
          </a:p>
          <a:p>
            <a:pPr algn="just">
              <a:buNone/>
            </a:pPr>
            <a:endParaRPr lang="pt-BR" sz="1400" b="0" i="0" dirty="0">
              <a:solidFill>
                <a:schemeClr val="bg1"/>
              </a:solidFill>
              <a:effectLst/>
              <a:latin typeface="Roboto" panose="02000000000000000000" pitchFamily="2" charset="0"/>
            </a:endParaRPr>
          </a:p>
          <a:p>
            <a:pPr algn="just">
              <a:buNone/>
            </a:pPr>
            <a:endParaRPr lang="pt-BR" sz="2000" b="0" i="0" dirty="0">
              <a:solidFill>
                <a:schemeClr val="bg1"/>
              </a:solidFill>
              <a:effectLst/>
              <a:latin typeface="Roboto" panose="02000000000000000000" pitchFamily="2" charset="0"/>
            </a:endParaRPr>
          </a:p>
        </p:txBody>
      </p:sp>
      <p:sp>
        <p:nvSpPr>
          <p:cNvPr id="5" name="Title 1">
            <a:extLst>
              <a:ext uri="{FF2B5EF4-FFF2-40B4-BE49-F238E27FC236}">
                <a16:creationId xmlns:a16="http://schemas.microsoft.com/office/drawing/2014/main" id="{BD536376-63EF-E977-3424-3758A0F8BA01}"/>
              </a:ext>
            </a:extLst>
          </p:cNvPr>
          <p:cNvSpPr>
            <a:spLocks noGrp="1"/>
          </p:cNvSpPr>
          <p:nvPr>
            <p:ph type="ctrTitle"/>
          </p:nvPr>
        </p:nvSpPr>
        <p:spPr>
          <a:xfrm>
            <a:off x="2567781" y="862812"/>
            <a:ext cx="7056438" cy="504825"/>
          </a:xfrm>
        </p:spPr>
        <p:txBody>
          <a:bodyPr>
            <a:noAutofit/>
          </a:bodyPr>
          <a:lstStyle/>
          <a:p>
            <a:r>
              <a:rPr lang="pt-BR" altLang="pt-BR" sz="3200" dirty="0">
                <a:solidFill>
                  <a:schemeClr val="bg1"/>
                </a:solidFill>
              </a:rPr>
              <a:t>TÉCNICA DO SCORE </a:t>
            </a:r>
            <a:r>
              <a:rPr lang="pt-BR" altLang="pt-BR" sz="3200" dirty="0" err="1">
                <a:solidFill>
                  <a:schemeClr val="bg1"/>
                </a:solidFill>
              </a:rPr>
              <a:t>Z</a:t>
            </a:r>
            <a:r>
              <a:rPr lang="pt-BR" altLang="pt-BR" sz="3200" dirty="0">
                <a:solidFill>
                  <a:schemeClr val="bg1"/>
                </a:solidFill>
              </a:rPr>
              <a:t>: DETECTANDO OUTLIERS VIA DESVIOS-PADRÃO</a:t>
            </a:r>
          </a:p>
        </p:txBody>
      </p:sp>
    </p:spTree>
    <p:extLst>
      <p:ext uri="{BB962C8B-B14F-4D97-AF65-F5344CB8AC3E}">
        <p14:creationId xmlns:p14="http://schemas.microsoft.com/office/powerpoint/2010/main" val="3886106290"/>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D536376-63EF-E977-3424-3758A0F8BA01}"/>
              </a:ext>
            </a:extLst>
          </p:cNvPr>
          <p:cNvSpPr>
            <a:spLocks noGrp="1"/>
          </p:cNvSpPr>
          <p:nvPr>
            <p:ph type="ctrTitle"/>
          </p:nvPr>
        </p:nvSpPr>
        <p:spPr>
          <a:xfrm>
            <a:off x="2567781" y="825743"/>
            <a:ext cx="7056438" cy="504825"/>
          </a:xfrm>
        </p:spPr>
        <p:txBody>
          <a:bodyPr>
            <a:noAutofit/>
          </a:bodyPr>
          <a:lstStyle/>
          <a:p>
            <a:r>
              <a:rPr lang="pt-BR" altLang="pt-BR" sz="3200" dirty="0">
                <a:solidFill>
                  <a:schemeClr val="bg1"/>
                </a:solidFill>
              </a:rPr>
              <a:t>TÉCNICA DO SCORE </a:t>
            </a:r>
            <a:r>
              <a:rPr lang="pt-BR" altLang="pt-BR" sz="3200" dirty="0" err="1">
                <a:solidFill>
                  <a:schemeClr val="bg1"/>
                </a:solidFill>
              </a:rPr>
              <a:t>Z</a:t>
            </a:r>
            <a:r>
              <a:rPr lang="pt-BR" altLang="pt-BR" sz="3200" dirty="0">
                <a:solidFill>
                  <a:schemeClr val="bg1"/>
                </a:solidFill>
              </a:rPr>
              <a:t> E P-VALOR</a:t>
            </a:r>
          </a:p>
        </p:txBody>
      </p:sp>
      <p:pic>
        <p:nvPicPr>
          <p:cNvPr id="3" name="Imagem 2">
            <a:extLst>
              <a:ext uri="{FF2B5EF4-FFF2-40B4-BE49-F238E27FC236}">
                <a16:creationId xmlns:a16="http://schemas.microsoft.com/office/drawing/2014/main" id="{1FD7F6F1-17AC-28A1-6801-3ABEBA939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785497"/>
            <a:ext cx="7772400" cy="4418239"/>
          </a:xfrm>
          <a:prstGeom prst="rect">
            <a:avLst/>
          </a:prstGeom>
        </p:spPr>
      </p:pic>
      <p:sp>
        <p:nvSpPr>
          <p:cNvPr id="4" name="CaixaDeTexto 3">
            <a:extLst>
              <a:ext uri="{FF2B5EF4-FFF2-40B4-BE49-F238E27FC236}">
                <a16:creationId xmlns:a16="http://schemas.microsoft.com/office/drawing/2014/main" id="{45083242-57C3-82A0-5A1C-F81180A1EC16}"/>
              </a:ext>
            </a:extLst>
          </p:cNvPr>
          <p:cNvSpPr txBox="1"/>
          <p:nvPr/>
        </p:nvSpPr>
        <p:spPr>
          <a:xfrm>
            <a:off x="801477" y="6375879"/>
            <a:ext cx="6097836" cy="369332"/>
          </a:xfrm>
          <a:prstGeom prst="rect">
            <a:avLst/>
          </a:prstGeom>
          <a:noFill/>
        </p:spPr>
        <p:txBody>
          <a:bodyPr wrap="square">
            <a:spAutoFit/>
          </a:bodyPr>
          <a:lstStyle/>
          <a:p>
            <a:r>
              <a:rPr lang="pt-BR" dirty="0">
                <a:solidFill>
                  <a:schemeClr val="bg1"/>
                </a:solidFill>
              </a:rPr>
              <a:t>https://</a:t>
            </a:r>
            <a:r>
              <a:rPr lang="pt-BR" dirty="0" err="1">
                <a:solidFill>
                  <a:schemeClr val="bg1"/>
                </a:solidFill>
              </a:rPr>
              <a:t>www.simplypsychology.org</a:t>
            </a:r>
            <a:r>
              <a:rPr lang="pt-BR" dirty="0">
                <a:solidFill>
                  <a:schemeClr val="bg1"/>
                </a:solidFill>
              </a:rPr>
              <a:t>/</a:t>
            </a:r>
            <a:r>
              <a:rPr lang="pt-BR" dirty="0" err="1">
                <a:solidFill>
                  <a:schemeClr val="bg1"/>
                </a:solidFill>
              </a:rPr>
              <a:t>p-value.html</a:t>
            </a:r>
            <a:endParaRPr lang="pt-BR" dirty="0">
              <a:solidFill>
                <a:schemeClr val="bg1"/>
              </a:solidFill>
            </a:endParaRPr>
          </a:p>
        </p:txBody>
      </p:sp>
    </p:spTree>
    <p:extLst>
      <p:ext uri="{BB962C8B-B14F-4D97-AF65-F5344CB8AC3E}">
        <p14:creationId xmlns:p14="http://schemas.microsoft.com/office/powerpoint/2010/main" val="1689048925"/>
      </p:ext>
    </p:extLst>
  </p:cSld>
  <p:clrMapOvr>
    <a:masterClrMapping/>
  </p:clrMapOvr>
  <p:transition spd="med">
    <p:fade/>
  </p:transition>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53ccb3b-2705-4112-95ce-0ca037f6896f">
      <Terms xmlns="http://schemas.microsoft.com/office/infopath/2007/PartnerControls"/>
    </lcf76f155ced4ddcb4097134ff3c332f>
    <TaxCatchAll xmlns="7ed301e0-5fd8-4552-9558-5c38b7ac686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FDBFCF1EC4358646AE79F465BB9B8409" ma:contentTypeVersion="14" ma:contentTypeDescription="Crie um novo documento." ma:contentTypeScope="" ma:versionID="a451c875e98e29261f67eb99c1a1efba">
  <xsd:schema xmlns:xsd="http://www.w3.org/2001/XMLSchema" xmlns:xs="http://www.w3.org/2001/XMLSchema" xmlns:p="http://schemas.microsoft.com/office/2006/metadata/properties" xmlns:ns2="953ccb3b-2705-4112-95ce-0ca037f6896f" xmlns:ns3="7ed301e0-5fd8-4552-9558-5c38b7ac6865" targetNamespace="http://schemas.microsoft.com/office/2006/metadata/properties" ma:root="true" ma:fieldsID="534e4703364e8ffcfb476a4e728f2296" ns2:_="" ns3:_="">
    <xsd:import namespace="953ccb3b-2705-4112-95ce-0ca037f6896f"/>
    <xsd:import namespace="7ed301e0-5fd8-4552-9558-5c38b7ac686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3ccb3b-2705-4112-95ce-0ca037f689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Marcações de imagem" ma:readOnly="false" ma:fieldId="{5cf76f15-5ced-4ddc-b409-7134ff3c332f}" ma:taxonomyMulti="true" ma:sspId="e2398b20-2c76-408b-9565-673d41e5947a"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ed301e0-5fd8-4552-9558-5c38b7ac6865"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b98b6b9-1452-42ea-b891-e6cb1782809f}" ma:internalName="TaxCatchAll" ma:showField="CatchAllData" ma:web="7ed301e0-5fd8-4552-9558-5c38b7ac6865">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9D91CA-B742-46BA-B16C-8792E929F896}">
  <ds:schemaRefs>
    <ds:schemaRef ds:uri="http://schemas.microsoft.com/office/2006/metadata/properties"/>
    <ds:schemaRef ds:uri="http://schemas.microsoft.com/office/infopath/2007/PartnerControls"/>
    <ds:schemaRef ds:uri="953ccb3b-2705-4112-95ce-0ca037f6896f"/>
    <ds:schemaRef ds:uri="7ed301e0-5fd8-4552-9558-5c38b7ac6865"/>
  </ds:schemaRefs>
</ds:datastoreItem>
</file>

<file path=customXml/itemProps2.xml><?xml version="1.0" encoding="utf-8"?>
<ds:datastoreItem xmlns:ds="http://schemas.openxmlformats.org/officeDocument/2006/customXml" ds:itemID="{30F76DA4-1BFA-4416-A024-C1683C8DE9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3ccb3b-2705-4112-95ce-0ca037f6896f"/>
    <ds:schemaRef ds:uri="7ed301e0-5fd8-4552-9558-5c38b7ac68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360C43-03BF-4A72-B76C-F4DF3D033F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274</TotalTime>
  <Words>1112</Words>
  <Application>Microsoft Macintosh PowerPoint</Application>
  <PresentationFormat>Widescreen</PresentationFormat>
  <Paragraphs>63</Paragraphs>
  <Slides>14</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14</vt:i4>
      </vt:variant>
    </vt:vector>
  </HeadingPairs>
  <TitlesOfParts>
    <vt:vector size="19" baseType="lpstr">
      <vt:lpstr>Arial</vt:lpstr>
      <vt:lpstr>Calibri</vt:lpstr>
      <vt:lpstr>Gotham HTF Book</vt:lpstr>
      <vt:lpstr>Roboto</vt:lpstr>
      <vt:lpstr>Tema do Office</vt:lpstr>
      <vt:lpstr>Apresentação do PowerPoint</vt:lpstr>
      <vt:lpstr>ESTATÍSTICA DESCRITIVA DE DADOS PARA DETECÇÃO DE PADRÕES E ANOMALIAS</vt:lpstr>
      <vt:lpstr>EXPLORE O PODER DOS SEUS DADOS COM ESTATÍSTICA DESCRITIVA E IDENTIFIQUE ANOMALIAS ANTES QUE ELAS SE TORNEM PROBLEMAS!</vt:lpstr>
      <vt:lpstr>DETECÇÃO DE OUTLIERS</vt:lpstr>
      <vt:lpstr>DETECÇÃO DE OUTLIERS</vt:lpstr>
      <vt:lpstr>DETECÇÃO DE OUTLIERS</vt:lpstr>
      <vt:lpstr>MÉTODO IQR: INTERVALO INTERQUARTIL</vt:lpstr>
      <vt:lpstr>TÉCNICA DO SCORE Z: DETECTANDO OUTLIERS VIA DESVIOS-PADRÃO</vt:lpstr>
      <vt:lpstr>TÉCNICA DO SCORE Z E P-VALOR</vt:lpstr>
      <vt:lpstr>P-VALOR EM MACHINE LEARNING</vt:lpstr>
      <vt:lpstr>APLICAÇÕES DO P-VALOR EM MACHINE LEARNING</vt:lpstr>
      <vt:lpstr>APLICAÇÕES DO P-VALOR EM MACHINE LEARNING</vt:lpstr>
      <vt:lpstr>PONTOS CHAVE</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Juliana Reyes</dc:creator>
  <cp:lastModifiedBy>Ahirton Lopes</cp:lastModifiedBy>
  <cp:revision>27</cp:revision>
  <dcterms:created xsi:type="dcterms:W3CDTF">2024-09-24T15:19:05Z</dcterms:created>
  <dcterms:modified xsi:type="dcterms:W3CDTF">2024-10-17T20:12:30Z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0x010100FDBFCF1EC4358646AE79F465BB9B8409</vt:lpwstr>
  </property>
  <property fmtid="{D5CDD505-2E9C-101B-9397-08002B2CF9AE}" pid="3" name="MediaServiceImageTags">
    <vt:lpwstr/>
  </property>
</Properties>
</file>