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8"/>
  </p:handoutMasterIdLst>
  <p:sldIdLst>
    <p:sldId id="265" r:id="rId2"/>
    <p:sldId id="264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8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3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5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2888-5DC3-4238-812D-AE459F4A5CEB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2C8D7-DBEC-4958-82BD-ECCA1FD72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Create Table with SQL Constraints</a:t>
            </a:r>
          </a:p>
          <a:p>
            <a:pPr algn="ctr"/>
            <a:endParaRPr lang="en-US" sz="2800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143000"/>
            <a:ext cx="8305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smtClean="0">
                <a:latin typeface="Bookman Old Style" pitchFamily="18" charset="0"/>
              </a:rPr>
              <a:t> SQL constraints are used to specify rules for data in a table.</a:t>
            </a:r>
          </a:p>
          <a:p>
            <a:pPr marL="269875" indent="-269875"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 smtClean="0">
                <a:latin typeface="Bookman Old Style" pitchFamily="18" charset="0"/>
              </a:rPr>
              <a:t>Constraints can be specified when the table is created with the </a:t>
            </a:r>
            <a:r>
              <a:rPr lang="en-US" b="1" dirty="0" smtClean="0">
                <a:latin typeface="Bookman Old Style" pitchFamily="18" charset="0"/>
              </a:rPr>
              <a:t>CREATE TABLE </a:t>
            </a:r>
            <a:r>
              <a:rPr lang="en-US" dirty="0" smtClean="0">
                <a:latin typeface="Bookman Old Style" pitchFamily="18" charset="0"/>
              </a:rPr>
              <a:t>statement, or after the table is created with the </a:t>
            </a:r>
            <a:r>
              <a:rPr lang="en-US" b="1" dirty="0" smtClean="0">
                <a:latin typeface="Bookman Old Style" pitchFamily="18" charset="0"/>
              </a:rPr>
              <a:t>ALTER TABLE </a:t>
            </a:r>
            <a:r>
              <a:rPr lang="en-US" dirty="0" smtClean="0">
                <a:latin typeface="Bookman Old Style" pitchFamily="18" charset="0"/>
              </a:rPr>
              <a:t>statement</a:t>
            </a:r>
          </a:p>
          <a:p>
            <a:pPr marL="269875" indent="-269875" algn="just"/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3733800"/>
            <a:ext cx="6477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 TABLE </a:t>
            </a:r>
            <a:r>
              <a:rPr lang="en-US" i="1" dirty="0" err="1" smtClean="0">
                <a:latin typeface="Bookman Old Style" pitchFamily="18" charset="0"/>
              </a:rPr>
              <a:t>table_name</a:t>
            </a:r>
            <a:r>
              <a:rPr lang="en-US" i="1" dirty="0" smtClean="0">
                <a:latin typeface="Bookman Old Style" pitchFamily="18" charset="0"/>
              </a:rPr>
              <a:t> </a:t>
            </a:r>
            <a:r>
              <a:rPr lang="en-US" dirty="0" smtClean="0">
                <a:latin typeface="Bookman Old Style" pitchFamily="18" charset="0"/>
              </a:rPr>
              <a:t>(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i="1" dirty="0" smtClean="0">
                <a:latin typeface="Bookman Old Style" pitchFamily="18" charset="0"/>
              </a:rPr>
              <a:t>    column1 </a:t>
            </a:r>
            <a:r>
              <a:rPr lang="en-US" i="1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 </a:t>
            </a:r>
            <a:r>
              <a:rPr lang="en-US" i="1" dirty="0" smtClean="0">
                <a:latin typeface="Bookman Old Style" pitchFamily="18" charset="0"/>
              </a:rPr>
              <a:t>constraint</a:t>
            </a:r>
            <a:r>
              <a:rPr lang="en-US" dirty="0" smtClean="0">
                <a:latin typeface="Bookman Old Style" pitchFamily="18" charset="0"/>
              </a:rPr>
              <a:t>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i="1" dirty="0" smtClean="0">
                <a:latin typeface="Bookman Old Style" pitchFamily="18" charset="0"/>
              </a:rPr>
              <a:t>    column2 </a:t>
            </a:r>
            <a:r>
              <a:rPr lang="en-US" i="1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 </a:t>
            </a:r>
            <a:r>
              <a:rPr lang="en-US" i="1" dirty="0" smtClean="0">
                <a:latin typeface="Bookman Old Style" pitchFamily="18" charset="0"/>
              </a:rPr>
              <a:t>constraint</a:t>
            </a:r>
            <a:r>
              <a:rPr lang="en-US" dirty="0" smtClean="0">
                <a:latin typeface="Bookman Old Style" pitchFamily="18" charset="0"/>
              </a:rPr>
              <a:t>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i="1" dirty="0" smtClean="0">
                <a:latin typeface="Bookman Old Style" pitchFamily="18" charset="0"/>
              </a:rPr>
              <a:t>    column3 </a:t>
            </a:r>
            <a:r>
              <a:rPr lang="en-US" i="1" dirty="0" err="1" smtClean="0">
                <a:latin typeface="Bookman Old Style" pitchFamily="18" charset="0"/>
              </a:rPr>
              <a:t>datatype</a:t>
            </a:r>
            <a:r>
              <a:rPr lang="en-US" dirty="0" smtClean="0">
                <a:latin typeface="Bookman Old Style" pitchFamily="18" charset="0"/>
              </a:rPr>
              <a:t> </a:t>
            </a:r>
            <a:r>
              <a:rPr lang="en-US" i="1" dirty="0" smtClean="0">
                <a:latin typeface="Bookman Old Style" pitchFamily="18" charset="0"/>
              </a:rPr>
              <a:t>constraint</a:t>
            </a:r>
            <a:r>
              <a:rPr lang="en-US" dirty="0" smtClean="0">
                <a:latin typeface="Bookman Old Style" pitchFamily="18" charset="0"/>
              </a:rPr>
              <a:t>,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    ....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>);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2971800"/>
            <a:ext cx="96693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Syntax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PRIMARY KEY </a:t>
            </a:r>
            <a:r>
              <a:rPr lang="en-US" sz="2800" dirty="0" smtClean="0">
                <a:latin typeface="Bookman Old Style" pitchFamily="18" charset="0"/>
              </a:rPr>
              <a:t>Constraint</a:t>
            </a:r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1944469"/>
            <a:ext cx="54938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b="1" dirty="0" err="1" smtClean="0">
                <a:latin typeface="Bookman Old Style" pitchFamily="18" charset="0"/>
              </a:rPr>
              <a:t>MySQL</a:t>
            </a:r>
            <a:r>
              <a:rPr lang="en-US" b="1" dirty="0" smtClean="0">
                <a:latin typeface="Bookman Old Style" pitchFamily="18" charset="0"/>
              </a:rPr>
              <a:t>/ SQL </a:t>
            </a:r>
            <a:r>
              <a:rPr lang="en-US" b="1" dirty="0" smtClean="0">
                <a:latin typeface="Bookman Old Style" pitchFamily="18" charset="0"/>
              </a:rPr>
              <a:t>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0" y="27064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ADD PRIMARY KEY (ID);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29664" y="3849469"/>
            <a:ext cx="51331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lt1"/>
                </a:solidFill>
                <a:latin typeface="Bookman Old Style" pitchFamily="18" charset="0"/>
              </a:rPr>
              <a:t>UNIQUE </a:t>
            </a:r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Constraint</a:t>
            </a:r>
            <a:r>
              <a:rPr lang="fr-FR" b="1" dirty="0" smtClean="0">
                <a:solidFill>
                  <a:schemeClr val="lt1"/>
                </a:solidFill>
                <a:latin typeface="Bookman Old Style" pitchFamily="18" charset="0"/>
              </a:rPr>
              <a:t> On Multiple </a:t>
            </a:r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Columns</a:t>
            </a:r>
            <a:endParaRPr lang="en-US" b="1" dirty="0" smtClean="0">
              <a:solidFill>
                <a:schemeClr val="lt1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19400" y="48006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ADD CONSTRAINT </a:t>
            </a:r>
            <a:r>
              <a:rPr lang="en-US" dirty="0" err="1" smtClean="0"/>
              <a:t>PK_Person</a:t>
            </a:r>
            <a:r>
              <a:rPr lang="en-US" dirty="0" smtClean="0"/>
              <a:t> PRIMARY KEY (</a:t>
            </a:r>
            <a:r>
              <a:rPr lang="en-US" dirty="0" err="1" smtClean="0"/>
              <a:t>ID,LastName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990600"/>
            <a:ext cx="140294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 Table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PRIMARY KEY </a:t>
            </a:r>
            <a:r>
              <a:rPr lang="en-US" sz="2800" dirty="0" smtClean="0">
                <a:latin typeface="Bookman Old Style" pitchFamily="18" charset="0"/>
              </a:rPr>
              <a:t>Constraint</a:t>
            </a:r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1143000"/>
            <a:ext cx="86273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DROP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1524000"/>
            <a:ext cx="42178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SQL 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ALTER TABLE </a:t>
            </a:r>
            <a:r>
              <a:rPr lang="fr-FR" dirty="0" err="1" smtClean="0"/>
              <a:t>Persons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DROP CONSTRAINT </a:t>
            </a:r>
            <a:r>
              <a:rPr lang="fr-FR" dirty="0" err="1" smtClean="0"/>
              <a:t>PK_Person</a:t>
            </a:r>
            <a:r>
              <a:rPr lang="fr-FR" dirty="0" smtClean="0"/>
              <a:t>;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1524000"/>
            <a:ext cx="11063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lt1"/>
                </a:solidFill>
                <a:latin typeface="Bookman Old Style" pitchFamily="18" charset="0"/>
              </a:rPr>
              <a:t>MySQL</a:t>
            </a:r>
            <a:r>
              <a:rPr lang="en-US" b="1" dirty="0" smtClean="0">
                <a:solidFill>
                  <a:schemeClr val="lt1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198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DROP PRIMARY KEY;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FOREIGN KEY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295400"/>
            <a:ext cx="800100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A FOREIGN KEY is a key used to link two tables together.</a:t>
            </a:r>
          </a:p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A FOREIGN KEY is a field (or collection of fields) in one table that refers to the PRIMARY KEY in another table.</a:t>
            </a:r>
          </a:p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The table containing the foreign key is called the child table, and the table containing the candidate key is called the referenced or parent table.</a:t>
            </a:r>
          </a:p>
          <a:p>
            <a:pPr marL="536575" indent="-536575" algn="just">
              <a:spcAft>
                <a:spcPts val="1800"/>
              </a:spcAft>
            </a:pPr>
            <a:r>
              <a:rPr lang="en-US" sz="2400" dirty="0" smtClean="0">
                <a:latin typeface="Bookman Old Style" pitchFamily="18" charset="0"/>
              </a:rPr>
              <a:t/>
            </a:r>
            <a:br>
              <a:rPr lang="en-US" sz="2400" dirty="0" smtClean="0">
                <a:latin typeface="Bookman Old Style" pitchFamily="18" charset="0"/>
              </a:rPr>
            </a:br>
            <a:endParaRPr lang="en-US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1257300"/>
            <a:ext cx="86201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FOREIGN KEY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FOREIGN KEY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990600"/>
            <a:ext cx="160332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 Table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1400" y="1447800"/>
            <a:ext cx="11063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lt1"/>
                </a:solidFill>
                <a:latin typeface="Bookman Old Style" pitchFamily="18" charset="0"/>
              </a:rPr>
              <a:t>MySQL</a:t>
            </a:r>
            <a:r>
              <a:rPr lang="en-US" b="1" dirty="0" smtClean="0">
                <a:solidFill>
                  <a:schemeClr val="lt1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800" y="1981200"/>
            <a:ext cx="975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 TABLE Orders (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OrderID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OrderNumber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    PRIMARY KEY (</a:t>
            </a:r>
            <a:r>
              <a:rPr lang="en-US" dirty="0" err="1" smtClean="0"/>
              <a:t>OrderID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    FOREIGN KEY (</a:t>
            </a:r>
            <a:r>
              <a:rPr lang="en-US" dirty="0" err="1" smtClean="0"/>
              <a:t>PersonID</a:t>
            </a:r>
            <a:r>
              <a:rPr lang="en-US" dirty="0" smtClean="0"/>
              <a:t>) REFERENCES Persons(</a:t>
            </a:r>
            <a:r>
              <a:rPr lang="en-US" dirty="0" err="1" smtClean="0"/>
              <a:t>PersonID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81200" y="4267200"/>
            <a:ext cx="42178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SQL Server / Oracle / MS Access: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" y="4826675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 TABLE Orders (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OrderID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NOT NULL PRIMARY KEY,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OrderNumber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FOREIGN KEY REFERENCES Persons(</a:t>
            </a:r>
            <a:r>
              <a:rPr lang="en-US" dirty="0" err="1" smtClean="0"/>
              <a:t>PersonID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FOREIGN KEY </a:t>
            </a:r>
            <a:r>
              <a:rPr lang="en-US" sz="2800" dirty="0" smtClean="0">
                <a:latin typeface="Bookman Old Style" pitchFamily="18" charset="0"/>
              </a:rPr>
              <a:t>Constraint</a:t>
            </a:r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1944469"/>
            <a:ext cx="54938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b="1" dirty="0" err="1" smtClean="0">
                <a:latin typeface="Bookman Old Style" pitchFamily="18" charset="0"/>
              </a:rPr>
              <a:t>MySQL</a:t>
            </a:r>
            <a:r>
              <a:rPr lang="en-US" b="1" dirty="0" smtClean="0">
                <a:latin typeface="Bookman Old Style" pitchFamily="18" charset="0"/>
              </a:rPr>
              <a:t>/ SQL </a:t>
            </a:r>
            <a:r>
              <a:rPr lang="en-US" b="1" dirty="0" smtClean="0">
                <a:latin typeface="Bookman Old Style" pitchFamily="18" charset="0"/>
              </a:rPr>
              <a:t>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0" y="27064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Orders</a:t>
            </a:r>
            <a:br>
              <a:rPr lang="en-US" dirty="0" smtClean="0"/>
            </a:br>
            <a:r>
              <a:rPr lang="en-US" dirty="0" smtClean="0"/>
              <a:t>ADD FOREIGN KEY (</a:t>
            </a:r>
            <a:r>
              <a:rPr lang="en-US" dirty="0" err="1" smtClean="0"/>
              <a:t>PersonID</a:t>
            </a:r>
            <a:r>
              <a:rPr lang="en-US" dirty="0" smtClean="0"/>
              <a:t>) REFERENCES Persons(</a:t>
            </a:r>
            <a:r>
              <a:rPr lang="en-US" dirty="0" err="1" smtClean="0"/>
              <a:t>PersonID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990600"/>
            <a:ext cx="140294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 Table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FOREIGN KEY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990600"/>
            <a:ext cx="86273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DROP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1524000"/>
            <a:ext cx="42178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SQL 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Orders</a:t>
            </a:r>
            <a:br>
              <a:rPr lang="en-US" dirty="0" smtClean="0"/>
            </a:br>
            <a:r>
              <a:rPr lang="en-US" dirty="0" smtClean="0"/>
              <a:t>DROP CONSTRAINT </a:t>
            </a:r>
            <a:r>
              <a:rPr lang="en-US" dirty="0" err="1" smtClean="0"/>
              <a:t>FK_PersonOrder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1524000"/>
            <a:ext cx="11063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lt1"/>
                </a:solidFill>
                <a:latin typeface="Bookman Old Style" pitchFamily="18" charset="0"/>
              </a:rPr>
              <a:t>MySQL</a:t>
            </a:r>
            <a:r>
              <a:rPr lang="en-US" b="1" dirty="0" smtClean="0">
                <a:solidFill>
                  <a:schemeClr val="lt1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198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Orders</a:t>
            </a:r>
            <a:br>
              <a:rPr lang="en-US" dirty="0" smtClean="0"/>
            </a:br>
            <a:r>
              <a:rPr lang="en-US" dirty="0" smtClean="0"/>
              <a:t>DROP FOREIGN KEY </a:t>
            </a:r>
            <a:r>
              <a:rPr lang="en-US" dirty="0" err="1" smtClean="0"/>
              <a:t>FK_PersonOrder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CHECK 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295400"/>
            <a:ext cx="800100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The CHECK constraint is used to limit the value range that can be placed in a column.</a:t>
            </a:r>
          </a:p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If you define a CHECK constraint on a single column it allows only certain values for this column.</a:t>
            </a:r>
          </a:p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If you define a CHECK constraint on a table it can limit the values in certain columns based on values in other columns in the row.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Bookman Old Style" pitchFamily="18" charset="0"/>
              </a:rPr>
              <a:t/>
            </a:r>
            <a:br>
              <a:rPr lang="en-US" sz="2400" dirty="0" smtClean="0">
                <a:latin typeface="Bookman Old Style" pitchFamily="18" charset="0"/>
              </a:rPr>
            </a:br>
            <a:endParaRPr lang="en-US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CHECK 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990600"/>
            <a:ext cx="160332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 Table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1524000"/>
            <a:ext cx="42178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SQL 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133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> CHECK (Age&gt;=18)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38800" y="1524000"/>
            <a:ext cx="11063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lt1"/>
                </a:solidFill>
                <a:latin typeface="Bookman Old Style" pitchFamily="18" charset="0"/>
              </a:rPr>
              <a:t>MySQL</a:t>
            </a:r>
            <a:r>
              <a:rPr lang="en-US" b="1" dirty="0" smtClean="0">
                <a:solidFill>
                  <a:schemeClr val="lt1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62600" y="1981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    CHECK (Age&gt;=18)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81200" y="4038600"/>
            <a:ext cx="40959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Constraint</a:t>
            </a:r>
            <a:r>
              <a:rPr lang="fr-FR" b="1" dirty="0" smtClean="0">
                <a:solidFill>
                  <a:schemeClr val="lt1"/>
                </a:solidFill>
                <a:latin typeface="Bookman Old Style" pitchFamily="18" charset="0"/>
              </a:rPr>
              <a:t> on multiple </a:t>
            </a:r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columns</a:t>
            </a:r>
            <a:endParaRPr lang="en-US" b="1" dirty="0" smtClean="0">
              <a:solidFill>
                <a:schemeClr val="lt1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4549676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    City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 CONSTRAINT </a:t>
            </a:r>
            <a:r>
              <a:rPr lang="en-US" dirty="0" err="1" smtClean="0"/>
              <a:t>CHK_Person</a:t>
            </a:r>
            <a:r>
              <a:rPr lang="en-US" dirty="0" smtClean="0"/>
              <a:t> CHECK (Age&gt;=18 AND City='</a:t>
            </a:r>
            <a:r>
              <a:rPr lang="en-US" dirty="0" err="1" smtClean="0"/>
              <a:t>Sandnes</a:t>
            </a:r>
            <a:r>
              <a:rPr lang="en-US" dirty="0" smtClean="0"/>
              <a:t>')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CHECK </a:t>
            </a:r>
            <a:r>
              <a:rPr lang="en-US" sz="2800" dirty="0" smtClean="0">
                <a:latin typeface="Bookman Old Style" pitchFamily="18" charset="0"/>
              </a:rPr>
              <a:t>Constraint</a:t>
            </a:r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1944469"/>
            <a:ext cx="54938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b="1" dirty="0" err="1" smtClean="0">
                <a:latin typeface="Bookman Old Style" pitchFamily="18" charset="0"/>
              </a:rPr>
              <a:t>MySQL</a:t>
            </a:r>
            <a:r>
              <a:rPr lang="en-US" b="1" dirty="0" smtClean="0">
                <a:latin typeface="Bookman Old Style" pitchFamily="18" charset="0"/>
              </a:rPr>
              <a:t>/ SQL </a:t>
            </a:r>
            <a:r>
              <a:rPr lang="en-US" b="1" dirty="0" smtClean="0">
                <a:latin typeface="Bookman Old Style" pitchFamily="18" charset="0"/>
              </a:rPr>
              <a:t>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0" y="27064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ADD CHECK (Age&gt;=18);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29664" y="3849469"/>
            <a:ext cx="51331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lt1"/>
                </a:solidFill>
                <a:latin typeface="Bookman Old Style" pitchFamily="18" charset="0"/>
              </a:rPr>
              <a:t>UNIQUE </a:t>
            </a:r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Constraint</a:t>
            </a:r>
            <a:r>
              <a:rPr lang="fr-FR" b="1" dirty="0" smtClean="0">
                <a:solidFill>
                  <a:schemeClr val="lt1"/>
                </a:solidFill>
                <a:latin typeface="Bookman Old Style" pitchFamily="18" charset="0"/>
              </a:rPr>
              <a:t> On Multiple </a:t>
            </a:r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Columns</a:t>
            </a:r>
            <a:endParaRPr lang="en-US" b="1" dirty="0" smtClean="0">
              <a:solidFill>
                <a:schemeClr val="lt1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7400" y="48006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ADD CONSTRAINT </a:t>
            </a:r>
            <a:r>
              <a:rPr lang="en-US" dirty="0" err="1" smtClean="0"/>
              <a:t>CHK_PersonAge</a:t>
            </a:r>
            <a:r>
              <a:rPr lang="en-US" dirty="0" smtClean="0"/>
              <a:t> CHECK (Age&gt;=18 AND City='</a:t>
            </a:r>
            <a:r>
              <a:rPr lang="en-US" dirty="0" err="1" smtClean="0"/>
              <a:t>Sandnes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990600"/>
            <a:ext cx="140294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 Table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SQL Constraints</a:t>
            </a:r>
          </a:p>
          <a:p>
            <a:pPr algn="ctr"/>
            <a:endParaRPr lang="en-US" sz="2800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1143000"/>
            <a:ext cx="84582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2"/>
              </a:rPr>
              <a:t>NOT NULL</a:t>
            </a:r>
            <a:r>
              <a:rPr lang="en-US" dirty="0" smtClean="0">
                <a:latin typeface="Bookman Old Style" pitchFamily="18" charset="0"/>
              </a:rPr>
              <a:t> - Ensures that a column cannot have a NULL value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3"/>
              </a:rPr>
              <a:t>UNIQUE</a:t>
            </a:r>
            <a:r>
              <a:rPr lang="en-US" dirty="0" smtClean="0">
                <a:latin typeface="Bookman Old Style" pitchFamily="18" charset="0"/>
              </a:rPr>
              <a:t> - Ensures that all values in a column are different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4"/>
              </a:rPr>
              <a:t>PRIMARY KEY</a:t>
            </a:r>
            <a:r>
              <a:rPr lang="en-US" dirty="0" smtClean="0">
                <a:latin typeface="Bookman Old Style" pitchFamily="18" charset="0"/>
              </a:rPr>
              <a:t> - A combination of a NOT NULL and UNIQUE. Uniquely identifies each row in a table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5"/>
              </a:rPr>
              <a:t>FOREIGN KEY</a:t>
            </a:r>
            <a:r>
              <a:rPr lang="en-US" dirty="0" smtClean="0">
                <a:latin typeface="Bookman Old Style" pitchFamily="18" charset="0"/>
              </a:rPr>
              <a:t> - Uniquely identifies a row/record in another table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6"/>
              </a:rPr>
              <a:t>CHECK</a:t>
            </a:r>
            <a:r>
              <a:rPr lang="en-US" dirty="0" smtClean="0">
                <a:latin typeface="Bookman Old Style" pitchFamily="18" charset="0"/>
              </a:rPr>
              <a:t> - Ensures that all values in a column satisfies a specific condition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7"/>
              </a:rPr>
              <a:t>DEFAULT</a:t>
            </a:r>
            <a:r>
              <a:rPr lang="en-US" dirty="0" smtClean="0">
                <a:latin typeface="Bookman Old Style" pitchFamily="18" charset="0"/>
              </a:rPr>
              <a:t> - Sets a default value for a column when no value is specified</a:t>
            </a:r>
          </a:p>
          <a:p>
            <a:pPr marL="539750" indent="-269875" algn="just">
              <a:spcAft>
                <a:spcPts val="2400"/>
              </a:spcAft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  <a:hlinkClick r:id="rId8"/>
              </a:rPr>
              <a:t>INDEX</a:t>
            </a:r>
            <a:r>
              <a:rPr lang="en-US" dirty="0" smtClean="0">
                <a:latin typeface="Bookman Old Style" pitchFamily="18" charset="0"/>
              </a:rPr>
              <a:t> - Used to create and retrieve data from the database very quickly</a:t>
            </a:r>
          </a:p>
          <a:p>
            <a:pPr marL="269875" indent="-269875" algn="just"/>
            <a:endParaRPr lang="en-US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CHECK </a:t>
            </a:r>
            <a:r>
              <a:rPr lang="en-US" sz="2800" dirty="0" smtClean="0">
                <a:latin typeface="Bookman Old Style" pitchFamily="18" charset="0"/>
              </a:rPr>
              <a:t>Constraint</a:t>
            </a:r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14800" y="990600"/>
            <a:ext cx="936475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DROP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1524000"/>
            <a:ext cx="42178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SQL 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ALTER TABLE </a:t>
            </a:r>
            <a:r>
              <a:rPr lang="fr-FR" dirty="0" err="1" smtClean="0"/>
              <a:t>Persons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DROP CONSTRAINT </a:t>
            </a:r>
            <a:r>
              <a:rPr lang="fr-FR" dirty="0" err="1" smtClean="0"/>
              <a:t>CHK_PersonAge</a:t>
            </a:r>
            <a:r>
              <a:rPr lang="fr-FR" dirty="0" smtClean="0"/>
              <a:t>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1524000"/>
            <a:ext cx="11063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lt1"/>
                </a:solidFill>
                <a:latin typeface="Bookman Old Style" pitchFamily="18" charset="0"/>
              </a:rPr>
              <a:t>MySQL</a:t>
            </a:r>
            <a:r>
              <a:rPr lang="en-US" b="1" dirty="0" smtClean="0">
                <a:solidFill>
                  <a:schemeClr val="lt1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198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DROP CHECK </a:t>
            </a:r>
            <a:r>
              <a:rPr lang="en-US" dirty="0" err="1" smtClean="0"/>
              <a:t>CHK_PersonAge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DEFAULT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2954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DEFAULT constraint is used to provide a default value for a column.</a:t>
            </a:r>
          </a:p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The default value will be added to all new records IF no other value is specified.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Bookman Old Style" pitchFamily="18" charset="0"/>
              </a:rPr>
              <a:t/>
            </a:r>
            <a:br>
              <a:rPr lang="en-US" sz="2400" dirty="0" smtClean="0">
                <a:latin typeface="Bookman Old Style" pitchFamily="18" charset="0"/>
              </a:rPr>
            </a:br>
            <a:endParaRPr lang="en-US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DEFAULT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990600"/>
            <a:ext cx="160332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 Table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524000"/>
            <a:ext cx="50882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itchFamily="18" charset="0"/>
              </a:rPr>
              <a:t>MySql</a:t>
            </a:r>
            <a:r>
              <a:rPr lang="en-US" b="1" dirty="0" smtClean="0">
                <a:latin typeface="Bookman Old Style" pitchFamily="18" charset="0"/>
              </a:rPr>
              <a:t>/SQL </a:t>
            </a:r>
            <a:r>
              <a:rPr lang="en-US" b="1" dirty="0" smtClean="0">
                <a:latin typeface="Bookman Old Style" pitchFamily="18" charset="0"/>
              </a:rPr>
              <a:t>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3000" y="2057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    City </a:t>
            </a:r>
            <a:r>
              <a:rPr lang="en-US" dirty="0" err="1" smtClean="0"/>
              <a:t>varchar</a:t>
            </a:r>
            <a:r>
              <a:rPr lang="en-US" dirty="0" smtClean="0"/>
              <a:t>(255) DEFAULT '</a:t>
            </a:r>
            <a:r>
              <a:rPr lang="en-US" dirty="0" err="1" smtClean="0"/>
              <a:t>Sandnes</a:t>
            </a:r>
            <a:r>
              <a:rPr lang="en-US" dirty="0" smtClean="0"/>
              <a:t>'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4412396"/>
            <a:ext cx="75873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DEFAULT constraint can also be used to insert system values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" y="4923472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 TABLE Orders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OrderNumber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OrderDate</a:t>
            </a:r>
            <a:r>
              <a:rPr lang="en-US" dirty="0" smtClean="0"/>
              <a:t> date DEFAULT GETDATE()</a:t>
            </a:r>
            <a:br>
              <a:rPr lang="en-US" dirty="0" smtClean="0"/>
            </a:br>
            <a:r>
              <a:rPr lang="en-US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DEFAULT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524000"/>
            <a:ext cx="11849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b="1" dirty="0" err="1" smtClean="0">
                <a:latin typeface="Bookman Old Style" pitchFamily="18" charset="0"/>
              </a:rPr>
              <a:t>MySQL</a:t>
            </a:r>
            <a:r>
              <a:rPr lang="en-US" b="1" dirty="0" smtClean="0">
                <a:latin typeface="Bookman Old Style" pitchFamily="18" charset="0"/>
              </a:rPr>
              <a:t>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220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ALTER City SET DEFAULT '</a:t>
            </a:r>
            <a:r>
              <a:rPr lang="en-US" dirty="0" err="1" smtClean="0"/>
              <a:t>Sandnes</a:t>
            </a:r>
            <a:r>
              <a:rPr lang="en-US" dirty="0" smtClean="0"/>
              <a:t>';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990600"/>
            <a:ext cx="140294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 Table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352800"/>
            <a:ext cx="12794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SQL Server: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4114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ADD CONSTRAINT </a:t>
            </a:r>
            <a:r>
              <a:rPr lang="en-US" dirty="0" err="1" smtClean="0"/>
              <a:t>df_City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 '</a:t>
            </a:r>
            <a:r>
              <a:rPr lang="en-US" dirty="0" err="1" smtClean="0"/>
              <a:t>Sandnes</a:t>
            </a:r>
            <a:r>
              <a:rPr lang="en-US" dirty="0" smtClean="0"/>
              <a:t>' FOR City;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0" y="1676400"/>
            <a:ext cx="862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Oracle: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220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MODIFY City DEFAULT '</a:t>
            </a:r>
            <a:r>
              <a:rPr lang="en-US" dirty="0" err="1" smtClean="0"/>
              <a:t>Sandnes</a:t>
            </a:r>
            <a:r>
              <a:rPr lang="en-US" dirty="0" smtClean="0"/>
              <a:t>';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0" y="4495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ALTER COLUMN City SET DEFAULT '</a:t>
            </a:r>
            <a:r>
              <a:rPr lang="en-US" dirty="0" err="1" smtClean="0"/>
              <a:t>Sandnes</a:t>
            </a:r>
            <a:r>
              <a:rPr lang="en-US" dirty="0" smtClean="0"/>
              <a:t>';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43600" y="3657600"/>
            <a:ext cx="12426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MS Access: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DEFAULT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990600"/>
            <a:ext cx="86273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DROP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1524000"/>
            <a:ext cx="42178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SQL 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ALTER COLUMN City DROP DEFAULT;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1524000"/>
            <a:ext cx="11063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lt1"/>
                </a:solidFill>
                <a:latin typeface="Bookman Old Style" pitchFamily="18" charset="0"/>
              </a:rPr>
              <a:t>MySQL</a:t>
            </a:r>
            <a:r>
              <a:rPr lang="en-US" b="1" dirty="0" smtClean="0">
                <a:solidFill>
                  <a:schemeClr val="lt1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198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ALTER City DROP DEFAULT;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AUTO INCREMENT Field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295400"/>
            <a:ext cx="8001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Auto-increment allows a unique number to be generated automatically when a new record is inserted into a table.</a:t>
            </a:r>
          </a:p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Often this is the primary key field that we would like to be created automatically every time a new record is inserted.</a:t>
            </a:r>
          </a:p>
          <a:p>
            <a:pPr marL="536575" indent="-536575" algn="just">
              <a:spcAft>
                <a:spcPts val="1800"/>
              </a:spcAft>
            </a:pPr>
            <a:r>
              <a:rPr lang="en-US" sz="2400" dirty="0" smtClean="0">
                <a:latin typeface="Bookman Old Style" pitchFamily="18" charset="0"/>
              </a:rPr>
              <a:t/>
            </a:r>
            <a:br>
              <a:rPr lang="en-US" sz="2400" dirty="0" smtClean="0">
                <a:latin typeface="Bookman Old Style" pitchFamily="18" charset="0"/>
              </a:rPr>
            </a:br>
            <a:r>
              <a:rPr lang="en-US" sz="2400" dirty="0" smtClean="0">
                <a:latin typeface="Bookman Old Style" pitchFamily="18" charset="0"/>
              </a:rPr>
              <a:t/>
            </a:r>
            <a:br>
              <a:rPr lang="en-US" sz="2400" dirty="0" smtClean="0">
                <a:latin typeface="Bookman Old Style" pitchFamily="18" charset="0"/>
              </a:rPr>
            </a:br>
            <a:endParaRPr lang="en-US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DEFAULT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990600"/>
            <a:ext cx="160332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 Table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524000"/>
            <a:ext cx="50882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itchFamily="18" charset="0"/>
              </a:rPr>
              <a:t>MySql</a:t>
            </a:r>
            <a:r>
              <a:rPr lang="en-US" b="1" dirty="0" smtClean="0">
                <a:latin typeface="Bookman Old Style" pitchFamily="18" charset="0"/>
              </a:rPr>
              <a:t>/SQL </a:t>
            </a:r>
            <a:r>
              <a:rPr lang="en-US" b="1" dirty="0" smtClean="0">
                <a:latin typeface="Bookman Old Style" pitchFamily="18" charset="0"/>
              </a:rPr>
              <a:t>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3000" y="2057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 NOT NULL AUTO_INCREMENT,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    PRIMARY KEY (</a:t>
            </a:r>
            <a:r>
              <a:rPr lang="en-US" dirty="0" err="1" smtClean="0"/>
              <a:t>Personid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NOT </a:t>
            </a:r>
            <a:r>
              <a:rPr lang="en-US" sz="2800" dirty="0" smtClean="0">
                <a:latin typeface="Bookman Old Style" pitchFamily="18" charset="0"/>
              </a:rPr>
              <a:t>NULL 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8100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CREATE TABLE Persons (</a:t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    ID </a:t>
            </a:r>
            <a:r>
              <a:rPr lang="en-US" sz="1600" dirty="0" err="1" smtClean="0">
                <a:latin typeface="Bookman Old Style" pitchFamily="18" charset="0"/>
              </a:rPr>
              <a:t>int</a:t>
            </a:r>
            <a:r>
              <a:rPr lang="en-US" sz="1600" dirty="0" smtClean="0">
                <a:latin typeface="Bookman Old Style" pitchFamily="18" charset="0"/>
              </a:rPr>
              <a:t> NOT NULL UNIQUE,</a:t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    </a:t>
            </a:r>
            <a:r>
              <a:rPr lang="en-US" sz="1600" dirty="0" err="1" smtClean="0">
                <a:latin typeface="Bookman Old Style" pitchFamily="18" charset="0"/>
              </a:rPr>
              <a:t>LastName</a:t>
            </a:r>
            <a:r>
              <a:rPr lang="en-US" sz="1600" dirty="0" smtClean="0">
                <a:latin typeface="Bookman Old Style" pitchFamily="18" charset="0"/>
              </a:rPr>
              <a:t> </a:t>
            </a:r>
            <a:r>
              <a:rPr lang="en-US" sz="1600" dirty="0" err="1" smtClean="0">
                <a:latin typeface="Bookman Old Style" pitchFamily="18" charset="0"/>
              </a:rPr>
              <a:t>varchar</a:t>
            </a:r>
            <a:r>
              <a:rPr lang="en-US" sz="1600" dirty="0" smtClean="0">
                <a:latin typeface="Bookman Old Style" pitchFamily="18" charset="0"/>
              </a:rPr>
              <a:t>(255) NOT NULL,</a:t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    </a:t>
            </a:r>
            <a:r>
              <a:rPr lang="en-US" sz="1600" dirty="0" err="1" smtClean="0">
                <a:latin typeface="Bookman Old Style" pitchFamily="18" charset="0"/>
              </a:rPr>
              <a:t>FirstName</a:t>
            </a:r>
            <a:r>
              <a:rPr lang="en-US" sz="1600" dirty="0" smtClean="0">
                <a:latin typeface="Bookman Old Style" pitchFamily="18" charset="0"/>
              </a:rPr>
              <a:t> </a:t>
            </a:r>
            <a:r>
              <a:rPr lang="en-US" sz="1600" dirty="0" err="1" smtClean="0">
                <a:latin typeface="Bookman Old Style" pitchFamily="18" charset="0"/>
              </a:rPr>
              <a:t>varchar</a:t>
            </a:r>
            <a:r>
              <a:rPr lang="en-US" sz="1600" dirty="0" smtClean="0">
                <a:latin typeface="Bookman Old Style" pitchFamily="18" charset="0"/>
              </a:rPr>
              <a:t>(255),</a:t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    Age </a:t>
            </a:r>
            <a:r>
              <a:rPr lang="en-US" sz="1600" dirty="0" err="1" smtClean="0">
                <a:latin typeface="Bookman Old Style" pitchFamily="18" charset="0"/>
              </a:rPr>
              <a:t>int</a:t>
            </a:r>
            <a:r>
              <a:rPr lang="en-US" sz="1600" dirty="0" smtClean="0">
                <a:latin typeface="Bookman Old Style" pitchFamily="18" charset="0"/>
              </a:rPr>
              <a:t/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743200"/>
            <a:ext cx="116410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14400"/>
            <a:ext cx="792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1600" dirty="0" smtClean="0">
                <a:latin typeface="Bookman Old Style" pitchFamily="18" charset="0"/>
              </a:rPr>
              <a:t>By default, a column can hold NULL values.</a:t>
            </a:r>
          </a:p>
          <a:p>
            <a:pPr marL="269875" indent="-269875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1600" dirty="0" smtClean="0">
                <a:latin typeface="Bookman Old Style" pitchFamily="18" charset="0"/>
              </a:rPr>
              <a:t>The NOT NULL constraint enforces a column to NOT accept NULL values.</a:t>
            </a:r>
          </a:p>
          <a:p>
            <a:pPr marL="269875" indent="-269875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1600" dirty="0" smtClean="0">
                <a:latin typeface="Bookman Old Style" pitchFamily="18" charset="0"/>
              </a:rPr>
              <a:t>This enforces a field to always contain a value, which means that you cannot insert a new record, or update a record without adding a value to this field.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3352800"/>
            <a:ext cx="160332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 Table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59436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ALTER TABLE Persons</a:t>
            </a:r>
            <a:br>
              <a:rPr lang="en-US" sz="1600" dirty="0" smtClean="0">
                <a:latin typeface="Bookman Old Style" pitchFamily="18" charset="0"/>
              </a:rPr>
            </a:br>
            <a:r>
              <a:rPr lang="en-US" sz="1600" dirty="0" smtClean="0">
                <a:latin typeface="Bookman Old Style" pitchFamily="18" charset="0"/>
              </a:rPr>
              <a:t>MODIFY Age </a:t>
            </a:r>
            <a:r>
              <a:rPr lang="en-US" sz="1600" dirty="0" err="1" smtClean="0">
                <a:latin typeface="Bookman Old Style" pitchFamily="18" charset="0"/>
              </a:rPr>
              <a:t>int</a:t>
            </a:r>
            <a:r>
              <a:rPr lang="en-US" sz="1600" dirty="0" smtClean="0">
                <a:latin typeface="Bookman Old Style" pitchFamily="18" charset="0"/>
              </a:rPr>
              <a:t> NOT NULL;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486400"/>
            <a:ext cx="140294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 Table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UNIQUE </a:t>
            </a:r>
            <a:r>
              <a:rPr lang="en-US" sz="2800" dirty="0" smtClean="0">
                <a:latin typeface="Bookman Old Style" pitchFamily="18" charset="0"/>
              </a:rPr>
              <a:t>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295400"/>
            <a:ext cx="8001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The UNIQUE constraint ensures that all values in a column are different.</a:t>
            </a:r>
          </a:p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Both the UNIQUE and PRIMARY KEY constraints provide a guarantee for uniqueness for a column or set of columns.</a:t>
            </a:r>
          </a:p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A PRIMARY KEY constraint automatically has a UNIQUE constraint.</a:t>
            </a:r>
          </a:p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However, you can have many UNIQUE constraints per table, but only one PRIMARY KEY constraint per table.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UNIQUE </a:t>
            </a:r>
            <a:r>
              <a:rPr lang="en-US" sz="2800" dirty="0" smtClean="0">
                <a:latin typeface="Bookman Old Style" pitchFamily="18" charset="0"/>
              </a:rPr>
              <a:t>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990600"/>
            <a:ext cx="160332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 Table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1524000"/>
            <a:ext cx="42178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SQL 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133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 UNIQUE,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38800" y="1524000"/>
            <a:ext cx="11063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lt1"/>
                </a:solidFill>
                <a:latin typeface="Bookman Old Style" pitchFamily="18" charset="0"/>
              </a:rPr>
              <a:t>MySQL</a:t>
            </a:r>
            <a:r>
              <a:rPr lang="en-US" b="1" dirty="0" smtClean="0">
                <a:solidFill>
                  <a:schemeClr val="lt1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62600" y="1981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    UNIQUE (ID)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81200" y="4267200"/>
            <a:ext cx="51331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lt1"/>
                </a:solidFill>
                <a:latin typeface="Bookman Old Style" pitchFamily="18" charset="0"/>
              </a:rPr>
              <a:t>UNIQUE </a:t>
            </a:r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Constraint</a:t>
            </a:r>
            <a:r>
              <a:rPr lang="fr-FR" b="1" dirty="0" smtClean="0">
                <a:solidFill>
                  <a:schemeClr val="lt1"/>
                </a:solidFill>
                <a:latin typeface="Bookman Old Style" pitchFamily="18" charset="0"/>
              </a:rPr>
              <a:t> On Multiple </a:t>
            </a:r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Columns</a:t>
            </a:r>
            <a:endParaRPr lang="en-US" b="1" dirty="0" smtClean="0">
              <a:solidFill>
                <a:schemeClr val="lt1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4826675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    CONSTRAINT </a:t>
            </a:r>
            <a:r>
              <a:rPr lang="en-US" dirty="0" err="1" smtClean="0"/>
              <a:t>UC_Person</a:t>
            </a:r>
            <a:r>
              <a:rPr lang="en-US" dirty="0" smtClean="0"/>
              <a:t> UNIQUE (</a:t>
            </a:r>
            <a:r>
              <a:rPr lang="en-US" dirty="0" err="1" smtClean="0"/>
              <a:t>ID,LastName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UNIQUE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1944469"/>
            <a:ext cx="54938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b="1" dirty="0" err="1" smtClean="0">
                <a:latin typeface="Bookman Old Style" pitchFamily="18" charset="0"/>
              </a:rPr>
              <a:t>MySQL</a:t>
            </a:r>
            <a:r>
              <a:rPr lang="en-US" b="1" dirty="0" smtClean="0">
                <a:latin typeface="Bookman Old Style" pitchFamily="18" charset="0"/>
              </a:rPr>
              <a:t>/ SQL </a:t>
            </a:r>
            <a:r>
              <a:rPr lang="en-US" b="1" dirty="0" smtClean="0">
                <a:latin typeface="Bookman Old Style" pitchFamily="18" charset="0"/>
              </a:rPr>
              <a:t>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0" y="27064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ADD UNIQUE (ID);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29664" y="3849469"/>
            <a:ext cx="51331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lt1"/>
                </a:solidFill>
                <a:latin typeface="Bookman Old Style" pitchFamily="18" charset="0"/>
              </a:rPr>
              <a:t>UNIQUE </a:t>
            </a:r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Constraint</a:t>
            </a:r>
            <a:r>
              <a:rPr lang="fr-FR" b="1" dirty="0" smtClean="0">
                <a:solidFill>
                  <a:schemeClr val="lt1"/>
                </a:solidFill>
                <a:latin typeface="Bookman Old Style" pitchFamily="18" charset="0"/>
              </a:rPr>
              <a:t> On Multiple </a:t>
            </a:r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Columns</a:t>
            </a:r>
            <a:endParaRPr lang="en-US" b="1" dirty="0" smtClean="0">
              <a:solidFill>
                <a:schemeClr val="lt1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19400" y="48006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ADD CONSTRAINT </a:t>
            </a:r>
            <a:r>
              <a:rPr lang="en-US" dirty="0" err="1" smtClean="0"/>
              <a:t>UC_Person</a:t>
            </a:r>
            <a:r>
              <a:rPr lang="en-US" dirty="0" smtClean="0"/>
              <a:t> UNIQUE (</a:t>
            </a:r>
            <a:r>
              <a:rPr lang="en-US" dirty="0" err="1" smtClean="0"/>
              <a:t>ID,LastName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990600"/>
            <a:ext cx="140294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Alter Table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UNIQUE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990600"/>
            <a:ext cx="3385863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DROP a UNIQUE Constraint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1524000"/>
            <a:ext cx="42178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SQL 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DROP INDEX </a:t>
            </a:r>
            <a:r>
              <a:rPr lang="en-US" dirty="0" err="1" smtClean="0"/>
              <a:t>UC_Person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1524000"/>
            <a:ext cx="11063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lt1"/>
                </a:solidFill>
                <a:latin typeface="Bookman Old Style" pitchFamily="18" charset="0"/>
              </a:rPr>
              <a:t>MySQL</a:t>
            </a:r>
            <a:r>
              <a:rPr lang="en-US" b="1" dirty="0" smtClean="0">
                <a:solidFill>
                  <a:schemeClr val="lt1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198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ALTER TABLE </a:t>
            </a:r>
            <a:r>
              <a:rPr lang="fr-FR" dirty="0" err="1" smtClean="0"/>
              <a:t>Persons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DROP CONSTRAINT </a:t>
            </a:r>
            <a:r>
              <a:rPr lang="fr-FR" dirty="0" err="1" smtClean="0"/>
              <a:t>UC_Person</a:t>
            </a:r>
            <a:r>
              <a:rPr lang="fr-FR" dirty="0" smtClean="0"/>
              <a:t>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PRIMARY KEY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295400"/>
            <a:ext cx="80010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The PRIMARY KEY constraint uniquely identifies each record in a table.</a:t>
            </a:r>
          </a:p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Primary keys must contain UNIQUE values, and cannot contain NULL values.</a:t>
            </a:r>
          </a:p>
          <a:p>
            <a:pPr marL="536575" indent="-536575" algn="just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A table can have only ONE primary key; and in the table, this primary key can consist of single or multiple columns (fields).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762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r>
              <a:rPr lang="en-US" sz="2800" dirty="0" smtClean="0">
                <a:latin typeface="Bookman Old Style" pitchFamily="18" charset="0"/>
              </a:rPr>
              <a:t>PRIMARY KEY Constraint</a:t>
            </a:r>
          </a:p>
          <a:p>
            <a:pPr algn="ctr"/>
            <a:endParaRPr lang="en-US" sz="2800" dirty="0" smtClean="0">
              <a:latin typeface="Bookman Old Style" pitchFamily="18" charset="0"/>
            </a:endParaRPr>
          </a:p>
          <a:p>
            <a:pPr algn="ctr"/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990600"/>
            <a:ext cx="160332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Create Table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1524000"/>
            <a:ext cx="42178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SQL Server / Oracle / MS Access: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133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 PRIMARY KEY,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38800" y="1524000"/>
            <a:ext cx="11063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lt1"/>
                </a:solidFill>
                <a:latin typeface="Bookman Old Style" pitchFamily="18" charset="0"/>
              </a:rPr>
              <a:t>MySQL</a:t>
            </a:r>
            <a:r>
              <a:rPr lang="en-US" b="1" dirty="0" smtClean="0">
                <a:solidFill>
                  <a:schemeClr val="lt1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62600" y="1981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    PRIMARY KEY (ID)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81200" y="4267200"/>
            <a:ext cx="40959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Constraint</a:t>
            </a:r>
            <a:r>
              <a:rPr lang="fr-FR" b="1" dirty="0" smtClean="0">
                <a:solidFill>
                  <a:schemeClr val="lt1"/>
                </a:solidFill>
                <a:latin typeface="Bookman Old Style" pitchFamily="18" charset="0"/>
              </a:rPr>
              <a:t> on multiple </a:t>
            </a:r>
            <a:r>
              <a:rPr lang="fr-FR" b="1" dirty="0" err="1" smtClean="0">
                <a:solidFill>
                  <a:schemeClr val="lt1"/>
                </a:solidFill>
                <a:latin typeface="Bookman Old Style" pitchFamily="18" charset="0"/>
              </a:rPr>
              <a:t>columns</a:t>
            </a:r>
            <a:endParaRPr lang="en-US" b="1" dirty="0" smtClean="0">
              <a:solidFill>
                <a:schemeClr val="lt1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4826675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 TABLE Persons (</a:t>
            </a:r>
            <a:br>
              <a:rPr lang="en-US" dirty="0" smtClean="0"/>
            </a:br>
            <a:r>
              <a:rPr lang="en-US" dirty="0" smtClean="0"/>
              <a:t>    ID </a:t>
            </a:r>
            <a:r>
              <a:rPr lang="en-US" dirty="0" err="1" smtClean="0"/>
              <a:t>int</a:t>
            </a:r>
            <a:r>
              <a:rPr lang="en-US" dirty="0" smtClean="0"/>
              <a:t>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 NOT NULL,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    CONSTRAINT </a:t>
            </a:r>
            <a:r>
              <a:rPr lang="en-US" dirty="0" err="1" smtClean="0"/>
              <a:t>PK_Person</a:t>
            </a:r>
            <a:r>
              <a:rPr lang="en-US" dirty="0" smtClean="0"/>
              <a:t> PRIMARY KEY (</a:t>
            </a:r>
            <a:r>
              <a:rPr lang="en-US" dirty="0" err="1" smtClean="0"/>
              <a:t>ID,LastName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1551552DAE5D4E854D0E1CDE048039" ma:contentTypeVersion="6" ma:contentTypeDescription="Create a new document." ma:contentTypeScope="" ma:versionID="b3634cfbe66883cacf2fcf6c1b42a7ed">
  <xsd:schema xmlns:xsd="http://www.w3.org/2001/XMLSchema" xmlns:xs="http://www.w3.org/2001/XMLSchema" xmlns:p="http://schemas.microsoft.com/office/2006/metadata/properties" xmlns:ns2="43c82a58-484a-4b50-ac80-e979debf0173" targetNamespace="http://schemas.microsoft.com/office/2006/metadata/properties" ma:root="true" ma:fieldsID="e9e5691e9b61dec2013d212e7721b763" ns2:_="">
    <xsd:import namespace="43c82a58-484a-4b50-ac80-e979debf01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82a58-484a-4b50-ac80-e979debf01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EACAFC-84F9-40FD-A230-33A81E049764}"/>
</file>

<file path=customXml/itemProps2.xml><?xml version="1.0" encoding="utf-8"?>
<ds:datastoreItem xmlns:ds="http://schemas.openxmlformats.org/officeDocument/2006/customXml" ds:itemID="{8238570E-857C-458A-956B-C8C7521213A7}"/>
</file>

<file path=customXml/itemProps3.xml><?xml version="1.0" encoding="utf-8"?>
<ds:datastoreItem xmlns:ds="http://schemas.openxmlformats.org/officeDocument/2006/customXml" ds:itemID="{27302F00-BE58-4117-B16A-E9543FE302C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755</Words>
  <Application>Microsoft Office PowerPoint</Application>
  <PresentationFormat>On-screen Show (4:3)</PresentationFormat>
  <Paragraphs>205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stand for  Structured Query Language</dc:title>
  <dc:creator>LENOVO</dc:creator>
  <cp:lastModifiedBy>Windows User</cp:lastModifiedBy>
  <cp:revision>24</cp:revision>
  <dcterms:created xsi:type="dcterms:W3CDTF">2006-08-16T00:00:00Z</dcterms:created>
  <dcterms:modified xsi:type="dcterms:W3CDTF">2021-01-25T09:11:36Z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0x0101004A1551552DAE5D4E854D0E1CDE048039</vt:lpwstr>
  </property>
</Properties>
</file>