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DA7"/>
    <a:srgbClr val="6D84FF"/>
    <a:srgbClr val="FF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C3B962-F180-432E-AA82-B1F8D6E42B64}" v="21" dt="2025-03-18T12:17:07.242"/>
    <p1510:client id="{D5468D8B-5202-884F-A8AD-4D650A98439E}" v="13" dt="2025-03-18T01:11:18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766"/>
  </p:normalViewPr>
  <p:slideViewPr>
    <p:cSldViewPr snapToGrid="0">
      <p:cViewPr>
        <p:scale>
          <a:sx n="125" d="100"/>
          <a:sy n="125" d="100"/>
        </p:scale>
        <p:origin x="90" y="-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Ahn" userId="646727db-b5ee-4a2a-be21-13436f8c2924" providerId="ADAL" clId="{D5468D8B-5202-884F-A8AD-4D650A98439E}"/>
    <pc:docChg chg="undo custSel addSld modSld">
      <pc:chgData name="Andrew Ahn" userId="646727db-b5ee-4a2a-be21-13436f8c2924" providerId="ADAL" clId="{D5468D8B-5202-884F-A8AD-4D650A98439E}" dt="2025-03-18T01:12:07.148" v="217" actId="14100"/>
      <pc:docMkLst>
        <pc:docMk/>
      </pc:docMkLst>
      <pc:sldChg chg="addSp delSp modSp new mod">
        <pc:chgData name="Andrew Ahn" userId="646727db-b5ee-4a2a-be21-13436f8c2924" providerId="ADAL" clId="{D5468D8B-5202-884F-A8AD-4D650A98439E}" dt="2025-03-18T01:12:07.148" v="217" actId="14100"/>
        <pc:sldMkLst>
          <pc:docMk/>
          <pc:sldMk cId="1781942885" sldId="260"/>
        </pc:sldMkLst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4" creationId="{096C3942-6846-77E0-54BD-DE8FB37A0DF4}"/>
          </ac:spMkLst>
        </pc:spChg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5" creationId="{FF4952B1-CD54-BE87-47B7-9B933084349F}"/>
          </ac:spMkLst>
        </pc:spChg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6" creationId="{35C063B1-63EA-5B67-45CB-3F40B4164CA6}"/>
          </ac:spMkLst>
        </pc:spChg>
        <pc:spChg chg="add del mod">
          <ac:chgData name="Andrew Ahn" userId="646727db-b5ee-4a2a-be21-13436f8c2924" providerId="ADAL" clId="{D5468D8B-5202-884F-A8AD-4D650A98439E}" dt="2025-03-18T01:04:51.598" v="110" actId="478"/>
          <ac:spMkLst>
            <pc:docMk/>
            <pc:sldMk cId="1781942885" sldId="260"/>
            <ac:spMk id="7" creationId="{22276AB0-9675-A914-F771-F8BE3089D08F}"/>
          </ac:spMkLst>
        </pc:spChg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8" creationId="{99B0F29B-D2F0-4488-F6DF-6718FBDE34B0}"/>
          </ac:spMkLst>
        </pc:spChg>
        <pc:spChg chg="add del mod">
          <ac:chgData name="Andrew Ahn" userId="646727db-b5ee-4a2a-be21-13436f8c2924" providerId="ADAL" clId="{D5468D8B-5202-884F-A8AD-4D650A98439E}" dt="2025-03-18T01:10:05.137" v="202" actId="478"/>
          <ac:spMkLst>
            <pc:docMk/>
            <pc:sldMk cId="1781942885" sldId="260"/>
            <ac:spMk id="9" creationId="{80261930-77A0-8F46-8B7A-51F7D30675D9}"/>
          </ac:spMkLst>
        </pc:spChg>
        <pc:spChg chg="add mod">
          <ac:chgData name="Andrew Ahn" userId="646727db-b5ee-4a2a-be21-13436f8c2924" providerId="ADAL" clId="{D5468D8B-5202-884F-A8AD-4D650A98439E}" dt="2025-03-18T01:05:28.562" v="119" actId="207"/>
          <ac:spMkLst>
            <pc:docMk/>
            <pc:sldMk cId="1781942885" sldId="260"/>
            <ac:spMk id="10" creationId="{7C8A1736-3248-AE80-AD6A-C4F2CB5862EE}"/>
          </ac:spMkLst>
        </pc:spChg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12" creationId="{AD2B1DAB-C329-D942-566A-F0A7FABB353A}"/>
          </ac:spMkLst>
        </pc:spChg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13" creationId="{558BC7D6-6A3F-A6D1-DAA8-2BA5721D2A0C}"/>
          </ac:spMkLst>
        </pc:spChg>
        <pc:spChg chg="add mod">
          <ac:chgData name="Andrew Ahn" userId="646727db-b5ee-4a2a-be21-13436f8c2924" providerId="ADAL" clId="{D5468D8B-5202-884F-A8AD-4D650A98439E}" dt="2025-03-18T01:11:18.661" v="211" actId="164"/>
          <ac:spMkLst>
            <pc:docMk/>
            <pc:sldMk cId="1781942885" sldId="260"/>
            <ac:spMk id="15" creationId="{1CA633DC-6055-9CF2-EE8E-DEAFE4306E5B}"/>
          </ac:spMkLst>
        </pc:spChg>
        <pc:grpChg chg="add mod">
          <ac:chgData name="Andrew Ahn" userId="646727db-b5ee-4a2a-be21-13436f8c2924" providerId="ADAL" clId="{D5468D8B-5202-884F-A8AD-4D650A98439E}" dt="2025-03-18T01:07:02.895" v="127" actId="164"/>
          <ac:grpSpMkLst>
            <pc:docMk/>
            <pc:sldMk cId="1781942885" sldId="260"/>
            <ac:grpSpMk id="11" creationId="{FD0D5DBF-AAF5-D3D3-520E-500780FEB2FE}"/>
          </ac:grpSpMkLst>
        </pc:grpChg>
        <pc:grpChg chg="add mod">
          <ac:chgData name="Andrew Ahn" userId="646727db-b5ee-4a2a-be21-13436f8c2924" providerId="ADAL" clId="{D5468D8B-5202-884F-A8AD-4D650A98439E}" dt="2025-03-18T01:09:47.818" v="199" actId="164"/>
          <ac:grpSpMkLst>
            <pc:docMk/>
            <pc:sldMk cId="1781942885" sldId="260"/>
            <ac:grpSpMk id="14" creationId="{A3E074AE-7D8B-0B9F-92D5-C6E59256E07C}"/>
          </ac:grpSpMkLst>
        </pc:grpChg>
        <pc:grpChg chg="add mod">
          <ac:chgData name="Andrew Ahn" userId="646727db-b5ee-4a2a-be21-13436f8c2924" providerId="ADAL" clId="{D5468D8B-5202-884F-A8AD-4D650A98439E}" dt="2025-03-18T01:12:07.148" v="217" actId="14100"/>
          <ac:grpSpMkLst>
            <pc:docMk/>
            <pc:sldMk cId="1781942885" sldId="260"/>
            <ac:grpSpMk id="16" creationId="{7E66C5EF-65F1-881F-D173-226A0A842319}"/>
          </ac:grpSpMkLst>
        </pc:grpChg>
        <pc:picChg chg="add mod">
          <ac:chgData name="Andrew Ahn" userId="646727db-b5ee-4a2a-be21-13436f8c2924" providerId="ADAL" clId="{D5468D8B-5202-884F-A8AD-4D650A98439E}" dt="2025-03-18T01:11:18.661" v="211" actId="164"/>
          <ac:picMkLst>
            <pc:docMk/>
            <pc:sldMk cId="1781942885" sldId="260"/>
            <ac:picMk id="3" creationId="{4501F618-990C-0F37-E3CA-6335E1881D34}"/>
          </ac:picMkLst>
        </pc:picChg>
      </pc:sldChg>
    </pc:docChg>
  </pc:docChgLst>
  <pc:docChgLst>
    <pc:chgData name="Andrew Ahn" userId="646727db-b5ee-4a2a-be21-13436f8c2924" providerId="ADAL" clId="{5EC3B962-F180-432E-AA82-B1F8D6E42B64}"/>
    <pc:docChg chg="undo custSel addSld modSld">
      <pc:chgData name="Andrew Ahn" userId="646727db-b5ee-4a2a-be21-13436f8c2924" providerId="ADAL" clId="{5EC3B962-F180-432E-AA82-B1F8D6E42B64}" dt="2025-03-18T12:17:27.499" v="362" actId="1036"/>
      <pc:docMkLst>
        <pc:docMk/>
      </pc:docMkLst>
      <pc:sldChg chg="addSp delSp modSp new mod">
        <pc:chgData name="Andrew Ahn" userId="646727db-b5ee-4a2a-be21-13436f8c2924" providerId="ADAL" clId="{5EC3B962-F180-432E-AA82-B1F8D6E42B64}" dt="2025-03-18T12:17:27.499" v="362" actId="1036"/>
        <pc:sldMkLst>
          <pc:docMk/>
          <pc:sldMk cId="2316097790" sldId="261"/>
        </pc:sldMkLst>
        <pc:spChg chg="add mod">
          <ac:chgData name="Andrew Ahn" userId="646727db-b5ee-4a2a-be21-13436f8c2924" providerId="ADAL" clId="{5EC3B962-F180-432E-AA82-B1F8D6E42B64}" dt="2025-03-18T12:17:14.628" v="348" actId="1076"/>
          <ac:spMkLst>
            <pc:docMk/>
            <pc:sldMk cId="2316097790" sldId="261"/>
            <ac:spMk id="6" creationId="{C19A64D9-BA6E-E001-E4A4-FF487142C8B7}"/>
          </ac:spMkLst>
        </pc:spChg>
        <pc:spChg chg="add mod">
          <ac:chgData name="Andrew Ahn" userId="646727db-b5ee-4a2a-be21-13436f8c2924" providerId="ADAL" clId="{5EC3B962-F180-432E-AA82-B1F8D6E42B64}" dt="2025-03-18T11:59:25.896" v="116" actId="1076"/>
          <ac:spMkLst>
            <pc:docMk/>
            <pc:sldMk cId="2316097790" sldId="261"/>
            <ac:spMk id="7" creationId="{616B1482-4A35-43DA-3FE5-D393DF8A8B15}"/>
          </ac:spMkLst>
        </pc:spChg>
        <pc:spChg chg="add mod topLvl">
          <ac:chgData name="Andrew Ahn" userId="646727db-b5ee-4a2a-be21-13436f8c2924" providerId="ADAL" clId="{5EC3B962-F180-432E-AA82-B1F8D6E42B64}" dt="2025-03-18T12:17:27.499" v="362" actId="1036"/>
          <ac:spMkLst>
            <pc:docMk/>
            <pc:sldMk cId="2316097790" sldId="261"/>
            <ac:spMk id="8" creationId="{05BC02DE-1413-7903-5758-A725374F4FC1}"/>
          </ac:spMkLst>
        </pc:spChg>
        <pc:spChg chg="add mod topLvl">
          <ac:chgData name="Andrew Ahn" userId="646727db-b5ee-4a2a-be21-13436f8c2924" providerId="ADAL" clId="{5EC3B962-F180-432E-AA82-B1F8D6E42B64}" dt="2025-03-18T12:17:22.462" v="350" actId="1076"/>
          <ac:spMkLst>
            <pc:docMk/>
            <pc:sldMk cId="2316097790" sldId="261"/>
            <ac:spMk id="9" creationId="{BE06A6D6-6121-90FF-7CB2-5EB03F735D55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10" creationId="{F4B0F0D4-D384-8413-4BFB-2D3757919346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11" creationId="{CADC387D-B94A-5E43-05E7-B39A9574582D}"/>
          </ac:spMkLst>
        </pc:spChg>
        <pc:spChg chg="add del mod">
          <ac:chgData name="Andrew Ahn" userId="646727db-b5ee-4a2a-be21-13436f8c2924" providerId="ADAL" clId="{5EC3B962-F180-432E-AA82-B1F8D6E42B64}" dt="2025-03-18T12:01:21.417" v="135" actId="478"/>
          <ac:spMkLst>
            <pc:docMk/>
            <pc:sldMk cId="2316097790" sldId="261"/>
            <ac:spMk id="16" creationId="{C0B42ABC-BDE0-73DB-5746-F851C8199296}"/>
          </ac:spMkLst>
        </pc:spChg>
        <pc:spChg chg="add del mod">
          <ac:chgData name="Andrew Ahn" userId="646727db-b5ee-4a2a-be21-13436f8c2924" providerId="ADAL" clId="{5EC3B962-F180-432E-AA82-B1F8D6E42B64}" dt="2025-03-18T12:01:21.417" v="135" actId="478"/>
          <ac:spMkLst>
            <pc:docMk/>
            <pc:sldMk cId="2316097790" sldId="261"/>
            <ac:spMk id="17" creationId="{D356E6DA-2542-72CC-0484-73EFD5293756}"/>
          </ac:spMkLst>
        </pc:spChg>
        <pc:spChg chg="add del mod">
          <ac:chgData name="Andrew Ahn" userId="646727db-b5ee-4a2a-be21-13436f8c2924" providerId="ADAL" clId="{5EC3B962-F180-432E-AA82-B1F8D6E42B64}" dt="2025-03-18T12:04:44.616" v="293" actId="478"/>
          <ac:spMkLst>
            <pc:docMk/>
            <pc:sldMk cId="2316097790" sldId="261"/>
            <ac:spMk id="18" creationId="{4B1287AE-66CD-33EF-4AB7-255AE65D9652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26" creationId="{30BE4E1D-B6D1-901C-5C13-51B5E15B9C16}"/>
          </ac:spMkLst>
        </pc:spChg>
        <pc:spChg chg="add mod">
          <ac:chgData name="Andrew Ahn" userId="646727db-b5ee-4a2a-be21-13436f8c2924" providerId="ADAL" clId="{5EC3B962-F180-432E-AA82-B1F8D6E42B64}" dt="2025-03-18T12:05:29.043" v="301" actId="1076"/>
          <ac:spMkLst>
            <pc:docMk/>
            <pc:sldMk cId="2316097790" sldId="261"/>
            <ac:spMk id="27" creationId="{E7331264-4B62-4359-5378-57DB3F000672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28" creationId="{2796C935-EDFD-283C-29D5-68AA339653B5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29" creationId="{26969397-D817-91F3-A395-F910F62861F5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30" creationId="{51FC6F3A-1A41-86AC-D518-9C9CC4623F90}"/>
          </ac:spMkLst>
        </pc:spChg>
        <pc:spChg chg="add mo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31" creationId="{4E9B0158-E637-AF09-46B4-DDD830222C79}"/>
          </ac:spMkLst>
        </pc:spChg>
        <pc:spChg chg="add mod">
          <ac:chgData name="Andrew Ahn" userId="646727db-b5ee-4a2a-be21-13436f8c2924" providerId="ADAL" clId="{5EC3B962-F180-432E-AA82-B1F8D6E42B64}" dt="2025-03-18T12:06:41.194" v="326" actId="1076"/>
          <ac:spMkLst>
            <pc:docMk/>
            <pc:sldMk cId="2316097790" sldId="261"/>
            <ac:spMk id="32" creationId="{FB070BEA-DF17-4AF3-959E-4D949117422B}"/>
          </ac:spMkLst>
        </pc:spChg>
        <pc:spChg chg="add mod">
          <ac:chgData name="Andrew Ahn" userId="646727db-b5ee-4a2a-be21-13436f8c2924" providerId="ADAL" clId="{5EC3B962-F180-432E-AA82-B1F8D6E42B64}" dt="2025-03-18T12:07:31.592" v="344" actId="207"/>
          <ac:spMkLst>
            <pc:docMk/>
            <pc:sldMk cId="2316097790" sldId="261"/>
            <ac:spMk id="33" creationId="{1E1C8903-980A-B209-5879-12609D494294}"/>
          </ac:spMkLst>
        </pc:spChg>
        <pc:spChg chg="add mod ord topLvl">
          <ac:chgData name="Andrew Ahn" userId="646727db-b5ee-4a2a-be21-13436f8c2924" providerId="ADAL" clId="{5EC3B962-F180-432E-AA82-B1F8D6E42B64}" dt="2025-03-18T12:17:07.242" v="347" actId="165"/>
          <ac:spMkLst>
            <pc:docMk/>
            <pc:sldMk cId="2316097790" sldId="261"/>
            <ac:spMk id="34" creationId="{79A10B38-6277-B6F4-254D-C87F68B71332}"/>
          </ac:spMkLst>
        </pc:spChg>
        <pc:grpChg chg="mod">
          <ac:chgData name="Andrew Ahn" userId="646727db-b5ee-4a2a-be21-13436f8c2924" providerId="ADAL" clId="{5EC3B962-F180-432E-AA82-B1F8D6E42B64}" dt="2025-03-18T12:17:04.842" v="346" actId="1076"/>
          <ac:grpSpMkLst>
            <pc:docMk/>
            <pc:sldMk cId="2316097790" sldId="261"/>
            <ac:grpSpMk id="35" creationId="{3FA9B33D-AF3B-01D4-F079-5CD5EE6434F3}"/>
          </ac:grpSpMkLst>
        </pc:grpChg>
        <pc:picChg chg="add del mod">
          <ac:chgData name="Andrew Ahn" userId="646727db-b5ee-4a2a-be21-13436f8c2924" providerId="ADAL" clId="{5EC3B962-F180-432E-AA82-B1F8D6E42B64}" dt="2025-03-18T11:56:41.008" v="3" actId="478"/>
          <ac:picMkLst>
            <pc:docMk/>
            <pc:sldMk cId="2316097790" sldId="261"/>
            <ac:picMk id="3" creationId="{DE1A4D89-21F3-8D09-26E5-6A41AC5730CC}"/>
          </ac:picMkLst>
        </pc:picChg>
        <pc:picChg chg="add del mod">
          <ac:chgData name="Andrew Ahn" userId="646727db-b5ee-4a2a-be21-13436f8c2924" providerId="ADAL" clId="{5EC3B962-F180-432E-AA82-B1F8D6E42B64}" dt="2025-03-18T11:59:51.901" v="117" actId="478"/>
          <ac:picMkLst>
            <pc:docMk/>
            <pc:sldMk cId="2316097790" sldId="261"/>
            <ac:picMk id="5" creationId="{D23AF8E4-A9EE-137A-A98C-8D48B35400C9}"/>
          </ac:picMkLst>
        </pc:picChg>
        <pc:picChg chg="add del mod">
          <ac:chgData name="Andrew Ahn" userId="646727db-b5ee-4a2a-be21-13436f8c2924" providerId="ADAL" clId="{5EC3B962-F180-432E-AA82-B1F8D6E42B64}" dt="2025-03-18T12:01:22.202" v="136" actId="478"/>
          <ac:picMkLst>
            <pc:docMk/>
            <pc:sldMk cId="2316097790" sldId="261"/>
            <ac:picMk id="13" creationId="{1CE072B3-8D52-218E-EE15-AA3166AF7B7A}"/>
          </ac:picMkLst>
        </pc:picChg>
        <pc:picChg chg="add del mod">
          <ac:chgData name="Andrew Ahn" userId="646727db-b5ee-4a2a-be21-13436f8c2924" providerId="ADAL" clId="{5EC3B962-F180-432E-AA82-B1F8D6E42B64}" dt="2025-03-18T12:00:49.889" v="126" actId="478"/>
          <ac:picMkLst>
            <pc:docMk/>
            <pc:sldMk cId="2316097790" sldId="261"/>
            <ac:picMk id="15" creationId="{313DD8B2-4DBC-7522-E169-DC007F6C2CB4}"/>
          </ac:picMkLst>
        </pc:picChg>
        <pc:picChg chg="add mod modCrop">
          <ac:chgData name="Andrew Ahn" userId="646727db-b5ee-4a2a-be21-13436f8c2924" providerId="ADAL" clId="{5EC3B962-F180-432E-AA82-B1F8D6E42B64}" dt="2025-03-18T12:02:55.908" v="177" actId="732"/>
          <ac:picMkLst>
            <pc:docMk/>
            <pc:sldMk cId="2316097790" sldId="261"/>
            <ac:picMk id="20" creationId="{0BD97A81-8AFE-0888-71B9-97E12E615897}"/>
          </ac:picMkLst>
        </pc:picChg>
        <pc:picChg chg="add del mod">
          <ac:chgData name="Andrew Ahn" userId="646727db-b5ee-4a2a-be21-13436f8c2924" providerId="ADAL" clId="{5EC3B962-F180-432E-AA82-B1F8D6E42B64}" dt="2025-03-18T12:02:25.515" v="167" actId="22"/>
          <ac:picMkLst>
            <pc:docMk/>
            <pc:sldMk cId="2316097790" sldId="261"/>
            <ac:picMk id="22" creationId="{A25841C4-CA55-EBF1-64D9-65B4D1EFFFB0}"/>
          </ac:picMkLst>
        </pc:picChg>
        <pc:picChg chg="add mod">
          <ac:chgData name="Andrew Ahn" userId="646727db-b5ee-4a2a-be21-13436f8c2924" providerId="ADAL" clId="{5EC3B962-F180-432E-AA82-B1F8D6E42B64}" dt="2025-03-18T12:02:20.807" v="157" actId="571"/>
          <ac:picMkLst>
            <pc:docMk/>
            <pc:sldMk cId="2316097790" sldId="261"/>
            <ac:picMk id="23" creationId="{1D1A237F-400D-A128-E4F7-02AB8BEFF9B6}"/>
          </ac:picMkLst>
        </pc:picChg>
        <pc:picChg chg="add mod modCrop">
          <ac:chgData name="Andrew Ahn" userId="646727db-b5ee-4a2a-be21-13436f8c2924" providerId="ADAL" clId="{5EC3B962-F180-432E-AA82-B1F8D6E42B64}" dt="2025-03-18T12:06:22.060" v="324" actId="1035"/>
          <ac:picMkLst>
            <pc:docMk/>
            <pc:sldMk cId="2316097790" sldId="261"/>
            <ac:picMk id="24" creationId="{EE953808-80F8-B069-C0B9-CA852E5A9D56}"/>
          </ac:picMkLst>
        </pc:picChg>
        <pc:picChg chg="add mod modCrop">
          <ac:chgData name="Andrew Ahn" userId="646727db-b5ee-4a2a-be21-13436f8c2924" providerId="ADAL" clId="{5EC3B962-F180-432E-AA82-B1F8D6E42B64}" dt="2025-03-18T12:06:33.903" v="325" actId="1076"/>
          <ac:picMkLst>
            <pc:docMk/>
            <pc:sldMk cId="2316097790" sldId="261"/>
            <ac:picMk id="25" creationId="{02E6CB65-B1F1-60A4-DF9C-4ADF62839F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7A1E-85C9-84EA-C256-40343EF73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A4B35-4B9B-9AD9-05B6-C21F9FA6B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092F0-1C35-7B17-A1F9-74403F6A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65281-EF37-F0FC-4B98-48C7F6B9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FC40-E833-2080-F67D-F0DD82DA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5260-CF2E-9653-AF26-24F5FBB2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D5D0F-BEA5-2439-E09C-0C7B08B26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73143-7001-14F2-A470-3FE7CC3E0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826E7-5FDE-BE96-6973-CCFD86B6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6CB1D-CEE4-88E4-DAAA-950F5A6BA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E1801-072A-560D-7B7B-79677CBDE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6CCE37-0EF6-2F19-67E6-0D9148894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AD89-EEBA-93AD-B20C-0D51C336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5B98-3D4F-97BB-DBA0-C56393CE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B9DC3-D32D-962F-FA32-5357BE87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866-1D83-5D3C-3137-B79B3268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B4E6-86FB-5C72-2013-BB1067E7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CA3C1-BACA-F7AD-F2B2-4FD23CFC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E7F5-5F29-4049-EEEC-4C1BD6D0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FE3D-8E53-787E-6CE6-246D6343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062C-4559-CCEF-6CB6-BA76258D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69FCF-6D33-F19A-76AA-0C754E06E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CC1E7-F9D6-17C4-4F8E-322DCD1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8368-9C72-DF91-3138-D871BA87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0BD6-69AD-6A1C-21A7-E77474E2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3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9D4A-0AAF-7DB2-2789-F194DC22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C186-58F1-1B84-39D2-E622A667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E17E8-4EA4-4D17-CAA9-27A1650B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C24D2-B8EB-561A-BF00-3A5B651A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A4187-735C-B4FD-BEA5-6CA17DE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AC448-7E85-5D97-467B-492254BF9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0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2A67-E5F6-6AFB-C765-B55B5865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0DDE8-C9EE-0FA8-A20C-2E855D74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01595-527D-EC64-10CE-E6ECD9F2F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A69BA-0E8B-689A-8AF1-9019359AD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CB2D5-0C97-C022-D748-A81107FA3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F1D07-DBC8-755B-F499-975AC1B4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3AC87-CEE3-1E4D-0290-6325B410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5F135-3461-7011-452D-AE833889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180C-3FEA-715F-BE07-C1E83585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68947-F583-D8E5-A37F-6D4C5318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41967-B78D-ED85-DB82-92D8F81FF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35E2-1B6C-6F50-0332-7D295B22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A7449-7343-41A6-EF8A-961833A60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A8CBC-D95F-37DF-78F6-A188B0F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340AC-4A0C-187F-7117-A9BF1FDCF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4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CD17-8DE2-F49C-336C-3DC0558E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244E-4407-CA2A-B64B-58B5B2F6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E0F13-E4AF-C09F-B774-155859E9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C9251-8085-643F-6B79-BF1CC09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61EC2-2CC6-9005-CB72-970052B0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E31FB-3D36-BEE1-CE9A-B5AFF2F5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F8C5-93C3-829F-AEA4-A34EC015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58FBA-9C5A-3A31-F887-D0CC27C261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59FC9-C43F-920B-FD28-702D70FE4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7ECC2-67A3-3DB4-A3E4-3A1CDEAF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E373-D1B5-FFBA-BC36-B23C95A9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7F12-FB86-564F-A1F9-80F3C4BB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2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AAB46D-6288-5BC9-F369-F0EC91AF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0341-5E5B-070A-33DC-2608FA535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7624-EFF4-121D-9EA1-6AC5CCC39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8705AA-737B-6345-B49C-8D5A2E465CD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FE8D8-985E-3216-1899-4B276705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122C8-4A62-4DB6-9664-D9350F45B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65FCD-A4D6-D04A-A0E7-6191DD19E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Highway scene with solid fill">
            <a:extLst>
              <a:ext uri="{FF2B5EF4-FFF2-40B4-BE49-F238E27FC236}">
                <a16:creationId xmlns:a16="http://schemas.microsoft.com/office/drawing/2014/main" id="{42DEF97A-E3E1-595B-2951-6ED63CC15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Mountain scene with solid fill">
            <a:extLst>
              <a:ext uri="{FF2B5EF4-FFF2-40B4-BE49-F238E27FC236}">
                <a16:creationId xmlns:a16="http://schemas.microsoft.com/office/drawing/2014/main" id="{9EE004B7-5CEE-D69F-B22C-6F1CFE7195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4882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1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D18C4D-EB4E-4258-91A3-7DA6245365E2}"/>
              </a:ext>
            </a:extLst>
          </p:cNvPr>
          <p:cNvGrpSpPr/>
          <p:nvPr/>
        </p:nvGrpSpPr>
        <p:grpSpPr>
          <a:xfrm>
            <a:off x="5743361" y="2361857"/>
            <a:ext cx="705277" cy="865037"/>
            <a:chOff x="5740628" y="2944122"/>
            <a:chExt cx="936000" cy="1111064"/>
          </a:xfrm>
        </p:grpSpPr>
        <p:sp>
          <p:nvSpPr>
            <p:cNvPr id="3" name="Extract 2">
              <a:extLst>
                <a:ext uri="{FF2B5EF4-FFF2-40B4-BE49-F238E27FC236}">
                  <a16:creationId xmlns:a16="http://schemas.microsoft.com/office/drawing/2014/main" id="{0846D687-05BB-EE60-8DD6-F2D817EBD153}"/>
                </a:ext>
              </a:extLst>
            </p:cNvPr>
            <p:cNvSpPr/>
            <p:nvPr/>
          </p:nvSpPr>
          <p:spPr>
            <a:xfrm>
              <a:off x="5761128" y="2944122"/>
              <a:ext cx="900000" cy="1078418"/>
            </a:xfrm>
            <a:prstGeom prst="flowChartExtra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Extract 3">
              <a:extLst>
                <a:ext uri="{FF2B5EF4-FFF2-40B4-BE49-F238E27FC236}">
                  <a16:creationId xmlns:a16="http://schemas.microsoft.com/office/drawing/2014/main" id="{148C75F5-634B-D6B4-3FDE-22289F3310F1}"/>
                </a:ext>
              </a:extLst>
            </p:cNvPr>
            <p:cNvSpPr/>
            <p:nvPr/>
          </p:nvSpPr>
          <p:spPr>
            <a:xfrm>
              <a:off x="5769328" y="3669900"/>
              <a:ext cx="882000" cy="35263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Extract 5">
              <a:extLst>
                <a:ext uri="{FF2B5EF4-FFF2-40B4-BE49-F238E27FC236}">
                  <a16:creationId xmlns:a16="http://schemas.microsoft.com/office/drawing/2014/main" id="{5EF71DB0-1BEA-6506-5B88-49A6944E163F}"/>
                </a:ext>
              </a:extLst>
            </p:cNvPr>
            <p:cNvSpPr>
              <a:spLocks/>
            </p:cNvSpPr>
            <p:nvPr/>
          </p:nvSpPr>
          <p:spPr>
            <a:xfrm>
              <a:off x="5740628" y="3695186"/>
              <a:ext cx="936000" cy="360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8789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AE20D7E-3409-794F-93E6-B975D0C6EC59}"/>
              </a:ext>
            </a:extLst>
          </p:cNvPr>
          <p:cNvGrpSpPr/>
          <p:nvPr/>
        </p:nvGrpSpPr>
        <p:grpSpPr>
          <a:xfrm>
            <a:off x="5957951" y="2182463"/>
            <a:ext cx="1062016" cy="1082519"/>
            <a:chOff x="5957951" y="2182463"/>
            <a:chExt cx="1062016" cy="10825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CDD25D-C1A1-6B8F-A1E8-DAB09F792ED5}"/>
                </a:ext>
              </a:extLst>
            </p:cNvPr>
            <p:cNvSpPr/>
            <p:nvPr/>
          </p:nvSpPr>
          <p:spPr>
            <a:xfrm>
              <a:off x="5957951" y="2182463"/>
              <a:ext cx="1062016" cy="10825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grpSp>
          <p:nvGrpSpPr>
            <p:cNvPr id="6" name="Graphic 4" descr="Burger and drink outline">
              <a:extLst>
                <a:ext uri="{FF2B5EF4-FFF2-40B4-BE49-F238E27FC236}">
                  <a16:creationId xmlns:a16="http://schemas.microsoft.com/office/drawing/2014/main" id="{02B443E0-8A65-F2E3-14D3-3F20A03EDCE3}"/>
                </a:ext>
              </a:extLst>
            </p:cNvPr>
            <p:cNvGrpSpPr/>
            <p:nvPr/>
          </p:nvGrpSpPr>
          <p:grpSpPr>
            <a:xfrm>
              <a:off x="6131665" y="2331072"/>
              <a:ext cx="657108" cy="676158"/>
              <a:chOff x="6131665" y="2331072"/>
              <a:chExt cx="657108" cy="676158"/>
            </a:xfrm>
            <a:solidFill>
              <a:srgbClr val="FFC000"/>
            </a:solidFill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EEC18240-8353-9822-3D10-24BFED60BEB5}"/>
                  </a:ext>
                </a:extLst>
              </p:cNvPr>
              <p:cNvSpPr/>
              <p:nvPr/>
            </p:nvSpPr>
            <p:spPr>
              <a:xfrm>
                <a:off x="6388840" y="2331072"/>
                <a:ext cx="399933" cy="676158"/>
              </a:xfrm>
              <a:custGeom>
                <a:avLst/>
                <a:gdLst>
                  <a:gd name="connsiteX0" fmla="*/ 397259 w 399933"/>
                  <a:gd name="connsiteY0" fmla="*/ 16142 h 676158"/>
                  <a:gd name="connsiteX1" fmla="*/ 397025 w 399933"/>
                  <a:gd name="connsiteY1" fmla="*/ 2674 h 676158"/>
                  <a:gd name="connsiteX2" fmla="*/ 383791 w 399933"/>
                  <a:gd name="connsiteY2" fmla="*/ 2674 h 676158"/>
                  <a:gd name="connsiteX3" fmla="*/ 276225 w 399933"/>
                  <a:gd name="connsiteY3" fmla="*/ 110240 h 676158"/>
                  <a:gd name="connsiteX4" fmla="*/ 276225 w 399933"/>
                  <a:gd name="connsiteY4" fmla="*/ 142758 h 676158"/>
                  <a:gd name="connsiteX5" fmla="*/ 0 w 399933"/>
                  <a:gd name="connsiteY5" fmla="*/ 142758 h 676158"/>
                  <a:gd name="connsiteX6" fmla="*/ 48 w 399933"/>
                  <a:gd name="connsiteY6" fmla="*/ 181811 h 676158"/>
                  <a:gd name="connsiteX7" fmla="*/ 12687 w 399933"/>
                  <a:gd name="connsiteY7" fmla="*/ 308950 h 676158"/>
                  <a:gd name="connsiteX8" fmla="*/ 32156 w 399933"/>
                  <a:gd name="connsiteY8" fmla="*/ 312551 h 676158"/>
                  <a:gd name="connsiteX9" fmla="*/ 19050 w 399933"/>
                  <a:gd name="connsiteY9" fmla="*/ 180858 h 676158"/>
                  <a:gd name="connsiteX10" fmla="*/ 19050 w 399933"/>
                  <a:gd name="connsiteY10" fmla="*/ 161808 h 676158"/>
                  <a:gd name="connsiteX11" fmla="*/ 332718 w 399933"/>
                  <a:gd name="connsiteY11" fmla="*/ 161808 h 676158"/>
                  <a:gd name="connsiteX12" fmla="*/ 332718 w 399933"/>
                  <a:gd name="connsiteY12" fmla="*/ 180115 h 676158"/>
                  <a:gd name="connsiteX13" fmla="*/ 295323 w 399933"/>
                  <a:gd name="connsiteY13" fmla="*/ 657108 h 676158"/>
                  <a:gd name="connsiteX14" fmla="*/ 161163 w 399933"/>
                  <a:gd name="connsiteY14" fmla="*/ 657108 h 676158"/>
                  <a:gd name="connsiteX15" fmla="*/ 145532 w 399933"/>
                  <a:gd name="connsiteY15" fmla="*/ 676158 h 676158"/>
                  <a:gd name="connsiteX16" fmla="*/ 312934 w 399933"/>
                  <a:gd name="connsiteY16" fmla="*/ 676158 h 676158"/>
                  <a:gd name="connsiteX17" fmla="*/ 351758 w 399933"/>
                  <a:gd name="connsiteY17" fmla="*/ 180858 h 676158"/>
                  <a:gd name="connsiteX18" fmla="*/ 351758 w 399933"/>
                  <a:gd name="connsiteY18" fmla="*/ 142758 h 676158"/>
                  <a:gd name="connsiteX19" fmla="*/ 295275 w 399933"/>
                  <a:gd name="connsiteY19" fmla="*/ 142758 h 676158"/>
                  <a:gd name="connsiteX20" fmla="*/ 295275 w 399933"/>
                  <a:gd name="connsiteY20" fmla="*/ 118126 h 67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99933" h="676158">
                    <a:moveTo>
                      <a:pt x="397259" y="16142"/>
                    </a:moveTo>
                    <a:cubicBezTo>
                      <a:pt x="400914" y="12358"/>
                      <a:pt x="400809" y="6329"/>
                      <a:pt x="397025" y="2674"/>
                    </a:cubicBezTo>
                    <a:cubicBezTo>
                      <a:pt x="393334" y="-891"/>
                      <a:pt x="387482" y="-891"/>
                      <a:pt x="383791" y="2674"/>
                    </a:cubicBezTo>
                    <a:lnTo>
                      <a:pt x="276225" y="110240"/>
                    </a:lnTo>
                    <a:lnTo>
                      <a:pt x="276225" y="142758"/>
                    </a:lnTo>
                    <a:lnTo>
                      <a:pt x="0" y="142758"/>
                    </a:lnTo>
                    <a:lnTo>
                      <a:pt x="48" y="181811"/>
                    </a:lnTo>
                    <a:lnTo>
                      <a:pt x="12687" y="308950"/>
                    </a:lnTo>
                    <a:cubicBezTo>
                      <a:pt x="19342" y="309967"/>
                      <a:pt x="25832" y="311167"/>
                      <a:pt x="32156" y="312551"/>
                    </a:cubicBezTo>
                    <a:lnTo>
                      <a:pt x="19050" y="180858"/>
                    </a:lnTo>
                    <a:lnTo>
                      <a:pt x="19050" y="161808"/>
                    </a:lnTo>
                    <a:lnTo>
                      <a:pt x="332718" y="161808"/>
                    </a:lnTo>
                    <a:lnTo>
                      <a:pt x="332718" y="180115"/>
                    </a:lnTo>
                    <a:lnTo>
                      <a:pt x="295323" y="657108"/>
                    </a:lnTo>
                    <a:lnTo>
                      <a:pt x="161163" y="657108"/>
                    </a:lnTo>
                    <a:cubicBezTo>
                      <a:pt x="157019" y="664262"/>
                      <a:pt x="151740" y="670696"/>
                      <a:pt x="145532" y="676158"/>
                    </a:cubicBezTo>
                    <a:lnTo>
                      <a:pt x="312934" y="676158"/>
                    </a:lnTo>
                    <a:lnTo>
                      <a:pt x="351758" y="180858"/>
                    </a:lnTo>
                    <a:lnTo>
                      <a:pt x="351758" y="142758"/>
                    </a:lnTo>
                    <a:lnTo>
                      <a:pt x="295275" y="142758"/>
                    </a:lnTo>
                    <a:lnTo>
                      <a:pt x="295275" y="11812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F63B6072-E6CB-3D8D-7A05-B34A3294A4F4}"/>
                  </a:ext>
                </a:extLst>
              </p:cNvPr>
              <p:cNvSpPr/>
              <p:nvPr/>
            </p:nvSpPr>
            <p:spPr>
              <a:xfrm>
                <a:off x="6131665" y="2654805"/>
                <a:ext cx="428625" cy="352425"/>
              </a:xfrm>
              <a:custGeom>
                <a:avLst/>
                <a:gdLst>
                  <a:gd name="connsiteX0" fmla="*/ 409575 w 428625"/>
                  <a:gd name="connsiteY0" fmla="*/ 238392 h 352425"/>
                  <a:gd name="connsiteX1" fmla="*/ 428625 w 428625"/>
                  <a:gd name="connsiteY1" fmla="*/ 200977 h 352425"/>
                  <a:gd name="connsiteX2" fmla="*/ 428625 w 428625"/>
                  <a:gd name="connsiteY2" fmla="*/ 199073 h 352425"/>
                  <a:gd name="connsiteX3" fmla="*/ 409575 w 428625"/>
                  <a:gd name="connsiteY3" fmla="*/ 161658 h 352425"/>
                  <a:gd name="connsiteX4" fmla="*/ 409575 w 428625"/>
                  <a:gd name="connsiteY4" fmla="*/ 123825 h 352425"/>
                  <a:gd name="connsiteX5" fmla="*/ 214313 w 428625"/>
                  <a:gd name="connsiteY5" fmla="*/ 0 h 352425"/>
                  <a:gd name="connsiteX6" fmla="*/ 19050 w 428625"/>
                  <a:gd name="connsiteY6" fmla="*/ 123825 h 352425"/>
                  <a:gd name="connsiteX7" fmla="*/ 19050 w 428625"/>
                  <a:gd name="connsiteY7" fmla="*/ 161658 h 352425"/>
                  <a:gd name="connsiteX8" fmla="*/ 0 w 428625"/>
                  <a:gd name="connsiteY8" fmla="*/ 199073 h 352425"/>
                  <a:gd name="connsiteX9" fmla="*/ 0 w 428625"/>
                  <a:gd name="connsiteY9" fmla="*/ 200977 h 352425"/>
                  <a:gd name="connsiteX10" fmla="*/ 19050 w 428625"/>
                  <a:gd name="connsiteY10" fmla="*/ 238392 h 352425"/>
                  <a:gd name="connsiteX11" fmla="*/ 19050 w 428625"/>
                  <a:gd name="connsiteY11" fmla="*/ 295275 h 352425"/>
                  <a:gd name="connsiteX12" fmla="*/ 76200 w 428625"/>
                  <a:gd name="connsiteY12" fmla="*/ 352425 h 352425"/>
                  <a:gd name="connsiteX13" fmla="*/ 352425 w 428625"/>
                  <a:gd name="connsiteY13" fmla="*/ 352425 h 352425"/>
                  <a:gd name="connsiteX14" fmla="*/ 409575 w 428625"/>
                  <a:gd name="connsiteY14" fmla="*/ 295275 h 352425"/>
                  <a:gd name="connsiteX15" fmla="*/ 38100 w 428625"/>
                  <a:gd name="connsiteY15" fmla="*/ 152400 h 352425"/>
                  <a:gd name="connsiteX16" fmla="*/ 38100 w 428625"/>
                  <a:gd name="connsiteY16" fmla="*/ 123825 h 352425"/>
                  <a:gd name="connsiteX17" fmla="*/ 214313 w 428625"/>
                  <a:gd name="connsiteY17" fmla="*/ 19050 h 352425"/>
                  <a:gd name="connsiteX18" fmla="*/ 390525 w 428625"/>
                  <a:gd name="connsiteY18" fmla="*/ 123825 h 352425"/>
                  <a:gd name="connsiteX19" fmla="*/ 390525 w 428625"/>
                  <a:gd name="connsiteY19" fmla="*/ 152400 h 352425"/>
                  <a:gd name="connsiteX20" fmla="*/ 38100 w 428625"/>
                  <a:gd name="connsiteY20" fmla="*/ 152400 h 352425"/>
                  <a:gd name="connsiteX21" fmla="*/ 19050 w 428625"/>
                  <a:gd name="connsiteY21" fmla="*/ 199073 h 352425"/>
                  <a:gd name="connsiteX22" fmla="*/ 46672 w 428625"/>
                  <a:gd name="connsiteY22" fmla="*/ 171450 h 352425"/>
                  <a:gd name="connsiteX23" fmla="*/ 381953 w 428625"/>
                  <a:gd name="connsiteY23" fmla="*/ 171450 h 352425"/>
                  <a:gd name="connsiteX24" fmla="*/ 409575 w 428625"/>
                  <a:gd name="connsiteY24" fmla="*/ 199073 h 352425"/>
                  <a:gd name="connsiteX25" fmla="*/ 409575 w 428625"/>
                  <a:gd name="connsiteY25" fmla="*/ 200977 h 352425"/>
                  <a:gd name="connsiteX26" fmla="*/ 381953 w 428625"/>
                  <a:gd name="connsiteY26" fmla="*/ 228600 h 352425"/>
                  <a:gd name="connsiteX27" fmla="*/ 46672 w 428625"/>
                  <a:gd name="connsiteY27" fmla="*/ 228600 h 352425"/>
                  <a:gd name="connsiteX28" fmla="*/ 19050 w 428625"/>
                  <a:gd name="connsiteY28" fmla="*/ 200977 h 352425"/>
                  <a:gd name="connsiteX29" fmla="*/ 305619 w 428625"/>
                  <a:gd name="connsiteY29" fmla="*/ 247650 h 352425"/>
                  <a:gd name="connsiteX30" fmla="*/ 261938 w 428625"/>
                  <a:gd name="connsiteY30" fmla="*/ 291332 h 352425"/>
                  <a:gd name="connsiteX31" fmla="*/ 218256 w 428625"/>
                  <a:gd name="connsiteY31" fmla="*/ 247650 h 352425"/>
                  <a:gd name="connsiteX32" fmla="*/ 390525 w 428625"/>
                  <a:gd name="connsiteY32" fmla="*/ 295275 h 352425"/>
                  <a:gd name="connsiteX33" fmla="*/ 352425 w 428625"/>
                  <a:gd name="connsiteY33" fmla="*/ 333375 h 352425"/>
                  <a:gd name="connsiteX34" fmla="*/ 76200 w 428625"/>
                  <a:gd name="connsiteY34" fmla="*/ 333375 h 352425"/>
                  <a:gd name="connsiteX35" fmla="*/ 38100 w 428625"/>
                  <a:gd name="connsiteY35" fmla="*/ 295275 h 352425"/>
                  <a:gd name="connsiteX36" fmla="*/ 38100 w 428625"/>
                  <a:gd name="connsiteY36" fmla="*/ 247650 h 352425"/>
                  <a:gd name="connsiteX37" fmla="*/ 191319 w 428625"/>
                  <a:gd name="connsiteY37" fmla="*/ 247650 h 352425"/>
                  <a:gd name="connsiteX38" fmla="*/ 261938 w 428625"/>
                  <a:gd name="connsiteY38" fmla="*/ 318268 h 352425"/>
                  <a:gd name="connsiteX39" fmla="*/ 332556 w 428625"/>
                  <a:gd name="connsiteY39" fmla="*/ 247650 h 352425"/>
                  <a:gd name="connsiteX40" fmla="*/ 390525 w 428625"/>
                  <a:gd name="connsiteY40" fmla="*/ 247650 h 352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28625" h="352425">
                    <a:moveTo>
                      <a:pt x="409575" y="238392"/>
                    </a:moveTo>
                    <a:cubicBezTo>
                      <a:pt x="421517" y="229662"/>
                      <a:pt x="428590" y="215770"/>
                      <a:pt x="428625" y="200977"/>
                    </a:cubicBezTo>
                    <a:lnTo>
                      <a:pt x="428625" y="199073"/>
                    </a:lnTo>
                    <a:cubicBezTo>
                      <a:pt x="428590" y="184280"/>
                      <a:pt x="421517" y="170388"/>
                      <a:pt x="409575" y="161658"/>
                    </a:cubicBezTo>
                    <a:lnTo>
                      <a:pt x="409575" y="123825"/>
                    </a:lnTo>
                    <a:cubicBezTo>
                      <a:pt x="409575" y="52073"/>
                      <a:pt x="327460" y="0"/>
                      <a:pt x="214313" y="0"/>
                    </a:cubicBezTo>
                    <a:cubicBezTo>
                      <a:pt x="101165" y="0"/>
                      <a:pt x="19050" y="52073"/>
                      <a:pt x="19050" y="123825"/>
                    </a:cubicBezTo>
                    <a:lnTo>
                      <a:pt x="19050" y="161658"/>
                    </a:lnTo>
                    <a:cubicBezTo>
                      <a:pt x="7109" y="170388"/>
                      <a:pt x="35" y="184280"/>
                      <a:pt x="0" y="199073"/>
                    </a:cubicBezTo>
                    <a:lnTo>
                      <a:pt x="0" y="200977"/>
                    </a:lnTo>
                    <a:cubicBezTo>
                      <a:pt x="35" y="215770"/>
                      <a:pt x="7109" y="229662"/>
                      <a:pt x="19050" y="238392"/>
                    </a:cubicBezTo>
                    <a:lnTo>
                      <a:pt x="19050" y="295275"/>
                    </a:lnTo>
                    <a:cubicBezTo>
                      <a:pt x="19081" y="326825"/>
                      <a:pt x="44650" y="352394"/>
                      <a:pt x="76200" y="352425"/>
                    </a:cubicBezTo>
                    <a:lnTo>
                      <a:pt x="352425" y="352425"/>
                    </a:lnTo>
                    <a:cubicBezTo>
                      <a:pt x="383975" y="352394"/>
                      <a:pt x="409544" y="326825"/>
                      <a:pt x="409575" y="295275"/>
                    </a:cubicBezTo>
                    <a:close/>
                    <a:moveTo>
                      <a:pt x="38100" y="152400"/>
                    </a:moveTo>
                    <a:lnTo>
                      <a:pt x="38100" y="123825"/>
                    </a:lnTo>
                    <a:cubicBezTo>
                      <a:pt x="38100" y="63113"/>
                      <a:pt x="112205" y="19050"/>
                      <a:pt x="214313" y="19050"/>
                    </a:cubicBezTo>
                    <a:cubicBezTo>
                      <a:pt x="316421" y="19050"/>
                      <a:pt x="390525" y="63113"/>
                      <a:pt x="390525" y="123825"/>
                    </a:cubicBezTo>
                    <a:lnTo>
                      <a:pt x="390525" y="152400"/>
                    </a:lnTo>
                    <a:lnTo>
                      <a:pt x="38100" y="152400"/>
                    </a:lnTo>
                    <a:close/>
                    <a:moveTo>
                      <a:pt x="19050" y="199073"/>
                    </a:moveTo>
                    <a:cubicBezTo>
                      <a:pt x="19050" y="183817"/>
                      <a:pt x="31417" y="171450"/>
                      <a:pt x="46672" y="171450"/>
                    </a:cubicBezTo>
                    <a:lnTo>
                      <a:pt x="381953" y="171450"/>
                    </a:lnTo>
                    <a:cubicBezTo>
                      <a:pt x="397208" y="171450"/>
                      <a:pt x="409575" y="183817"/>
                      <a:pt x="409575" y="199073"/>
                    </a:cubicBezTo>
                    <a:lnTo>
                      <a:pt x="409575" y="200977"/>
                    </a:lnTo>
                    <a:cubicBezTo>
                      <a:pt x="409575" y="216233"/>
                      <a:pt x="397208" y="228600"/>
                      <a:pt x="381953" y="228600"/>
                    </a:cubicBezTo>
                    <a:lnTo>
                      <a:pt x="46672" y="228600"/>
                    </a:lnTo>
                    <a:cubicBezTo>
                      <a:pt x="31417" y="228600"/>
                      <a:pt x="19050" y="216233"/>
                      <a:pt x="19050" y="200977"/>
                    </a:cubicBezTo>
                    <a:close/>
                    <a:moveTo>
                      <a:pt x="305619" y="247650"/>
                    </a:moveTo>
                    <a:lnTo>
                      <a:pt x="261938" y="291332"/>
                    </a:lnTo>
                    <a:lnTo>
                      <a:pt x="218256" y="247650"/>
                    </a:lnTo>
                    <a:close/>
                    <a:moveTo>
                      <a:pt x="390525" y="295275"/>
                    </a:moveTo>
                    <a:cubicBezTo>
                      <a:pt x="390525" y="316317"/>
                      <a:pt x="373467" y="333375"/>
                      <a:pt x="352425" y="333375"/>
                    </a:cubicBezTo>
                    <a:lnTo>
                      <a:pt x="76200" y="333375"/>
                    </a:lnTo>
                    <a:cubicBezTo>
                      <a:pt x="55158" y="333375"/>
                      <a:pt x="38100" y="316317"/>
                      <a:pt x="38100" y="295275"/>
                    </a:cubicBezTo>
                    <a:lnTo>
                      <a:pt x="38100" y="247650"/>
                    </a:lnTo>
                    <a:lnTo>
                      <a:pt x="191319" y="247650"/>
                    </a:lnTo>
                    <a:lnTo>
                      <a:pt x="261938" y="318268"/>
                    </a:lnTo>
                    <a:lnTo>
                      <a:pt x="332556" y="247650"/>
                    </a:lnTo>
                    <a:lnTo>
                      <a:pt x="390525" y="24765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04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84EB94-0601-2534-FB02-367A2775A8C8}"/>
              </a:ext>
            </a:extLst>
          </p:cNvPr>
          <p:cNvGrpSpPr/>
          <p:nvPr/>
        </p:nvGrpSpPr>
        <p:grpSpPr>
          <a:xfrm>
            <a:off x="4878167" y="2024596"/>
            <a:ext cx="2050224" cy="1878006"/>
            <a:chOff x="4878167" y="2024596"/>
            <a:chExt cx="2050224" cy="187800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670F44-6153-82B9-EEAE-162E0FC2E0BF}"/>
                </a:ext>
              </a:extLst>
            </p:cNvPr>
            <p:cNvSpPr/>
            <p:nvPr/>
          </p:nvSpPr>
          <p:spPr>
            <a:xfrm>
              <a:off x="4878167" y="2024596"/>
              <a:ext cx="2050224" cy="1878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Graphic 2" descr="Train with solid fill">
              <a:extLst>
                <a:ext uri="{FF2B5EF4-FFF2-40B4-BE49-F238E27FC236}">
                  <a16:creationId xmlns:a16="http://schemas.microsoft.com/office/drawing/2014/main" id="{2468A914-CC12-9050-42DE-4B05AF65C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41724" y="2803681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Bus with solid fill">
              <a:extLst>
                <a:ext uri="{FF2B5EF4-FFF2-40B4-BE49-F238E27FC236}">
                  <a16:creationId xmlns:a16="http://schemas.microsoft.com/office/drawing/2014/main" id="{1D565407-5F28-421E-E0FE-E30C3A50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78678" y="297180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Taxi with solid fill">
              <a:extLst>
                <a:ext uri="{FF2B5EF4-FFF2-40B4-BE49-F238E27FC236}">
                  <a16:creationId xmlns:a16="http://schemas.microsoft.com/office/drawing/2014/main" id="{766C1030-009E-CA74-CF5F-3E382A6C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0574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1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C8A1736-3248-AE80-AD6A-C4F2CB5862EE}"/>
              </a:ext>
            </a:extLst>
          </p:cNvPr>
          <p:cNvSpPr txBox="1"/>
          <p:nvPr/>
        </p:nvSpPr>
        <p:spPr>
          <a:xfrm>
            <a:off x="3418114" y="-515257"/>
            <a:ext cx="184731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E66C5EF-65F1-881F-D173-226A0A842319}"/>
              </a:ext>
            </a:extLst>
          </p:cNvPr>
          <p:cNvGrpSpPr/>
          <p:nvPr/>
        </p:nvGrpSpPr>
        <p:grpSpPr>
          <a:xfrm>
            <a:off x="4647535" y="644471"/>
            <a:ext cx="2886649" cy="2880003"/>
            <a:chOff x="4647535" y="644471"/>
            <a:chExt cx="2886649" cy="2880003"/>
          </a:xfrm>
        </p:grpSpPr>
        <p:sp>
          <p:nvSpPr>
            <p:cNvPr id="15" name="Snip Diagonal Corner Rectangle 14">
              <a:extLst>
                <a:ext uri="{FF2B5EF4-FFF2-40B4-BE49-F238E27FC236}">
                  <a16:creationId xmlns:a16="http://schemas.microsoft.com/office/drawing/2014/main" id="{1CA633DC-6055-9CF2-EE8E-DEAFE4306E5B}"/>
                </a:ext>
              </a:extLst>
            </p:cNvPr>
            <p:cNvSpPr/>
            <p:nvPr/>
          </p:nvSpPr>
          <p:spPr>
            <a:xfrm>
              <a:off x="4647535" y="644474"/>
              <a:ext cx="2880000" cy="2880000"/>
            </a:xfrm>
            <a:prstGeom prst="snip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B0F29B-D2F0-4488-F6DF-6718FBDE34B0}"/>
                </a:ext>
              </a:extLst>
            </p:cNvPr>
            <p:cNvSpPr/>
            <p:nvPr/>
          </p:nvSpPr>
          <p:spPr>
            <a:xfrm>
              <a:off x="5275943" y="1268044"/>
              <a:ext cx="1636486" cy="1632857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Yin And Yang with solid fill">
              <a:extLst>
                <a:ext uri="{FF2B5EF4-FFF2-40B4-BE49-F238E27FC236}">
                  <a16:creationId xmlns:a16="http://schemas.microsoft.com/office/drawing/2014/main" id="{4501F618-990C-0F37-E3CA-6335E188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042324" flipH="1">
              <a:off x="4976446" y="964921"/>
              <a:ext cx="2239108" cy="223910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96C3942-6846-77E0-54BD-DE8FB37A0DF4}"/>
                </a:ext>
              </a:extLst>
            </p:cNvPr>
            <p:cNvSpPr/>
            <p:nvPr/>
          </p:nvSpPr>
          <p:spPr>
            <a:xfrm>
              <a:off x="5479751" y="1770742"/>
              <a:ext cx="457200" cy="4499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4952B1-CD54-BE87-47B7-9B933084349F}"/>
                </a:ext>
              </a:extLst>
            </p:cNvPr>
            <p:cNvSpPr/>
            <p:nvPr/>
          </p:nvSpPr>
          <p:spPr>
            <a:xfrm>
              <a:off x="6196090" y="1939329"/>
              <a:ext cx="457200" cy="44994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5C063B1-63EA-5B67-45CB-3F40B4164CA6}"/>
                </a:ext>
              </a:extLst>
            </p:cNvPr>
            <p:cNvSpPr/>
            <p:nvPr/>
          </p:nvSpPr>
          <p:spPr>
            <a:xfrm>
              <a:off x="5275943" y="1268044"/>
              <a:ext cx="1636486" cy="1632857"/>
            </a:xfrm>
            <a:prstGeom prst="ellipse">
              <a:avLst/>
            </a:prstGeom>
            <a:no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2B1DAB-C329-D942-566A-F0A7FABB353A}"/>
                </a:ext>
              </a:extLst>
            </p:cNvPr>
            <p:cNvSpPr/>
            <p:nvPr/>
          </p:nvSpPr>
          <p:spPr>
            <a:xfrm>
              <a:off x="4654185" y="644471"/>
              <a:ext cx="2443302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South Korea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BC7D6-6A3F-A6D1-DAA8-2BA5721D2A0C}"/>
                </a:ext>
              </a:extLst>
            </p:cNvPr>
            <p:cNvSpPr/>
            <p:nvPr/>
          </p:nvSpPr>
          <p:spPr>
            <a:xfrm>
              <a:off x="5558971" y="2939699"/>
              <a:ext cx="197521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Bike Tour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194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9A10B38-6277-B6F4-254D-C87F68B71332}"/>
              </a:ext>
            </a:extLst>
          </p:cNvPr>
          <p:cNvSpPr/>
          <p:nvPr/>
        </p:nvSpPr>
        <p:spPr>
          <a:xfrm>
            <a:off x="1173480" y="2857296"/>
            <a:ext cx="6979920" cy="1569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9A64D9-BA6E-E001-E4A4-FF487142C8B7}"/>
              </a:ext>
            </a:extLst>
          </p:cNvPr>
          <p:cNvSpPr/>
          <p:nvPr/>
        </p:nvSpPr>
        <p:spPr>
          <a:xfrm>
            <a:off x="1542077" y="5041338"/>
            <a:ext cx="2794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B1482-4A35-43DA-3FE5-D393DF8A8B15}"/>
              </a:ext>
            </a:extLst>
          </p:cNvPr>
          <p:cNvSpPr txBox="1"/>
          <p:nvPr/>
        </p:nvSpPr>
        <p:spPr>
          <a:xfrm>
            <a:off x="1747520" y="3279000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Dedicated Bike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BC02DE-1413-7903-5758-A725374F4FC1}"/>
              </a:ext>
            </a:extLst>
          </p:cNvPr>
          <p:cNvSpPr/>
          <p:nvPr/>
        </p:nvSpPr>
        <p:spPr>
          <a:xfrm>
            <a:off x="1538605" y="5427226"/>
            <a:ext cx="279400" cy="45719"/>
          </a:xfrm>
          <a:prstGeom prst="rect">
            <a:avLst/>
          </a:prstGeom>
          <a:solidFill>
            <a:srgbClr val="6D8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06A6D6-6121-90FF-7CB2-5EB03F735D55}"/>
              </a:ext>
            </a:extLst>
          </p:cNvPr>
          <p:cNvSpPr/>
          <p:nvPr/>
        </p:nvSpPr>
        <p:spPr>
          <a:xfrm>
            <a:off x="1528075" y="5863148"/>
            <a:ext cx="279400" cy="45719"/>
          </a:xfrm>
          <a:prstGeom prst="rect">
            <a:avLst/>
          </a:prstGeom>
          <a:solidFill>
            <a:srgbClr val="34DD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0F0D4-D384-8413-4BFB-2D3757919346}"/>
              </a:ext>
            </a:extLst>
          </p:cNvPr>
          <p:cNvSpPr txBox="1"/>
          <p:nvPr/>
        </p:nvSpPr>
        <p:spPr>
          <a:xfrm>
            <a:off x="1747518" y="3583800"/>
            <a:ext cx="13970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Shared Pedestrian / Bike 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C387D-B94A-5E43-05E7-B39A9574582D}"/>
              </a:ext>
            </a:extLst>
          </p:cNvPr>
          <p:cNvSpPr txBox="1"/>
          <p:nvPr/>
        </p:nvSpPr>
        <p:spPr>
          <a:xfrm>
            <a:off x="1747519" y="3888600"/>
            <a:ext cx="147002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Shared Vehicle / Bike Path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D97A81-8AFE-0888-71B9-97E12E6158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631"/>
          <a:stretch/>
        </p:blipFill>
        <p:spPr>
          <a:xfrm>
            <a:off x="3233482" y="3095585"/>
            <a:ext cx="498414" cy="12288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953808-80F8-B069-C0B9-CA852E5A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9" r="49132"/>
          <a:stretch/>
        </p:blipFill>
        <p:spPr>
          <a:xfrm>
            <a:off x="4618015" y="3091604"/>
            <a:ext cx="444842" cy="12288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E6CB65-B1F1-60A4-DF9C-4ADF62839F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31"/>
          <a:stretch/>
        </p:blipFill>
        <p:spPr>
          <a:xfrm>
            <a:off x="6505381" y="3068744"/>
            <a:ext cx="800660" cy="12288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0BE4E1D-B6D1-901C-5C13-51B5E15B9C16}"/>
              </a:ext>
            </a:extLst>
          </p:cNvPr>
          <p:cNvSpPr txBox="1"/>
          <p:nvPr/>
        </p:nvSpPr>
        <p:spPr>
          <a:xfrm>
            <a:off x="3737171" y="3262522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Air Pump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331264-4B62-4359-5378-57DB3F000672}"/>
              </a:ext>
            </a:extLst>
          </p:cNvPr>
          <p:cNvSpPr txBox="1"/>
          <p:nvPr/>
        </p:nvSpPr>
        <p:spPr>
          <a:xfrm>
            <a:off x="3737172" y="3583800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Bike Shop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6C935-EDFD-283C-29D5-68AA339653B5}"/>
              </a:ext>
            </a:extLst>
          </p:cNvPr>
          <p:cNvSpPr txBox="1"/>
          <p:nvPr/>
        </p:nvSpPr>
        <p:spPr>
          <a:xfrm>
            <a:off x="3737173" y="3911459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Convenience Store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69397-D817-91F3-A395-F910F62861F5}"/>
              </a:ext>
            </a:extLst>
          </p:cNvPr>
          <p:cNvSpPr txBox="1"/>
          <p:nvPr/>
        </p:nvSpPr>
        <p:spPr>
          <a:xfrm>
            <a:off x="5062857" y="3249824"/>
            <a:ext cx="144252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Water Fountain / Shower Facility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FC6F3A-1A41-86AC-D518-9C9CC4623F90}"/>
              </a:ext>
            </a:extLst>
          </p:cNvPr>
          <p:cNvSpPr txBox="1"/>
          <p:nvPr/>
        </p:nvSpPr>
        <p:spPr>
          <a:xfrm>
            <a:off x="5062857" y="3583165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Bike Rental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9B0158-E637-AF09-46B4-DDD830222C79}"/>
              </a:ext>
            </a:extLst>
          </p:cNvPr>
          <p:cNvSpPr txBox="1"/>
          <p:nvPr/>
        </p:nvSpPr>
        <p:spPr>
          <a:xfrm>
            <a:off x="5062857" y="3910824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Washroom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070BEA-DF17-4AF3-959E-4D949117422B}"/>
              </a:ext>
            </a:extLst>
          </p:cNvPr>
          <p:cNvSpPr txBox="1"/>
          <p:nvPr/>
        </p:nvSpPr>
        <p:spPr>
          <a:xfrm>
            <a:off x="6981911" y="3249824"/>
            <a:ext cx="10318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700" dirty="0"/>
              <a:t>Bike Storage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1C8903-980A-B209-5879-12609D494294}"/>
              </a:ext>
            </a:extLst>
          </p:cNvPr>
          <p:cNvSpPr txBox="1"/>
          <p:nvPr/>
        </p:nvSpPr>
        <p:spPr>
          <a:xfrm>
            <a:off x="1330325" y="2672630"/>
            <a:ext cx="139384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Map Legend</a:t>
            </a:r>
          </a:p>
        </p:txBody>
      </p:sp>
    </p:spTree>
    <p:extLst>
      <p:ext uri="{BB962C8B-B14F-4D97-AF65-F5344CB8AC3E}">
        <p14:creationId xmlns:p14="http://schemas.microsoft.com/office/powerpoint/2010/main" val="231609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1713</TotalTime>
  <Words>35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Hyung Jin Ahn</dc:creator>
  <cp:lastModifiedBy>Hyung Jin Ahn</cp:lastModifiedBy>
  <cp:revision>1</cp:revision>
  <dcterms:created xsi:type="dcterms:W3CDTF">2025-03-16T20:58:59Z</dcterms:created>
  <dcterms:modified xsi:type="dcterms:W3CDTF">2025-03-18T12:17:34Z</dcterms:modified>
</cp:coreProperties>
</file>