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2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37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90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2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15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28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5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8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1C5F3AD-ACDC-49E4-8F83-2EC4F5DCE19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2F5EE8-08A3-4112-B6EE-9A884C8C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6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ECA8E-31A6-47DC-BB62-0731CBDE0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음원 관리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ACB11-E413-46EF-87FA-1FFF5710F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8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DF9C1-6A0F-4501-8780-DF496FD7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6D2A3-9312-4995-9229-31EC4137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이상적인 자료구조는 </a:t>
            </a:r>
            <a:r>
              <a:rPr lang="en-US" altLang="ko-KR" dirty="0"/>
              <a:t>Tree</a:t>
            </a:r>
            <a:r>
              <a:rPr lang="ko-KR" altLang="en-US" dirty="0"/>
              <a:t>라고 생각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 타입을 구현하기 위해선 </a:t>
            </a:r>
            <a:r>
              <a:rPr lang="en-US" altLang="ko-KR" dirty="0"/>
              <a:t>Root&lt;-&gt;child </a:t>
            </a:r>
            <a:r>
              <a:rPr lang="ko-KR" altLang="en-US" dirty="0"/>
              <a:t>간의 </a:t>
            </a:r>
            <a:r>
              <a:rPr lang="en-US" altLang="ko-KR" dirty="0" err="1"/>
              <a:t>DoublyLinked</a:t>
            </a:r>
            <a:r>
              <a:rPr lang="en-US" altLang="ko-KR" dirty="0"/>
              <a:t> </a:t>
            </a:r>
            <a:r>
              <a:rPr lang="en-US" altLang="ko-KR" dirty="0" err="1"/>
              <a:t>Structrue</a:t>
            </a:r>
            <a:r>
              <a:rPr lang="ko-KR" altLang="en-US" dirty="0"/>
              <a:t>을 이용해야 했음</a:t>
            </a:r>
            <a:endParaRPr lang="en-US" altLang="ko-KR" dirty="0"/>
          </a:p>
          <a:p>
            <a:r>
              <a:rPr lang="ko-KR" altLang="en-US" dirty="0"/>
              <a:t>실력부족으로 </a:t>
            </a:r>
            <a:r>
              <a:rPr lang="en-US" altLang="ko-KR" dirty="0"/>
              <a:t>Generic</a:t>
            </a:r>
            <a:r>
              <a:rPr lang="ko-KR" altLang="en-US" dirty="0"/>
              <a:t>한 </a:t>
            </a:r>
            <a:r>
              <a:rPr lang="en-US" altLang="ko-KR" dirty="0"/>
              <a:t>Tree</a:t>
            </a:r>
            <a:r>
              <a:rPr lang="ko-KR" altLang="en-US" dirty="0"/>
              <a:t>구조는 구현하지 못함</a:t>
            </a:r>
          </a:p>
        </p:txBody>
      </p:sp>
    </p:spTree>
    <p:extLst>
      <p:ext uri="{BB962C8B-B14F-4D97-AF65-F5344CB8AC3E}">
        <p14:creationId xmlns:p14="http://schemas.microsoft.com/office/powerpoint/2010/main" val="388757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83751D-B4E3-468C-94F2-B284500B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endParaRPr lang="ko-KR" altLang="en-US" sz="2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66AC75-B561-4011-8086-2ECCDBC9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FolderType</a:t>
            </a:r>
            <a:r>
              <a:rPr lang="ko-KR" alt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자체를 하나의 모듈로 구현 </a:t>
            </a:r>
            <a:endParaRPr lang="en-US" altLang="ko-KR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Application</a:t>
            </a:r>
            <a:r>
              <a:rPr lang="ko-KR" alt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에서는 현재 폴더를 나타내는 </a:t>
            </a:r>
            <a:r>
              <a:rPr lang="en-US" altLang="ko-KR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CurrentFolder</a:t>
            </a:r>
            <a:r>
              <a:rPr lang="ko-KR" alt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만 있으면 폴더의 이동을 구현 가능</a:t>
            </a:r>
            <a:endParaRPr lang="en-US" altLang="ko-KR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  <a:p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E106F936-18DD-4571-AE44-82CAA00E1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26" y="2402222"/>
            <a:ext cx="5934182" cy="17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65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CDC1E-F713-4979-A17C-25EA4364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ko-KR" altLang="en-US" dirty="0"/>
              <a:t>폴더 구현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DB380-2C2F-4871-A94E-B2344A8E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폴더 추가 가능</a:t>
            </a:r>
            <a:endParaRPr lang="en-US" altLang="ko-KR" dirty="0"/>
          </a:p>
          <a:p>
            <a:r>
              <a:rPr lang="ko-KR" altLang="en-US" dirty="0"/>
              <a:t>폴더 안의 폴더들과 음악을 출력가능</a:t>
            </a:r>
            <a:endParaRPr lang="en-US" altLang="ko-KR" dirty="0"/>
          </a:p>
          <a:p>
            <a:r>
              <a:rPr lang="ko-KR" altLang="en-US" dirty="0"/>
              <a:t>탐색기의 </a:t>
            </a:r>
            <a:r>
              <a:rPr lang="en-US" altLang="ko-KR" dirty="0"/>
              <a:t>‘</a:t>
            </a:r>
            <a:r>
              <a:rPr lang="ko-KR" altLang="en-US" dirty="0" err="1"/>
              <a:t>위로＇기능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ko-KR" altLang="en-US" dirty="0"/>
              <a:t>폴더 안의 폴더로 갈 수 있음</a:t>
            </a:r>
            <a:endParaRPr lang="en-US" altLang="ko-KR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778302B-54D0-48F9-A295-A555AADC3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78" y="645106"/>
            <a:ext cx="3851488" cy="572711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3125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198DB-BA7C-44AF-9DC5-FEA6E164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5073C-FBFC-46EA-BEA7-B1184662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MusicType</a:t>
            </a:r>
            <a:r>
              <a:rPr lang="en-US" altLang="ko-KR" dirty="0"/>
              <a:t> : </a:t>
            </a:r>
            <a:r>
              <a:rPr lang="ko-KR" altLang="en-US" dirty="0"/>
              <a:t>음악의 정보를 담은 기본 타입</a:t>
            </a:r>
            <a:endParaRPr lang="en-US" altLang="ko-KR" dirty="0"/>
          </a:p>
          <a:p>
            <a:r>
              <a:rPr lang="en-US" altLang="ko-KR" dirty="0" err="1"/>
              <a:t>ManageType</a:t>
            </a:r>
            <a:r>
              <a:rPr lang="en-US" altLang="ko-KR" dirty="0"/>
              <a:t> : </a:t>
            </a:r>
            <a:r>
              <a:rPr lang="en-US" altLang="ko-KR" dirty="0" err="1"/>
              <a:t>MusicType</a:t>
            </a:r>
            <a:r>
              <a:rPr lang="ko-KR" altLang="en-US" dirty="0"/>
              <a:t>의 포인터와 </a:t>
            </a:r>
            <a:r>
              <a:rPr lang="en-US" altLang="ko-KR" dirty="0" err="1"/>
              <a:t>Isdeleted</a:t>
            </a:r>
            <a:r>
              <a:rPr lang="ko-KR" altLang="en-US" dirty="0"/>
              <a:t>변수를 갖는 타입</a:t>
            </a:r>
            <a:r>
              <a:rPr lang="en-US" altLang="ko-KR" dirty="0"/>
              <a:t>. </a:t>
            </a:r>
            <a:r>
              <a:rPr lang="ko-KR" altLang="en-US" dirty="0"/>
              <a:t>음악정보를 더 적은 메모리로 관리하기 위한 타입</a:t>
            </a:r>
            <a:endParaRPr lang="en-US" altLang="ko-KR" dirty="0"/>
          </a:p>
          <a:p>
            <a:r>
              <a:rPr lang="en-US" altLang="ko-KR" dirty="0" err="1"/>
              <a:t>Genre,Artist,AlbumType</a:t>
            </a:r>
            <a:r>
              <a:rPr lang="en-US" altLang="ko-KR" dirty="0"/>
              <a:t> : </a:t>
            </a:r>
            <a:r>
              <a:rPr lang="ko-KR" altLang="en-US" dirty="0"/>
              <a:t>음악을 정보에 따라 분류하기 위한 타입</a:t>
            </a:r>
            <a:endParaRPr lang="en-US" altLang="ko-KR" dirty="0"/>
          </a:p>
          <a:p>
            <a:r>
              <a:rPr lang="en-US" altLang="ko-KR" dirty="0" err="1"/>
              <a:t>PlType</a:t>
            </a:r>
            <a:r>
              <a:rPr lang="en-US" altLang="ko-KR" dirty="0"/>
              <a:t> : </a:t>
            </a:r>
            <a:r>
              <a:rPr lang="ko-KR" altLang="en-US" dirty="0"/>
              <a:t>재생목록을 만들기 위한 타입</a:t>
            </a:r>
            <a:endParaRPr lang="en-US" altLang="ko-KR" dirty="0"/>
          </a:p>
          <a:p>
            <a:r>
              <a:rPr lang="en-US" altLang="ko-KR" dirty="0" err="1"/>
              <a:t>FolderType</a:t>
            </a:r>
            <a:r>
              <a:rPr lang="en-US" altLang="ko-KR" dirty="0"/>
              <a:t> : </a:t>
            </a:r>
            <a:r>
              <a:rPr lang="ko-KR" altLang="en-US" dirty="0"/>
              <a:t>폴더를 생성하기 위한 타입</a:t>
            </a:r>
            <a:endParaRPr lang="en-US" altLang="ko-KR" dirty="0"/>
          </a:p>
          <a:p>
            <a:r>
              <a:rPr lang="en-US" altLang="ko-KR" dirty="0" err="1"/>
              <a:t>DoublyLinkedList</a:t>
            </a:r>
            <a:r>
              <a:rPr lang="en-US" altLang="ko-KR" dirty="0"/>
              <a:t> : Unsorted, Sorted </a:t>
            </a:r>
            <a:r>
              <a:rPr lang="ko-KR" altLang="en-US" dirty="0"/>
              <a:t>두 리스트 존재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3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809CA-7442-4AB5-8DFD-A64C1655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A1E1485-D54A-40FC-8BD5-220DD2755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5" y="787153"/>
            <a:ext cx="10208068" cy="5461247"/>
          </a:xfrm>
        </p:spPr>
      </p:pic>
    </p:spTree>
    <p:extLst>
      <p:ext uri="{BB962C8B-B14F-4D97-AF65-F5344CB8AC3E}">
        <p14:creationId xmlns:p14="http://schemas.microsoft.com/office/powerpoint/2010/main" val="323332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F4B1-D4E3-4F05-8F3A-938CBA68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68028"/>
            <a:ext cx="3431919" cy="5215247"/>
          </a:xfrm>
        </p:spPr>
        <p:txBody>
          <a:bodyPr>
            <a:normAutofit/>
          </a:bodyPr>
          <a:lstStyle/>
          <a:p>
            <a:r>
              <a:rPr lang="en-US" altLang="ko-KR" sz="2800"/>
              <a:t>ManageType</a:t>
            </a:r>
            <a:endParaRPr lang="ko-KR" altLang="en-US" sz="280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D5548BD-5E60-40CD-B8DF-4ABF3C9B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5" y="668029"/>
            <a:ext cx="6828142" cy="3353365"/>
          </a:xfrm>
        </p:spPr>
        <p:txBody>
          <a:bodyPr>
            <a:normAutofit/>
          </a:bodyPr>
          <a:lstStyle/>
          <a:p>
            <a:r>
              <a:rPr lang="en-US" sz="1800" dirty="0" err="1"/>
              <a:t>M_List</a:t>
            </a:r>
            <a:r>
              <a:rPr lang="ko-KR" altLang="en-US" sz="1800" dirty="0"/>
              <a:t>의 특정 음악의 </a:t>
            </a:r>
            <a:r>
              <a:rPr lang="ko-KR" altLang="en-US" sz="1800" dirty="0" err="1"/>
              <a:t>주소값을</a:t>
            </a:r>
            <a:r>
              <a:rPr lang="ko-KR" altLang="en-US" sz="1800" dirty="0"/>
              <a:t> 가지는 타입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재생목록</a:t>
            </a:r>
            <a:r>
              <a:rPr lang="en-US" altLang="ko-KR" sz="1800" dirty="0"/>
              <a:t>, </a:t>
            </a:r>
            <a:r>
              <a:rPr lang="ko-KR" altLang="en-US" sz="1800" dirty="0"/>
              <a:t>최근추가목록</a:t>
            </a:r>
            <a:r>
              <a:rPr lang="en-US" altLang="ko-KR" sz="1800" dirty="0"/>
              <a:t>, </a:t>
            </a:r>
            <a:r>
              <a:rPr lang="ko-KR" altLang="en-US" sz="1800" dirty="0"/>
              <a:t>최근 재생목록은 모두 이것을 이용함</a:t>
            </a:r>
            <a:endParaRPr lang="en-US" altLang="ko-KR" sz="1800" dirty="0"/>
          </a:p>
          <a:p>
            <a:r>
              <a:rPr lang="ko-KR" altLang="en-US" sz="1800" dirty="0"/>
              <a:t>포인터를 이용해 좀더 메모리를 절약 가능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재생목록</a:t>
            </a:r>
            <a:r>
              <a:rPr lang="en-US" altLang="ko-KR" sz="1800" dirty="0"/>
              <a:t>, </a:t>
            </a:r>
            <a:r>
              <a:rPr lang="ko-KR" altLang="en-US" sz="1800" dirty="0"/>
              <a:t>최근추가목록은 </a:t>
            </a:r>
            <a:r>
              <a:rPr lang="en-US" altLang="ko-KR" sz="1800" dirty="0" err="1"/>
              <a:t>Managetype</a:t>
            </a:r>
            <a:r>
              <a:rPr lang="ko-KR" altLang="en-US" sz="1800" dirty="0"/>
              <a:t>의 포인터를 이용해서 좀더 메모리를 절약함</a:t>
            </a:r>
            <a:endParaRPr lang="en-US" altLang="ko-KR" sz="18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BEA883A-5B82-4FF0-8F47-B2AEA64C1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45" y="4244980"/>
            <a:ext cx="5526711" cy="164787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575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08627-FF04-4A88-B819-1E4625EA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en-US" altLang="ko-KR"/>
              <a:t>SUbList</a:t>
            </a:r>
            <a:endParaRPr lang="ko-KR" altLang="en-US"/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72E8877F-F65A-4227-B850-B1F5DF318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42" y="1761524"/>
            <a:ext cx="3416888" cy="1800826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26B629CF-61A6-4647-834B-68CF29AF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4425"/>
            <a:ext cx="6132446" cy="3288445"/>
          </a:xfrm>
        </p:spPr>
        <p:txBody>
          <a:bodyPr>
            <a:normAutofit/>
          </a:bodyPr>
          <a:lstStyle/>
          <a:p>
            <a:r>
              <a:rPr lang="en-US" dirty="0" err="1"/>
              <a:t>MusicType</a:t>
            </a:r>
            <a:r>
              <a:rPr lang="ko-KR" altLang="en-US" dirty="0"/>
              <a:t>을 </a:t>
            </a:r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로 가지는 </a:t>
            </a:r>
            <a:r>
              <a:rPr lang="en-US" altLang="ko-KR" dirty="0" err="1"/>
              <a:t>GenreType</a:t>
            </a:r>
            <a:r>
              <a:rPr lang="en-US" altLang="ko-KR" dirty="0"/>
              <a:t>, </a:t>
            </a:r>
            <a:r>
              <a:rPr lang="en-US" altLang="ko-KR" dirty="0" err="1"/>
              <a:t>AlbumType</a:t>
            </a:r>
            <a:r>
              <a:rPr lang="ko-KR" altLang="en-US" dirty="0"/>
              <a:t>과 </a:t>
            </a:r>
            <a:r>
              <a:rPr lang="en-US" altLang="ko-KR" dirty="0" err="1"/>
              <a:t>AlbumType</a:t>
            </a:r>
            <a:r>
              <a:rPr lang="ko-KR" altLang="en-US" dirty="0"/>
              <a:t>을 </a:t>
            </a:r>
            <a:r>
              <a:rPr lang="en-US" altLang="ko-KR" dirty="0"/>
              <a:t>List In List</a:t>
            </a:r>
            <a:r>
              <a:rPr lang="ko-KR" altLang="en-US" dirty="0"/>
              <a:t>로 가지는 </a:t>
            </a:r>
            <a:r>
              <a:rPr lang="en-US" altLang="ko-KR" dirty="0" err="1"/>
              <a:t>ArtistType</a:t>
            </a:r>
            <a:endParaRPr lang="en-US" altLang="ko-KR" dirty="0"/>
          </a:p>
          <a:p>
            <a:r>
              <a:rPr lang="en-US" dirty="0" err="1"/>
              <a:t>M_list</a:t>
            </a:r>
            <a:r>
              <a:rPr lang="ko-KR" altLang="en-US" dirty="0"/>
              <a:t>에 변화가 </a:t>
            </a:r>
            <a:r>
              <a:rPr lang="ko-KR" altLang="en-US" dirty="0" err="1"/>
              <a:t>있을시</a:t>
            </a:r>
            <a:r>
              <a:rPr lang="ko-KR" altLang="en-US" dirty="0"/>
              <a:t> 다시 만들어 주기 때문에 </a:t>
            </a:r>
            <a:r>
              <a:rPr lang="en-US" altLang="ko-KR" dirty="0" err="1"/>
              <a:t>m_List</a:t>
            </a:r>
            <a:r>
              <a:rPr lang="en-US" altLang="ko-KR" dirty="0"/>
              <a:t> </a:t>
            </a:r>
            <a:r>
              <a:rPr lang="ko-KR" altLang="en-US" dirty="0"/>
              <a:t>변화를 반영가능</a:t>
            </a:r>
            <a:endParaRPr lang="en-US" altLang="ko-KR" dirty="0"/>
          </a:p>
          <a:p>
            <a:r>
              <a:rPr lang="ko-KR" altLang="en-US" dirty="0"/>
              <a:t>타입 안에 간소화된 </a:t>
            </a:r>
            <a:r>
              <a:rPr lang="en-US" altLang="ko-KR" dirty="0" err="1"/>
              <a:t>DataType</a:t>
            </a:r>
            <a:r>
              <a:rPr lang="ko-KR" altLang="en-US" dirty="0"/>
              <a:t>을 넣음으로써 </a:t>
            </a:r>
            <a:r>
              <a:rPr lang="en-US" altLang="ko-KR" dirty="0" err="1"/>
              <a:t>m_List</a:t>
            </a:r>
            <a:r>
              <a:rPr lang="ko-KR" altLang="en-US" dirty="0"/>
              <a:t>를 다 돌지 않아도 됨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E0DE29-5635-4014-B7B8-2E58AD085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42" y="4023196"/>
            <a:ext cx="3416888" cy="2039673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0456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64752-D27B-4B78-8078-8CA9067B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rPr>
              <a:t>장르리스트 내 </a:t>
            </a:r>
            <a:r>
              <a:rPr lang="ko-KR" altLang="en-US" sz="20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rPr>
              <a:t>앨범으로검색</a:t>
            </a:r>
            <a:r>
              <a:rPr lang="en-US" altLang="ko-KR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rPr>
              <a:t>, </a:t>
            </a:r>
            <a:r>
              <a:rPr lang="ko-KR" alt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rPr>
              <a:t>아티스트로 검색</a:t>
            </a:r>
            <a:br>
              <a:rPr lang="en-US" altLang="ko-KR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rPr>
            </a:br>
            <a:r>
              <a:rPr lang="ko-KR" alt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rPr>
              <a:t>앨범리스트 내 장르로 검색</a:t>
            </a:r>
            <a:br>
              <a:rPr lang="en-US" altLang="ko-KR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rPr>
            </a:br>
            <a:r>
              <a:rPr lang="ko-KR" alt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rPr>
              <a:t>아티스트리스트 내 장르로 검색 기능 지원</a:t>
            </a:r>
            <a:br>
              <a:rPr lang="en-US" altLang="ko-KR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rPr>
            </a:br>
            <a:endParaRPr lang="en-US" altLang="ko-KR" sz="20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53CDE8-64BC-4649-A9A6-5EA617561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746" y="863390"/>
            <a:ext cx="3250829" cy="572833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5478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D6206-E806-40A1-9AD0-26D7A85A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ko-KR" altLang="en-US" dirty="0"/>
              <a:t>재생목록</a:t>
            </a:r>
            <a:r>
              <a:rPr lang="en-US" altLang="ko-KR" dirty="0"/>
              <a:t>, </a:t>
            </a:r>
            <a:r>
              <a:rPr lang="ko-KR" altLang="en-US" dirty="0"/>
              <a:t>최근 추가된 목록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B7C30D-7963-4991-8D16-47B6F9818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곡을 최근 추가된 순서대로 </a:t>
            </a:r>
            <a:r>
              <a:rPr lang="en-US" altLang="ko-KR" dirty="0"/>
              <a:t>30</a:t>
            </a:r>
            <a:r>
              <a:rPr lang="ko-KR" altLang="en-US" dirty="0"/>
              <a:t>개까지 보여줌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재생목록을 만들어서 원하는 재생목록에 곡을 담을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곡 넘버</a:t>
            </a:r>
            <a:r>
              <a:rPr lang="en-US" altLang="ko-KR" dirty="0"/>
              <a:t>(Index)</a:t>
            </a:r>
            <a:r>
              <a:rPr lang="ko-KR" altLang="en-US" dirty="0"/>
              <a:t>를 통해 재생 가능</a:t>
            </a:r>
            <a:endParaRPr lang="en-US" altLang="ko-KR" dirty="0"/>
          </a:p>
          <a:p>
            <a:r>
              <a:rPr lang="en-US" altLang="ko-KR" dirty="0" err="1"/>
              <a:t>ManageType</a:t>
            </a:r>
            <a:r>
              <a:rPr lang="ko-KR" altLang="en-US" dirty="0"/>
              <a:t>을 이용해 곡 정보 변경</a:t>
            </a:r>
            <a:r>
              <a:rPr lang="en-US" altLang="ko-KR" dirty="0"/>
              <a:t>, </a:t>
            </a:r>
            <a:r>
              <a:rPr lang="ko-KR" altLang="en-US" dirty="0"/>
              <a:t>삭제를 반영 가능 </a:t>
            </a:r>
            <a:endParaRPr lang="en-US" altLang="ko-KR" dirty="0"/>
          </a:p>
          <a:p>
            <a:r>
              <a:rPr lang="en-US" altLang="ko-KR" dirty="0" err="1"/>
              <a:t>Mg_List</a:t>
            </a:r>
            <a:r>
              <a:rPr lang="ko-KR" altLang="en-US" dirty="0"/>
              <a:t>의 </a:t>
            </a:r>
            <a:r>
              <a:rPr lang="ko-KR" altLang="en-US" dirty="0" err="1"/>
              <a:t>포인터값</a:t>
            </a:r>
            <a:r>
              <a:rPr lang="en-US" altLang="ko-KR" dirty="0"/>
              <a:t>(</a:t>
            </a:r>
            <a:r>
              <a:rPr lang="en-US" altLang="ko-KR" dirty="0" err="1"/>
              <a:t>ManageType</a:t>
            </a:r>
            <a:r>
              <a:rPr lang="en-US" altLang="ko-KR" dirty="0"/>
              <a:t>*)</a:t>
            </a:r>
            <a:r>
              <a:rPr lang="ko-KR" altLang="en-US" dirty="0"/>
              <a:t>을 이용함</a:t>
            </a:r>
            <a:r>
              <a:rPr lang="en-US" altLang="ko-KR" dirty="0"/>
              <a:t> -&gt;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변경이 일어 </a:t>
            </a:r>
            <a:r>
              <a:rPr lang="ko-KR" altLang="en-US" dirty="0" err="1"/>
              <a:t>날때</a:t>
            </a:r>
            <a:r>
              <a:rPr lang="ko-KR" altLang="en-US" dirty="0"/>
              <a:t> </a:t>
            </a:r>
            <a:r>
              <a:rPr lang="en-US" altLang="ko-KR" dirty="0" err="1"/>
              <a:t>Mg_List</a:t>
            </a:r>
            <a:r>
              <a:rPr lang="ko-KR" altLang="en-US" dirty="0"/>
              <a:t>만 수정하면 재생목록과 최근 추가된 목록 모두를 갱신 가능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AD29EBB-8B8A-4476-AF5F-1D70CD18C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62" y="745759"/>
            <a:ext cx="3976788" cy="327090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2679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D7E5C-6150-4A08-915C-2D32696A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FB6DF-63D5-43A4-A3DB-E1D902F9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곡의 추가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 보다는 재생 함수의 호출횟수가 더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재생할 때 어떤 곡의 위치</a:t>
            </a:r>
            <a:r>
              <a:rPr lang="en-US" altLang="ko-KR" dirty="0"/>
              <a:t>(Index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을 알 경우 </a:t>
            </a:r>
            <a:r>
              <a:rPr lang="en-US" altLang="ko-KR" dirty="0"/>
              <a:t>LinkedList</a:t>
            </a:r>
            <a:r>
              <a:rPr lang="ko-KR" altLang="en-US" dirty="0"/>
              <a:t>를 읽어서 접근하는 것 보다 </a:t>
            </a:r>
            <a:r>
              <a:rPr lang="en-US" altLang="ko-KR" dirty="0" err="1"/>
              <a:t>ArrayList</a:t>
            </a:r>
            <a:r>
              <a:rPr lang="ko-KR" altLang="en-US" dirty="0"/>
              <a:t>를 이용해 한번에 접근하는 것이 더 빠르다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재생함수를 호출 할 때 </a:t>
            </a:r>
            <a:r>
              <a:rPr lang="en-US" altLang="ko-KR" dirty="0" err="1"/>
              <a:t>m_List</a:t>
            </a:r>
            <a:r>
              <a:rPr lang="ko-KR" altLang="en-US" dirty="0"/>
              <a:t>에 변경이 생겼을 경우 </a:t>
            </a:r>
            <a:r>
              <a:rPr lang="en-US" altLang="ko-KR" dirty="0" err="1"/>
              <a:t>ListForPlay</a:t>
            </a:r>
            <a:r>
              <a:rPr lang="ko-KR" altLang="en-US" dirty="0"/>
              <a:t>를 다시 만들어준다</a:t>
            </a:r>
            <a:r>
              <a:rPr lang="en-US" altLang="ko-KR" dirty="0"/>
              <a:t>.</a:t>
            </a:r>
          </a:p>
          <a:p>
            <a:r>
              <a:rPr lang="ko-KR" altLang="en-US"/>
              <a:t>랜덤 재생 기능도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49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B91F-D468-49A3-BBC0-797D11F3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최근 재생된 목록</a:t>
            </a:r>
            <a:endParaRPr lang="ko-KR" alt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E58E7-B6CB-4C8E-8837-1ED6AB1B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66999"/>
            <a:ext cx="5943600" cy="3395871"/>
          </a:xfrm>
        </p:spPr>
        <p:txBody>
          <a:bodyPr>
            <a:normAutofit/>
          </a:bodyPr>
          <a:lstStyle/>
          <a:p>
            <a:r>
              <a:rPr lang="ko-KR" altLang="en-US" dirty="0"/>
              <a:t>곡을 재생할 경우 최근 재생된 목록에 추가됨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기존에 최근 재생된 목록에 있는 곡을 재생할 경우 기존에 있던 값을 지우고 </a:t>
            </a:r>
            <a:r>
              <a:rPr lang="en-US" altLang="ko-KR" dirty="0" err="1"/>
              <a:t>UnSortedLinkedList</a:t>
            </a:r>
            <a:r>
              <a:rPr lang="ko-KR" altLang="en-US" dirty="0"/>
              <a:t>의 맨 뒤로 넣음</a:t>
            </a:r>
            <a:endParaRPr lang="en-US" altLang="ko-KR" dirty="0"/>
          </a:p>
          <a:p>
            <a:r>
              <a:rPr lang="en-US" dirty="0" err="1"/>
              <a:t>DoublyLinkedList</a:t>
            </a:r>
            <a:r>
              <a:rPr lang="ko-KR" altLang="en-US" dirty="0"/>
              <a:t>로 구현하여 뒤에서 부터 읽을 수 있음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69BB338F-659E-420E-BAA7-EE0DD6507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0"/>
          <a:stretch/>
        </p:blipFill>
        <p:spPr>
          <a:xfrm>
            <a:off x="7552042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3536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387</Words>
  <Application>Microsoft Office PowerPoint</Application>
  <PresentationFormat>와이드스크린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그물</vt:lpstr>
      <vt:lpstr>음원 관리 프로그램</vt:lpstr>
      <vt:lpstr>ADT</vt:lpstr>
      <vt:lpstr>PowerPoint 프레젠테이션</vt:lpstr>
      <vt:lpstr>ManageType</vt:lpstr>
      <vt:lpstr>SUbList</vt:lpstr>
      <vt:lpstr>장르리스트 내 앨범으로검색, 아티스트로 검색 앨범리스트 내 장르로 검색 아티스트리스트 내 장르로 검색 기능 지원 </vt:lpstr>
      <vt:lpstr>재생목록, 최근 추가된 목록</vt:lpstr>
      <vt:lpstr>재생하기</vt:lpstr>
      <vt:lpstr>최근 재생된 목록</vt:lpstr>
      <vt:lpstr>폴더 타입</vt:lpstr>
      <vt:lpstr>PowerPoint 프레젠테이션</vt:lpstr>
      <vt:lpstr>폴더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음원 관리 프로그램</dc:title>
  <dc:creator>형준 안</dc:creator>
  <cp:lastModifiedBy>형준 안</cp:lastModifiedBy>
  <cp:revision>3</cp:revision>
  <dcterms:created xsi:type="dcterms:W3CDTF">2018-12-03T05:28:07Z</dcterms:created>
  <dcterms:modified xsi:type="dcterms:W3CDTF">2018-12-03T10:54:22Z</dcterms:modified>
</cp:coreProperties>
</file>