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 Semi Condensed Medium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bold.fntdata"/><Relationship Id="rId16" Type="http://schemas.openxmlformats.org/officeDocument/2006/relationships/font" Target="fonts/BarlowSemiCondensedMedium-regular.fntdata"/><Relationship Id="rId19" Type="http://schemas.openxmlformats.org/officeDocument/2006/relationships/font" Target="fonts/BarlowSemiCondensedMedium-boldItalic.fntdata"/><Relationship Id="rId18" Type="http://schemas.openxmlformats.org/officeDocument/2006/relationships/font" Target="fonts/BarlowSemi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f5de3b7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f5de3b7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06694f9de_1_18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06694f9de_1_18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f5de3b7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f5de3b7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6694f9de_1_18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06694f9de_1_18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6694f9de_1_18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06694f9de_1_18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f5de3b7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f5de3b7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a743874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a743874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06694f9de_1_18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06694f9de_1_18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06694f9de_1_18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06694f9de_1_18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a743874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a743874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title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title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5" type="title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2" type="title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2" type="title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title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3" type="title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4" type="subTitle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5" type="title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7"/>
          <p:cNvSpPr txBox="1"/>
          <p:nvPr>
            <p:ph idx="6" type="subTitle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title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3" type="title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4" type="subTitle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5" type="title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8"/>
          <p:cNvSpPr txBox="1"/>
          <p:nvPr>
            <p:ph idx="6" type="subTitle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title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title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title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title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2" type="title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3" type="title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0"/>
          <p:cNvSpPr txBox="1"/>
          <p:nvPr>
            <p:ph idx="4" type="subTitle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5" type="title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0"/>
          <p:cNvSpPr txBox="1"/>
          <p:nvPr>
            <p:ph idx="6" type="subTitle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7" type="title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0"/>
          <p:cNvSpPr txBox="1"/>
          <p:nvPr>
            <p:ph idx="8" type="subTitle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9" type="title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0"/>
          <p:cNvSpPr txBox="1"/>
          <p:nvPr>
            <p:ph idx="13" type="subTitle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4" type="title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0"/>
          <p:cNvSpPr txBox="1"/>
          <p:nvPr>
            <p:ph idx="15" type="subTitle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1" sz="5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hasCustomPrompt="1" type="title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1"/>
          <p:cNvSpPr txBox="1"/>
          <p:nvPr>
            <p:ph hasCustomPrompt="1" idx="2" type="title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/>
          <p:nvPr>
            <p:ph idx="3" type="subTitle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1"/>
          <p:cNvSpPr txBox="1"/>
          <p:nvPr>
            <p:ph hasCustomPrompt="1" idx="4" type="title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/>
          <p:nvPr>
            <p:ph idx="5" type="subTitle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7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0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770423" y="1219281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type="ctrTitle"/>
          </p:nvPr>
        </p:nvSpPr>
        <p:spPr>
          <a:xfrm>
            <a:off x="847650" y="1145328"/>
            <a:ext cx="4086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5CFFA6"/>
                </a:solidFill>
              </a:rPr>
              <a:t>JuiceLineAR</a:t>
            </a:r>
            <a:endParaRPr sz="4700"/>
          </a:p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Ideal Manufacturing Trainer</a:t>
            </a:r>
            <a:endParaRPr/>
          </a:p>
        </p:txBody>
      </p:sp>
      <p:cxnSp>
        <p:nvCxnSpPr>
          <p:cNvPr id="265" name="Google Shape;265;p32"/>
          <p:cNvCxnSpPr>
            <a:stCxn id="266" idx="3"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cap="flat" cmpd="sng" w="19050">
            <a:solidFill>
              <a:srgbClr val="5CFF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00" y="1056595"/>
            <a:ext cx="3030300" cy="3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/>
        </p:nvSpPr>
        <p:spPr>
          <a:xfrm>
            <a:off x="1606298" y="1395280"/>
            <a:ext cx="1352700" cy="13527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Demo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2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</a:t>
            </a:r>
            <a:r>
              <a:rPr lang="en"/>
              <a:t>hanks!</a:t>
            </a:r>
            <a:endParaRPr/>
          </a:p>
        </p:txBody>
      </p:sp>
      <p:grpSp>
        <p:nvGrpSpPr>
          <p:cNvPr id="470" name="Google Shape;470;p42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471" name="Google Shape;471;p42"/>
            <p:cNvSpPr/>
            <p:nvPr/>
          </p:nvSpPr>
          <p:spPr>
            <a:xfrm>
              <a:off x="1122970" y="3723326"/>
              <a:ext cx="2728010" cy="308702"/>
            </a:xfrm>
            <a:custGeom>
              <a:rect b="b" l="l" r="r" t="t"/>
              <a:pathLst>
                <a:path extrusionOk="0" h="19318" w="170714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586342" y="3092404"/>
              <a:ext cx="78638" cy="788182"/>
            </a:xfrm>
            <a:custGeom>
              <a:rect b="b" l="l" r="r" t="t"/>
              <a:pathLst>
                <a:path extrusionOk="0" h="49323" w="4921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586342" y="3092404"/>
              <a:ext cx="78638" cy="167566"/>
            </a:xfrm>
            <a:custGeom>
              <a:rect b="b" l="l" r="r" t="t"/>
              <a:pathLst>
                <a:path extrusionOk="0" h="10486" w="4921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746813" y="3049226"/>
              <a:ext cx="77982" cy="788821"/>
            </a:xfrm>
            <a:custGeom>
              <a:rect b="b" l="l" r="r" t="t"/>
              <a:pathLst>
                <a:path extrusionOk="0" h="49363" w="488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1746813" y="3049226"/>
              <a:ext cx="77982" cy="210744"/>
            </a:xfrm>
            <a:custGeom>
              <a:rect b="b" l="l" r="r" t="t"/>
              <a:pathLst>
                <a:path extrusionOk="0" h="13188" w="488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2348092" y="3092404"/>
              <a:ext cx="77982" cy="788182"/>
            </a:xfrm>
            <a:custGeom>
              <a:rect b="b" l="l" r="r" t="t"/>
              <a:pathLst>
                <a:path extrusionOk="0" h="49323" w="488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2348092" y="3092404"/>
              <a:ext cx="77982" cy="167566"/>
            </a:xfrm>
            <a:custGeom>
              <a:rect b="b" l="l" r="r" t="t"/>
              <a:pathLst>
                <a:path extrusionOk="0" h="10486" w="488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2507908" y="3049226"/>
              <a:ext cx="77998" cy="788821"/>
            </a:xfrm>
            <a:custGeom>
              <a:rect b="b" l="l" r="r" t="t"/>
              <a:pathLst>
                <a:path extrusionOk="0" h="49363" w="4881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507908" y="3049226"/>
              <a:ext cx="77998" cy="210744"/>
            </a:xfrm>
            <a:custGeom>
              <a:rect b="b" l="l" r="r" t="t"/>
              <a:pathLst>
                <a:path extrusionOk="0" h="13188" w="4881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1516094" y="2957708"/>
              <a:ext cx="1099456" cy="189491"/>
            </a:xfrm>
            <a:custGeom>
              <a:rect b="b" l="l" r="r" t="t"/>
              <a:pathLst>
                <a:path extrusionOk="0" h="11858" w="68802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1516094" y="2874564"/>
              <a:ext cx="1099456" cy="189491"/>
            </a:xfrm>
            <a:custGeom>
              <a:rect b="b" l="l" r="r" t="t"/>
              <a:pathLst>
                <a:path extrusionOk="0" h="11858" w="68802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1628865" y="2898336"/>
              <a:ext cx="833948" cy="105069"/>
            </a:xfrm>
            <a:custGeom>
              <a:rect b="b" l="l" r="r" t="t"/>
              <a:pathLst>
                <a:path extrusionOk="0" h="6575" w="52187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1948529" y="2007122"/>
              <a:ext cx="170794" cy="898396"/>
            </a:xfrm>
            <a:custGeom>
              <a:rect b="b" l="l" r="r" t="t"/>
              <a:pathLst>
                <a:path extrusionOk="0" h="56220" w="10688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1948528" y="1982641"/>
              <a:ext cx="205599" cy="24497"/>
            </a:xfrm>
            <a:custGeom>
              <a:rect b="b" l="l" r="r" t="t"/>
              <a:pathLst>
                <a:path extrusionOk="0" h="1533" w="12866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19307" y="1980777"/>
              <a:ext cx="34820" cy="934478"/>
            </a:xfrm>
            <a:custGeom>
              <a:rect b="b" l="l" r="r" t="t"/>
              <a:pathLst>
                <a:path extrusionOk="0" h="58478" w="2179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074834" y="2339666"/>
              <a:ext cx="283581" cy="586482"/>
            </a:xfrm>
            <a:custGeom>
              <a:rect b="b" l="l" r="r" t="t"/>
              <a:pathLst>
                <a:path extrusionOk="0" h="36701" w="17746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74834" y="2316393"/>
              <a:ext cx="319664" cy="25153"/>
            </a:xfrm>
            <a:custGeom>
              <a:rect b="b" l="l" r="r" t="t"/>
              <a:pathLst>
                <a:path extrusionOk="0" h="1574" w="20004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2358400" y="2314529"/>
              <a:ext cx="36099" cy="611619"/>
            </a:xfrm>
            <a:custGeom>
              <a:rect b="b" l="l" r="r" t="t"/>
              <a:pathLst>
                <a:path extrusionOk="0" h="38274" w="2259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1846049" y="2371242"/>
              <a:ext cx="170155" cy="554250"/>
            </a:xfrm>
            <a:custGeom>
              <a:rect b="b" l="l" r="r" t="t"/>
              <a:pathLst>
                <a:path extrusionOk="0" h="34684" w="10648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1798364" y="2745030"/>
              <a:ext cx="217839" cy="46422"/>
            </a:xfrm>
            <a:custGeom>
              <a:rect b="b" l="l" r="r" t="t"/>
              <a:pathLst>
                <a:path extrusionOk="0" h="2905" w="13632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980105" y="2745030"/>
              <a:ext cx="36099" cy="62530"/>
            </a:xfrm>
            <a:custGeom>
              <a:rect b="b" l="l" r="r" t="t"/>
              <a:pathLst>
                <a:path extrusionOk="0" h="3913" w="2259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846049" y="2349264"/>
              <a:ext cx="205599" cy="23858"/>
            </a:xfrm>
            <a:custGeom>
              <a:rect b="b" l="l" r="r" t="t"/>
              <a:pathLst>
                <a:path extrusionOk="0" h="1493" w="12866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2016188" y="2347400"/>
              <a:ext cx="35460" cy="578092"/>
            </a:xfrm>
            <a:custGeom>
              <a:rect b="b" l="l" r="r" t="t"/>
              <a:pathLst>
                <a:path extrusionOk="0" h="36176" w="2219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2284923" y="2288753"/>
              <a:ext cx="7750" cy="38688"/>
            </a:xfrm>
            <a:custGeom>
              <a:rect b="b" l="l" r="r" t="t"/>
              <a:pathLst>
                <a:path extrusionOk="0" h="2421" w="485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74725" y="2288753"/>
              <a:ext cx="7750" cy="38688"/>
            </a:xfrm>
            <a:custGeom>
              <a:rect b="b" l="l" r="r" t="t"/>
              <a:pathLst>
                <a:path extrusionOk="0" h="2421" w="485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2114784" y="2229468"/>
              <a:ext cx="245565" cy="62530"/>
            </a:xfrm>
            <a:custGeom>
              <a:rect b="b" l="l" r="r" t="t"/>
              <a:pathLst>
                <a:path extrusionOk="0" h="3913" w="15367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2109639" y="2236563"/>
              <a:ext cx="244909" cy="62514"/>
            </a:xfrm>
            <a:custGeom>
              <a:rect b="b" l="l" r="r" t="t"/>
              <a:pathLst>
                <a:path extrusionOk="0" h="3912" w="15326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2023283" y="2739885"/>
              <a:ext cx="335133" cy="46406"/>
            </a:xfrm>
            <a:custGeom>
              <a:rect b="b" l="l" r="r" t="t"/>
              <a:pathLst>
                <a:path extrusionOk="0" h="2904" w="20972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2322301" y="2739885"/>
              <a:ext cx="36115" cy="62530"/>
            </a:xfrm>
            <a:custGeom>
              <a:rect b="b" l="l" r="r" t="t"/>
              <a:pathLst>
                <a:path extrusionOk="0" h="3913" w="226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2023283" y="2786275"/>
              <a:ext cx="51567" cy="22580"/>
            </a:xfrm>
            <a:custGeom>
              <a:rect b="b" l="l" r="r" t="t"/>
              <a:pathLst>
                <a:path extrusionOk="0" h="1413" w="3227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27680" y="2857108"/>
              <a:ext cx="154686" cy="70248"/>
            </a:xfrm>
            <a:custGeom>
              <a:rect b="b" l="l" r="r" t="t"/>
              <a:pathLst>
                <a:path extrusionOk="0" h="4396" w="968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872480" y="2856176"/>
              <a:ext cx="109575" cy="70248"/>
            </a:xfrm>
            <a:custGeom>
              <a:rect b="b" l="l" r="r" t="t"/>
              <a:pathLst>
                <a:path extrusionOk="0" h="4396" w="6857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1971076" y="1631416"/>
              <a:ext cx="200437" cy="303556"/>
            </a:xfrm>
            <a:custGeom>
              <a:rect b="b" l="l" r="r" t="t"/>
              <a:pathLst>
                <a:path extrusionOk="0" h="18996" w="12543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609474" y="2476295"/>
              <a:ext cx="84263" cy="112819"/>
            </a:xfrm>
            <a:custGeom>
              <a:rect b="b" l="l" r="r" t="t"/>
              <a:pathLst>
                <a:path extrusionOk="0" h="7060" w="5273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644742" y="2453731"/>
              <a:ext cx="82505" cy="98629"/>
            </a:xfrm>
            <a:custGeom>
              <a:rect b="b" l="l" r="r" t="t"/>
              <a:pathLst>
                <a:path extrusionOk="0" h="6172" w="5163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2776005" y="2067191"/>
              <a:ext cx="195931" cy="214388"/>
            </a:xfrm>
            <a:custGeom>
              <a:rect b="b" l="l" r="r" t="t"/>
              <a:pathLst>
                <a:path extrusionOk="0" h="13416" w="12261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2786967" y="2073391"/>
              <a:ext cx="175956" cy="192271"/>
            </a:xfrm>
            <a:custGeom>
              <a:rect b="b" l="l" r="r" t="t"/>
              <a:pathLst>
                <a:path extrusionOk="0" h="12032" w="11011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2816610" y="2104856"/>
              <a:ext cx="123749" cy="129390"/>
            </a:xfrm>
            <a:custGeom>
              <a:rect b="b" l="l" r="r" t="t"/>
              <a:pathLst>
                <a:path extrusionOk="0" h="8097" w="7744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3415956" y="1943330"/>
              <a:ext cx="116654" cy="115727"/>
            </a:xfrm>
            <a:custGeom>
              <a:rect b="b" l="l" r="r" t="t"/>
              <a:pathLst>
                <a:path extrusionOk="0" h="7242" w="730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3415956" y="1967811"/>
              <a:ext cx="68970" cy="86372"/>
            </a:xfrm>
            <a:custGeom>
              <a:rect b="b" l="l" r="r" t="t"/>
              <a:pathLst>
                <a:path extrusionOk="0" h="5405" w="4316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299957" y="1765760"/>
              <a:ext cx="212039" cy="253698"/>
            </a:xfrm>
            <a:custGeom>
              <a:rect b="b" l="l" r="r" t="t"/>
              <a:pathLst>
                <a:path extrusionOk="0" h="15876" w="13269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3443026" y="3720753"/>
              <a:ext cx="101185" cy="70552"/>
            </a:xfrm>
            <a:custGeom>
              <a:rect b="b" l="l" r="r" t="t"/>
              <a:pathLst>
                <a:path extrusionOk="0" h="4415" w="6332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370205" y="2898422"/>
              <a:ext cx="230719" cy="849609"/>
            </a:xfrm>
            <a:custGeom>
              <a:rect b="b" l="l" r="r" t="t"/>
              <a:pathLst>
                <a:path extrusionOk="0" h="53167" w="14438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385658" y="3763931"/>
              <a:ext cx="177250" cy="109511"/>
            </a:xfrm>
            <a:custGeom>
              <a:rect b="b" l="l" r="r" t="t"/>
              <a:pathLst>
                <a:path extrusionOk="0" h="6853" w="11092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795341" y="2145045"/>
              <a:ext cx="145019" cy="169500"/>
            </a:xfrm>
            <a:custGeom>
              <a:rect b="b" l="l" r="r" t="t"/>
              <a:pathLst>
                <a:path extrusionOk="0" h="10607" w="9075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902966" y="2250082"/>
              <a:ext cx="85078" cy="97989"/>
            </a:xfrm>
            <a:custGeom>
              <a:rect b="b" l="l" r="r" t="t"/>
              <a:pathLst>
                <a:path extrusionOk="0" h="6132" w="5324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3304463" y="3733633"/>
              <a:ext cx="131483" cy="92556"/>
            </a:xfrm>
            <a:custGeom>
              <a:rect b="b" l="l" r="r" t="t"/>
              <a:pathLst>
                <a:path extrusionOk="0" h="5792" w="8228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3240655" y="2665210"/>
              <a:ext cx="365431" cy="1094215"/>
            </a:xfrm>
            <a:custGeom>
              <a:rect b="b" l="l" r="r" t="t"/>
              <a:pathLst>
                <a:path extrusionOk="0" h="68474" w="22868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3248390" y="2665210"/>
              <a:ext cx="352535" cy="200789"/>
            </a:xfrm>
            <a:custGeom>
              <a:rect b="b" l="l" r="r" t="t"/>
              <a:pathLst>
                <a:path extrusionOk="0" h="12565" w="22061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3397915" y="2019634"/>
              <a:ext cx="162421" cy="44217"/>
            </a:xfrm>
            <a:custGeom>
              <a:rect b="b" l="l" r="r" t="t"/>
              <a:pathLst>
                <a:path extrusionOk="0" h="2767" w="10164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3566120" y="2058689"/>
              <a:ext cx="290660" cy="493670"/>
            </a:xfrm>
            <a:custGeom>
              <a:rect b="b" l="l" r="r" t="t"/>
              <a:pathLst>
                <a:path extrusionOk="0" h="30893" w="18189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3240016" y="2051195"/>
              <a:ext cx="434384" cy="773768"/>
            </a:xfrm>
            <a:custGeom>
              <a:rect b="b" l="l" r="r" t="t"/>
              <a:pathLst>
                <a:path extrusionOk="0" h="48421" w="27183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2928742" y="2085887"/>
              <a:ext cx="519446" cy="379078"/>
            </a:xfrm>
            <a:custGeom>
              <a:rect b="b" l="l" r="r" t="t"/>
              <a:pathLst>
                <a:path extrusionOk="0" h="23722" w="32506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151087" y="3778649"/>
              <a:ext cx="279698" cy="125139"/>
            </a:xfrm>
            <a:custGeom>
              <a:rect b="b" l="l" r="r" t="t"/>
              <a:pathLst>
                <a:path extrusionOk="0" h="7831" w="17503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2928742" y="2339027"/>
              <a:ext cx="362203" cy="125938"/>
            </a:xfrm>
            <a:custGeom>
              <a:rect b="b" l="l" r="r" t="t"/>
              <a:pathLst>
                <a:path extrusionOk="0" h="7881" w="22666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3711123" y="2250082"/>
              <a:ext cx="145658" cy="302278"/>
            </a:xfrm>
            <a:custGeom>
              <a:rect b="b" l="l" r="r" t="t"/>
              <a:pathLst>
                <a:path extrusionOk="0" h="18916" w="9115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3316065" y="1773830"/>
              <a:ext cx="146952" cy="108808"/>
            </a:xfrm>
            <a:custGeom>
              <a:rect b="b" l="l" r="r" t="t"/>
              <a:pathLst>
                <a:path extrusionOk="0" h="6809" w="9196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213106" y="1631272"/>
              <a:ext cx="363976" cy="339783"/>
            </a:xfrm>
            <a:custGeom>
              <a:rect b="b" l="l" r="r" t="t"/>
              <a:pathLst>
                <a:path extrusionOk="0" h="21263" w="22777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418529" y="1871787"/>
              <a:ext cx="63169" cy="63185"/>
            </a:xfrm>
            <a:custGeom>
              <a:rect b="b" l="l" r="r" t="t"/>
              <a:pathLst>
                <a:path extrusionOk="0" h="3954" w="3953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0" name="Google Shape;5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50" y="2526325"/>
            <a:ext cx="38553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/>
          <p:nvPr/>
        </p:nvSpPr>
        <p:spPr>
          <a:xfrm>
            <a:off x="3775317" y="18905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744234" y="18905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1807248" y="18905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1701525" y="27084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Objective</a:t>
            </a:r>
            <a:endParaRPr/>
          </a:p>
        </p:txBody>
      </p:sp>
      <p:sp>
        <p:nvSpPr>
          <p:cNvPr id="279" name="Google Shape;279;p33"/>
          <p:cNvSpPr txBox="1"/>
          <p:nvPr>
            <p:ph idx="3"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0" name="Google Shape;280;p33"/>
          <p:cNvSpPr txBox="1"/>
          <p:nvPr>
            <p:ph idx="2" type="title"/>
          </p:nvPr>
        </p:nvSpPr>
        <p:spPr>
          <a:xfrm>
            <a:off x="1807248" y="19937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" name="Google Shape;281;p33"/>
          <p:cNvSpPr txBox="1"/>
          <p:nvPr>
            <p:ph idx="4" type="title"/>
          </p:nvPr>
        </p:nvSpPr>
        <p:spPr>
          <a:xfrm>
            <a:off x="3671100" y="27084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Scopes</a:t>
            </a:r>
            <a:endParaRPr/>
          </a:p>
        </p:txBody>
      </p:sp>
      <p:sp>
        <p:nvSpPr>
          <p:cNvPr id="282" name="Google Shape;282;p33"/>
          <p:cNvSpPr txBox="1"/>
          <p:nvPr>
            <p:ph idx="6" type="title"/>
          </p:nvPr>
        </p:nvSpPr>
        <p:spPr>
          <a:xfrm>
            <a:off x="3775317" y="1993935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33"/>
          <p:cNvSpPr txBox="1"/>
          <p:nvPr>
            <p:ph idx="7" type="title"/>
          </p:nvPr>
        </p:nvSpPr>
        <p:spPr>
          <a:xfrm>
            <a:off x="5640675" y="27084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4" name="Google Shape;284;p33"/>
          <p:cNvSpPr txBox="1"/>
          <p:nvPr>
            <p:ph idx="9" type="title"/>
          </p:nvPr>
        </p:nvSpPr>
        <p:spPr>
          <a:xfrm>
            <a:off x="5744234" y="19937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2129651" y="21824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4"/>
          <p:cNvSpPr txBox="1"/>
          <p:nvPr>
            <p:ph type="title"/>
          </p:nvPr>
        </p:nvSpPr>
        <p:spPr>
          <a:xfrm>
            <a:off x="2302825" y="2317788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ntroduction</a:t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/>
          <p:nvPr/>
        </p:nvCxnSpPr>
        <p:spPr>
          <a:xfrm>
            <a:off x="5442925" y="2584000"/>
            <a:ext cx="1399500" cy="0"/>
          </a:xfrm>
          <a:prstGeom prst="straightConnector1">
            <a:avLst/>
          </a:prstGeom>
          <a:noFill/>
          <a:ln cap="flat" cmpd="sng" w="19050">
            <a:solidFill>
              <a:srgbClr val="5CFFF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5068847" y="977025"/>
            <a:ext cx="3131400" cy="3145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5"/>
          <p:cNvSpPr txBox="1"/>
          <p:nvPr>
            <p:ph type="title"/>
          </p:nvPr>
        </p:nvSpPr>
        <p:spPr>
          <a:xfrm>
            <a:off x="782200" y="1874100"/>
            <a:ext cx="39123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JuiceLineAR?</a:t>
            </a:r>
            <a:endParaRPr sz="4000"/>
          </a:p>
        </p:txBody>
      </p:sp>
      <p:grpSp>
        <p:nvGrpSpPr>
          <p:cNvPr id="305" name="Google Shape;305;p35"/>
          <p:cNvGrpSpPr/>
          <p:nvPr/>
        </p:nvGrpSpPr>
        <p:grpSpPr>
          <a:xfrm>
            <a:off x="5372621" y="1793717"/>
            <a:ext cx="917638" cy="1745402"/>
            <a:chOff x="5372621" y="1793717"/>
            <a:chExt cx="917638" cy="1745402"/>
          </a:xfrm>
        </p:grpSpPr>
        <p:sp>
          <p:nvSpPr>
            <p:cNvPr id="306" name="Google Shape;306;p35"/>
            <p:cNvSpPr/>
            <p:nvPr/>
          </p:nvSpPr>
          <p:spPr>
            <a:xfrm>
              <a:off x="5372621" y="1793717"/>
              <a:ext cx="917638" cy="1745402"/>
            </a:xfrm>
            <a:custGeom>
              <a:rect b="b" l="l" r="r" t="t"/>
              <a:pathLst>
                <a:path extrusionOk="0" h="39599" w="20819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430975" y="1854375"/>
              <a:ext cx="800907" cy="1623955"/>
            </a:xfrm>
            <a:custGeom>
              <a:rect b="b" l="l" r="r" t="t"/>
              <a:pathLst>
                <a:path extrusionOk="0" h="39599" w="20819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579509" y="2303234"/>
              <a:ext cx="503872" cy="1021654"/>
            </a:xfrm>
            <a:custGeom>
              <a:rect b="b" l="l" r="r" t="t"/>
              <a:pathLst>
                <a:path extrusionOk="0" h="39599" w="20819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5"/>
          <p:cNvSpPr/>
          <p:nvPr/>
        </p:nvSpPr>
        <p:spPr>
          <a:xfrm>
            <a:off x="5287706" y="3621413"/>
            <a:ext cx="2691282" cy="174032"/>
          </a:xfrm>
          <a:custGeom>
            <a:rect b="b" l="l" r="r" t="t"/>
            <a:pathLst>
              <a:path extrusionOk="0" h="8117" w="97742">
                <a:moveTo>
                  <a:pt x="48871" y="0"/>
                </a:moveTo>
                <a:cubicBezTo>
                  <a:pt x="21873" y="0"/>
                  <a:pt x="0" y="1823"/>
                  <a:pt x="0" y="4058"/>
                </a:cubicBezTo>
                <a:cubicBezTo>
                  <a:pt x="0" y="6294"/>
                  <a:pt x="21873" y="8117"/>
                  <a:pt x="48871" y="8117"/>
                </a:cubicBezTo>
                <a:cubicBezTo>
                  <a:pt x="75868" y="8117"/>
                  <a:pt x="97742" y="6294"/>
                  <a:pt x="97742" y="4058"/>
                </a:cubicBezTo>
                <a:cubicBezTo>
                  <a:pt x="97742" y="1823"/>
                  <a:pt x="75868" y="0"/>
                  <a:pt x="488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5"/>
          <p:cNvGrpSpPr/>
          <p:nvPr/>
        </p:nvGrpSpPr>
        <p:grpSpPr>
          <a:xfrm>
            <a:off x="6730708" y="1714648"/>
            <a:ext cx="1030440" cy="1992491"/>
            <a:chOff x="6730708" y="1714648"/>
            <a:chExt cx="1030440" cy="1992491"/>
          </a:xfrm>
        </p:grpSpPr>
        <p:sp>
          <p:nvSpPr>
            <p:cNvPr id="311" name="Google Shape;311;p35"/>
            <p:cNvSpPr/>
            <p:nvPr/>
          </p:nvSpPr>
          <p:spPr>
            <a:xfrm>
              <a:off x="7165330" y="3515095"/>
              <a:ext cx="198390" cy="146071"/>
            </a:xfrm>
            <a:custGeom>
              <a:rect b="b" l="l" r="r" t="t"/>
              <a:pathLst>
                <a:path extrusionOk="0" h="3314" w="4501">
                  <a:moveTo>
                    <a:pt x="2385" y="0"/>
                  </a:moveTo>
                  <a:lnTo>
                    <a:pt x="2311" y="1522"/>
                  </a:lnTo>
                  <a:cubicBezTo>
                    <a:pt x="2311" y="1522"/>
                    <a:pt x="103" y="2617"/>
                    <a:pt x="47" y="2839"/>
                  </a:cubicBezTo>
                  <a:cubicBezTo>
                    <a:pt x="0" y="3043"/>
                    <a:pt x="59" y="3313"/>
                    <a:pt x="909" y="3313"/>
                  </a:cubicBezTo>
                  <a:cubicBezTo>
                    <a:pt x="1064" y="3313"/>
                    <a:pt x="1245" y="3304"/>
                    <a:pt x="1457" y="3284"/>
                  </a:cubicBezTo>
                  <a:cubicBezTo>
                    <a:pt x="2812" y="3155"/>
                    <a:pt x="4240" y="3062"/>
                    <a:pt x="4370" y="2895"/>
                  </a:cubicBezTo>
                  <a:cubicBezTo>
                    <a:pt x="4500" y="2728"/>
                    <a:pt x="4148" y="1336"/>
                    <a:pt x="4148" y="1336"/>
                  </a:cubicBezTo>
                  <a:lnTo>
                    <a:pt x="40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7554202" y="3502005"/>
              <a:ext cx="152154" cy="205134"/>
            </a:xfrm>
            <a:custGeom>
              <a:rect b="b" l="l" r="r" t="t"/>
              <a:pathLst>
                <a:path extrusionOk="0" h="4654" w="3452">
                  <a:moveTo>
                    <a:pt x="946" y="1"/>
                  </a:moveTo>
                  <a:cubicBezTo>
                    <a:pt x="946" y="1"/>
                    <a:pt x="1076" y="743"/>
                    <a:pt x="1076" y="1188"/>
                  </a:cubicBezTo>
                  <a:cubicBezTo>
                    <a:pt x="1076" y="1633"/>
                    <a:pt x="501" y="3340"/>
                    <a:pt x="241" y="3711"/>
                  </a:cubicBezTo>
                  <a:cubicBezTo>
                    <a:pt x="0" y="4082"/>
                    <a:pt x="427" y="4472"/>
                    <a:pt x="1318" y="4620"/>
                  </a:cubicBezTo>
                  <a:cubicBezTo>
                    <a:pt x="1455" y="4643"/>
                    <a:pt x="1594" y="4654"/>
                    <a:pt x="1731" y="4654"/>
                  </a:cubicBezTo>
                  <a:cubicBezTo>
                    <a:pt x="2481" y="4654"/>
                    <a:pt x="3177" y="4338"/>
                    <a:pt x="3303" y="4008"/>
                  </a:cubicBezTo>
                  <a:cubicBezTo>
                    <a:pt x="3451" y="3637"/>
                    <a:pt x="3024" y="2598"/>
                    <a:pt x="2913" y="2171"/>
                  </a:cubicBezTo>
                  <a:cubicBezTo>
                    <a:pt x="2783" y="1763"/>
                    <a:pt x="2505" y="1"/>
                    <a:pt x="2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911415" y="2055389"/>
              <a:ext cx="399954" cy="337762"/>
            </a:xfrm>
            <a:custGeom>
              <a:rect b="b" l="l" r="r" t="t"/>
              <a:pathLst>
                <a:path extrusionOk="0" h="7663" w="9074">
                  <a:moveTo>
                    <a:pt x="9074" y="1"/>
                  </a:moveTo>
                  <a:cubicBezTo>
                    <a:pt x="9074" y="1"/>
                    <a:pt x="6328" y="3136"/>
                    <a:pt x="5233" y="4491"/>
                  </a:cubicBezTo>
                  <a:lnTo>
                    <a:pt x="1800" y="3025"/>
                  </a:lnTo>
                  <a:lnTo>
                    <a:pt x="669" y="2543"/>
                  </a:lnTo>
                  <a:lnTo>
                    <a:pt x="1" y="4899"/>
                  </a:lnTo>
                  <a:cubicBezTo>
                    <a:pt x="1" y="4899"/>
                    <a:pt x="390" y="5196"/>
                    <a:pt x="984" y="5623"/>
                  </a:cubicBezTo>
                  <a:cubicBezTo>
                    <a:pt x="2145" y="6435"/>
                    <a:pt x="4121" y="7663"/>
                    <a:pt x="5587" y="7663"/>
                  </a:cubicBezTo>
                  <a:cubicBezTo>
                    <a:pt x="5762" y="7663"/>
                    <a:pt x="5929" y="7645"/>
                    <a:pt x="6086" y="7608"/>
                  </a:cubicBezTo>
                  <a:cubicBezTo>
                    <a:pt x="8202" y="7070"/>
                    <a:pt x="9074" y="5289"/>
                    <a:pt x="9074" y="5289"/>
                  </a:cubicBezTo>
                  <a:lnTo>
                    <a:pt x="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7332594" y="1763703"/>
              <a:ext cx="223294" cy="377960"/>
            </a:xfrm>
            <a:custGeom>
              <a:rect b="b" l="l" r="r" t="t"/>
              <a:pathLst>
                <a:path extrusionOk="0" h="8575" w="5066">
                  <a:moveTo>
                    <a:pt x="2108" y="0"/>
                  </a:moveTo>
                  <a:cubicBezTo>
                    <a:pt x="1550" y="0"/>
                    <a:pt x="960" y="78"/>
                    <a:pt x="501" y="329"/>
                  </a:cubicBezTo>
                  <a:cubicBezTo>
                    <a:pt x="167" y="515"/>
                    <a:pt x="0" y="886"/>
                    <a:pt x="37" y="1257"/>
                  </a:cubicBezTo>
                  <a:cubicBezTo>
                    <a:pt x="111" y="1906"/>
                    <a:pt x="93" y="3019"/>
                    <a:pt x="93" y="3465"/>
                  </a:cubicBezTo>
                  <a:cubicBezTo>
                    <a:pt x="93" y="3836"/>
                    <a:pt x="390" y="4207"/>
                    <a:pt x="779" y="4466"/>
                  </a:cubicBezTo>
                  <a:cubicBezTo>
                    <a:pt x="1150" y="4708"/>
                    <a:pt x="1577" y="4856"/>
                    <a:pt x="1948" y="4856"/>
                  </a:cubicBezTo>
                  <a:lnTo>
                    <a:pt x="1948" y="5357"/>
                  </a:lnTo>
                  <a:cubicBezTo>
                    <a:pt x="1781" y="5468"/>
                    <a:pt x="1596" y="5543"/>
                    <a:pt x="1354" y="5580"/>
                  </a:cubicBezTo>
                  <a:cubicBezTo>
                    <a:pt x="1354" y="5580"/>
                    <a:pt x="575" y="6433"/>
                    <a:pt x="520" y="7250"/>
                  </a:cubicBezTo>
                  <a:lnTo>
                    <a:pt x="520" y="7268"/>
                  </a:lnTo>
                  <a:cubicBezTo>
                    <a:pt x="501" y="7565"/>
                    <a:pt x="575" y="7843"/>
                    <a:pt x="835" y="8103"/>
                  </a:cubicBezTo>
                  <a:cubicBezTo>
                    <a:pt x="1161" y="8442"/>
                    <a:pt x="1640" y="8575"/>
                    <a:pt x="2148" y="8575"/>
                  </a:cubicBezTo>
                  <a:cubicBezTo>
                    <a:pt x="3086" y="8575"/>
                    <a:pt x="4123" y="8122"/>
                    <a:pt x="4472" y="7676"/>
                  </a:cubicBezTo>
                  <a:cubicBezTo>
                    <a:pt x="4935" y="7083"/>
                    <a:pt x="5065" y="5932"/>
                    <a:pt x="4806" y="5543"/>
                  </a:cubicBezTo>
                  <a:cubicBezTo>
                    <a:pt x="4768" y="5487"/>
                    <a:pt x="4731" y="5450"/>
                    <a:pt x="4676" y="5431"/>
                  </a:cubicBezTo>
                  <a:cubicBezTo>
                    <a:pt x="4286" y="5264"/>
                    <a:pt x="4045" y="5301"/>
                    <a:pt x="3878" y="5005"/>
                  </a:cubicBezTo>
                  <a:lnTo>
                    <a:pt x="4397" y="2463"/>
                  </a:lnTo>
                  <a:lnTo>
                    <a:pt x="4472" y="2184"/>
                  </a:lnTo>
                  <a:lnTo>
                    <a:pt x="3878" y="218"/>
                  </a:lnTo>
                  <a:cubicBezTo>
                    <a:pt x="3878" y="218"/>
                    <a:pt x="3037" y="0"/>
                    <a:pt x="210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7355468" y="1835413"/>
              <a:ext cx="188958" cy="247845"/>
            </a:xfrm>
            <a:custGeom>
              <a:rect b="b" l="l" r="r" t="t"/>
              <a:pathLst>
                <a:path extrusionOk="0" h="5623" w="4287">
                  <a:moveTo>
                    <a:pt x="3303" y="1"/>
                  </a:moveTo>
                  <a:cubicBezTo>
                    <a:pt x="3303" y="1"/>
                    <a:pt x="3507" y="1337"/>
                    <a:pt x="2524" y="2376"/>
                  </a:cubicBezTo>
                  <a:cubicBezTo>
                    <a:pt x="2133" y="2802"/>
                    <a:pt x="1583" y="2926"/>
                    <a:pt x="1067" y="2926"/>
                  </a:cubicBezTo>
                  <a:cubicBezTo>
                    <a:pt x="776" y="2926"/>
                    <a:pt x="495" y="2886"/>
                    <a:pt x="260" y="2839"/>
                  </a:cubicBezTo>
                  <a:lnTo>
                    <a:pt x="260" y="2839"/>
                  </a:lnTo>
                  <a:cubicBezTo>
                    <a:pt x="631" y="3081"/>
                    <a:pt x="1058" y="3229"/>
                    <a:pt x="1429" y="3229"/>
                  </a:cubicBezTo>
                  <a:lnTo>
                    <a:pt x="1429" y="3730"/>
                  </a:lnTo>
                  <a:cubicBezTo>
                    <a:pt x="1262" y="3841"/>
                    <a:pt x="1077" y="3916"/>
                    <a:pt x="835" y="3953"/>
                  </a:cubicBezTo>
                  <a:cubicBezTo>
                    <a:pt x="835" y="3953"/>
                    <a:pt x="56" y="4806"/>
                    <a:pt x="1" y="5623"/>
                  </a:cubicBezTo>
                  <a:cubicBezTo>
                    <a:pt x="390" y="5418"/>
                    <a:pt x="910" y="5177"/>
                    <a:pt x="1541" y="4862"/>
                  </a:cubicBezTo>
                  <a:cubicBezTo>
                    <a:pt x="2876" y="4212"/>
                    <a:pt x="3804" y="3990"/>
                    <a:pt x="4287" y="3916"/>
                  </a:cubicBezTo>
                  <a:cubicBezTo>
                    <a:pt x="4249" y="3860"/>
                    <a:pt x="4212" y="3823"/>
                    <a:pt x="4157" y="3804"/>
                  </a:cubicBezTo>
                  <a:cubicBezTo>
                    <a:pt x="3767" y="3637"/>
                    <a:pt x="3526" y="3674"/>
                    <a:pt x="3359" y="3378"/>
                  </a:cubicBezTo>
                  <a:lnTo>
                    <a:pt x="3971" y="42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304782" y="1714648"/>
              <a:ext cx="252737" cy="228010"/>
            </a:xfrm>
            <a:custGeom>
              <a:rect b="b" l="l" r="r" t="t"/>
              <a:pathLst>
                <a:path extrusionOk="0" h="5173" w="5734">
                  <a:moveTo>
                    <a:pt x="3061" y="0"/>
                  </a:moveTo>
                  <a:cubicBezTo>
                    <a:pt x="2890" y="0"/>
                    <a:pt x="2705" y="10"/>
                    <a:pt x="2505" y="32"/>
                  </a:cubicBezTo>
                  <a:cubicBezTo>
                    <a:pt x="2134" y="69"/>
                    <a:pt x="1828" y="81"/>
                    <a:pt x="1573" y="81"/>
                  </a:cubicBezTo>
                  <a:cubicBezTo>
                    <a:pt x="991" y="81"/>
                    <a:pt x="677" y="15"/>
                    <a:pt x="484" y="15"/>
                  </a:cubicBezTo>
                  <a:cubicBezTo>
                    <a:pt x="334" y="15"/>
                    <a:pt x="258" y="55"/>
                    <a:pt x="186" y="199"/>
                  </a:cubicBezTo>
                  <a:cubicBezTo>
                    <a:pt x="0" y="607"/>
                    <a:pt x="538" y="1034"/>
                    <a:pt x="538" y="1034"/>
                  </a:cubicBezTo>
                  <a:cubicBezTo>
                    <a:pt x="538" y="1034"/>
                    <a:pt x="260" y="1720"/>
                    <a:pt x="353" y="2314"/>
                  </a:cubicBezTo>
                  <a:cubicBezTo>
                    <a:pt x="446" y="2908"/>
                    <a:pt x="705" y="3093"/>
                    <a:pt x="705" y="3093"/>
                  </a:cubicBezTo>
                  <a:lnTo>
                    <a:pt x="798" y="2073"/>
                  </a:lnTo>
                  <a:cubicBezTo>
                    <a:pt x="798" y="2073"/>
                    <a:pt x="817" y="1646"/>
                    <a:pt x="1893" y="1609"/>
                  </a:cubicBezTo>
                  <a:cubicBezTo>
                    <a:pt x="1914" y="1609"/>
                    <a:pt x="1936" y="1608"/>
                    <a:pt x="1957" y="1608"/>
                  </a:cubicBezTo>
                  <a:cubicBezTo>
                    <a:pt x="2990" y="1608"/>
                    <a:pt x="3936" y="2040"/>
                    <a:pt x="4026" y="2240"/>
                  </a:cubicBezTo>
                  <a:cubicBezTo>
                    <a:pt x="4101" y="2444"/>
                    <a:pt x="3822" y="3167"/>
                    <a:pt x="3822" y="3167"/>
                  </a:cubicBezTo>
                  <a:lnTo>
                    <a:pt x="4156" y="3427"/>
                  </a:lnTo>
                  <a:cubicBezTo>
                    <a:pt x="4277" y="3165"/>
                    <a:pt x="4459" y="3007"/>
                    <a:pt x="4596" y="3007"/>
                  </a:cubicBezTo>
                  <a:cubicBezTo>
                    <a:pt x="4711" y="3007"/>
                    <a:pt x="4796" y="3118"/>
                    <a:pt x="4787" y="3372"/>
                  </a:cubicBezTo>
                  <a:cubicBezTo>
                    <a:pt x="4787" y="3928"/>
                    <a:pt x="4305" y="4355"/>
                    <a:pt x="4305" y="4355"/>
                  </a:cubicBezTo>
                  <a:cubicBezTo>
                    <a:pt x="4305" y="4355"/>
                    <a:pt x="4455" y="5173"/>
                    <a:pt x="4626" y="5173"/>
                  </a:cubicBezTo>
                  <a:cubicBezTo>
                    <a:pt x="4655" y="5173"/>
                    <a:pt x="4684" y="5150"/>
                    <a:pt x="4713" y="5097"/>
                  </a:cubicBezTo>
                  <a:cubicBezTo>
                    <a:pt x="4936" y="4726"/>
                    <a:pt x="5733" y="2203"/>
                    <a:pt x="5566" y="1442"/>
                  </a:cubicBezTo>
                  <a:cubicBezTo>
                    <a:pt x="5399" y="681"/>
                    <a:pt x="4936" y="681"/>
                    <a:pt x="4936" y="681"/>
                  </a:cubicBezTo>
                  <a:cubicBezTo>
                    <a:pt x="4936" y="681"/>
                    <a:pt x="4491" y="0"/>
                    <a:pt x="3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7256520" y="2001442"/>
              <a:ext cx="390125" cy="539766"/>
            </a:xfrm>
            <a:custGeom>
              <a:rect b="b" l="l" r="r" t="t"/>
              <a:pathLst>
                <a:path extrusionOk="0" h="12246" w="8851">
                  <a:moveTo>
                    <a:pt x="6290" y="0"/>
                  </a:moveTo>
                  <a:lnTo>
                    <a:pt x="3080" y="186"/>
                  </a:lnTo>
                  <a:lnTo>
                    <a:pt x="1986" y="798"/>
                  </a:lnTo>
                  <a:lnTo>
                    <a:pt x="1244" y="1225"/>
                  </a:lnTo>
                  <a:cubicBezTo>
                    <a:pt x="1" y="3099"/>
                    <a:pt x="650" y="12246"/>
                    <a:pt x="650" y="12246"/>
                  </a:cubicBezTo>
                  <a:lnTo>
                    <a:pt x="7533" y="12246"/>
                  </a:lnTo>
                  <a:lnTo>
                    <a:pt x="8851" y="1373"/>
                  </a:lnTo>
                  <a:cubicBezTo>
                    <a:pt x="7682" y="705"/>
                    <a:pt x="6290" y="0"/>
                    <a:pt x="6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7302314" y="2001442"/>
              <a:ext cx="344329" cy="539766"/>
            </a:xfrm>
            <a:custGeom>
              <a:rect b="b" l="l" r="r" t="t"/>
              <a:pathLst>
                <a:path extrusionOk="0" h="12246" w="7812">
                  <a:moveTo>
                    <a:pt x="5251" y="0"/>
                  </a:moveTo>
                  <a:lnTo>
                    <a:pt x="2041" y="186"/>
                  </a:lnTo>
                  <a:lnTo>
                    <a:pt x="947" y="798"/>
                  </a:lnTo>
                  <a:cubicBezTo>
                    <a:pt x="2134" y="1726"/>
                    <a:pt x="3767" y="3470"/>
                    <a:pt x="4287" y="6327"/>
                  </a:cubicBezTo>
                  <a:cubicBezTo>
                    <a:pt x="4899" y="9704"/>
                    <a:pt x="1726" y="11504"/>
                    <a:pt x="1" y="12246"/>
                  </a:cubicBezTo>
                  <a:lnTo>
                    <a:pt x="6494" y="12246"/>
                  </a:lnTo>
                  <a:lnTo>
                    <a:pt x="7812" y="1373"/>
                  </a:lnTo>
                  <a:cubicBezTo>
                    <a:pt x="6643" y="705"/>
                    <a:pt x="5251" y="0"/>
                    <a:pt x="525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7431541" y="1965433"/>
              <a:ext cx="102258" cy="109663"/>
            </a:xfrm>
            <a:custGeom>
              <a:rect b="b" l="l" r="r" t="t"/>
              <a:pathLst>
                <a:path extrusionOk="0" h="2488" w="2320">
                  <a:moveTo>
                    <a:pt x="1855" y="1"/>
                  </a:moveTo>
                  <a:lnTo>
                    <a:pt x="0" y="1077"/>
                  </a:lnTo>
                  <a:lnTo>
                    <a:pt x="724" y="2487"/>
                  </a:lnTo>
                  <a:lnTo>
                    <a:pt x="2319" y="817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7392271" y="1980154"/>
              <a:ext cx="39317" cy="81851"/>
            </a:xfrm>
            <a:custGeom>
              <a:rect b="b" l="l" r="r" t="t"/>
              <a:pathLst>
                <a:path extrusionOk="0" h="1857" w="892">
                  <a:moveTo>
                    <a:pt x="594" y="1"/>
                  </a:moveTo>
                  <a:lnTo>
                    <a:pt x="0" y="669"/>
                  </a:lnTo>
                  <a:lnTo>
                    <a:pt x="149" y="1856"/>
                  </a:lnTo>
                  <a:lnTo>
                    <a:pt x="891" y="743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7447056" y="2061956"/>
              <a:ext cx="314092" cy="436758"/>
            </a:xfrm>
            <a:custGeom>
              <a:rect b="b" l="l" r="r" t="t"/>
              <a:pathLst>
                <a:path extrusionOk="0" h="9909" w="7126">
                  <a:moveTo>
                    <a:pt x="4528" y="0"/>
                  </a:moveTo>
                  <a:cubicBezTo>
                    <a:pt x="4528" y="0"/>
                    <a:pt x="3322" y="650"/>
                    <a:pt x="3285" y="2208"/>
                  </a:cubicBezTo>
                  <a:cubicBezTo>
                    <a:pt x="3248" y="3785"/>
                    <a:pt x="3971" y="7236"/>
                    <a:pt x="3971" y="7236"/>
                  </a:cubicBezTo>
                  <a:lnTo>
                    <a:pt x="984" y="7756"/>
                  </a:lnTo>
                  <a:lnTo>
                    <a:pt x="1" y="7941"/>
                  </a:lnTo>
                  <a:lnTo>
                    <a:pt x="75" y="9722"/>
                  </a:lnTo>
                  <a:cubicBezTo>
                    <a:pt x="75" y="9722"/>
                    <a:pt x="520" y="9797"/>
                    <a:pt x="1188" y="9852"/>
                  </a:cubicBezTo>
                  <a:cubicBezTo>
                    <a:pt x="1595" y="9884"/>
                    <a:pt x="2081" y="9908"/>
                    <a:pt x="2596" y="9908"/>
                  </a:cubicBezTo>
                  <a:cubicBezTo>
                    <a:pt x="3303" y="9908"/>
                    <a:pt x="4064" y="9862"/>
                    <a:pt x="4750" y="9722"/>
                  </a:cubicBezTo>
                  <a:cubicBezTo>
                    <a:pt x="6773" y="9296"/>
                    <a:pt x="7125" y="8108"/>
                    <a:pt x="6624" y="5325"/>
                  </a:cubicBezTo>
                  <a:cubicBezTo>
                    <a:pt x="6142" y="2523"/>
                    <a:pt x="4528" y="0"/>
                    <a:pt x="4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730708" y="2030531"/>
              <a:ext cx="162776" cy="210864"/>
            </a:xfrm>
            <a:custGeom>
              <a:rect b="b" l="l" r="r" t="t"/>
              <a:pathLst>
                <a:path extrusionOk="0" h="4784" w="3693">
                  <a:moveTo>
                    <a:pt x="1349" y="0"/>
                  </a:moveTo>
                  <a:cubicBezTo>
                    <a:pt x="1197" y="0"/>
                    <a:pt x="1068" y="91"/>
                    <a:pt x="1021" y="249"/>
                  </a:cubicBezTo>
                  <a:lnTo>
                    <a:pt x="56" y="3904"/>
                  </a:lnTo>
                  <a:cubicBezTo>
                    <a:pt x="0" y="4090"/>
                    <a:pt x="130" y="4276"/>
                    <a:pt x="297" y="4313"/>
                  </a:cubicBezTo>
                  <a:lnTo>
                    <a:pt x="2357" y="4776"/>
                  </a:lnTo>
                  <a:cubicBezTo>
                    <a:pt x="2378" y="4781"/>
                    <a:pt x="2401" y="4784"/>
                    <a:pt x="2423" y="4784"/>
                  </a:cubicBezTo>
                  <a:cubicBezTo>
                    <a:pt x="2569" y="4784"/>
                    <a:pt x="2714" y="4680"/>
                    <a:pt x="2746" y="4535"/>
                  </a:cubicBezTo>
                  <a:lnTo>
                    <a:pt x="3655" y="899"/>
                  </a:lnTo>
                  <a:cubicBezTo>
                    <a:pt x="3693" y="713"/>
                    <a:pt x="3581" y="528"/>
                    <a:pt x="3414" y="491"/>
                  </a:cubicBezTo>
                  <a:lnTo>
                    <a:pt x="1429" y="8"/>
                  </a:lnTo>
                  <a:cubicBezTo>
                    <a:pt x="1402" y="3"/>
                    <a:pt x="137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848476" y="2079894"/>
              <a:ext cx="94060" cy="172649"/>
            </a:xfrm>
            <a:custGeom>
              <a:rect b="b" l="l" r="r" t="t"/>
              <a:pathLst>
                <a:path extrusionOk="0" h="3917" w="2134">
                  <a:moveTo>
                    <a:pt x="485" y="0"/>
                  </a:moveTo>
                  <a:cubicBezTo>
                    <a:pt x="195" y="0"/>
                    <a:pt x="449" y="1006"/>
                    <a:pt x="631" y="1133"/>
                  </a:cubicBezTo>
                  <a:lnTo>
                    <a:pt x="0" y="3267"/>
                  </a:lnTo>
                  <a:cubicBezTo>
                    <a:pt x="0" y="3267"/>
                    <a:pt x="278" y="3452"/>
                    <a:pt x="668" y="3452"/>
                  </a:cubicBezTo>
                  <a:lnTo>
                    <a:pt x="1559" y="3916"/>
                  </a:lnTo>
                  <a:lnTo>
                    <a:pt x="2134" y="2265"/>
                  </a:lnTo>
                  <a:lnTo>
                    <a:pt x="1651" y="1894"/>
                  </a:lnTo>
                  <a:cubicBezTo>
                    <a:pt x="1651" y="1894"/>
                    <a:pt x="1429" y="1040"/>
                    <a:pt x="1113" y="744"/>
                  </a:cubicBezTo>
                  <a:cubicBezTo>
                    <a:pt x="816" y="447"/>
                    <a:pt x="816" y="38"/>
                    <a:pt x="501" y="1"/>
                  </a:cubicBezTo>
                  <a:cubicBezTo>
                    <a:pt x="496" y="1"/>
                    <a:pt x="490" y="0"/>
                    <a:pt x="48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7217250" y="2541135"/>
              <a:ext cx="503843" cy="1037835"/>
            </a:xfrm>
            <a:custGeom>
              <a:rect b="b" l="l" r="r" t="t"/>
              <a:pathLst>
                <a:path extrusionOk="0" h="23546" w="11431">
                  <a:moveTo>
                    <a:pt x="1541" y="1"/>
                  </a:moveTo>
                  <a:cubicBezTo>
                    <a:pt x="1541" y="1"/>
                    <a:pt x="1504" y="186"/>
                    <a:pt x="1448" y="520"/>
                  </a:cubicBezTo>
                  <a:cubicBezTo>
                    <a:pt x="1430" y="594"/>
                    <a:pt x="1430" y="669"/>
                    <a:pt x="1411" y="761"/>
                  </a:cubicBezTo>
                  <a:cubicBezTo>
                    <a:pt x="1096" y="2673"/>
                    <a:pt x="316" y="7756"/>
                    <a:pt x="149" y="11467"/>
                  </a:cubicBezTo>
                  <a:cubicBezTo>
                    <a:pt x="131" y="11727"/>
                    <a:pt x="131" y="12005"/>
                    <a:pt x="112" y="12302"/>
                  </a:cubicBezTo>
                  <a:cubicBezTo>
                    <a:pt x="1" y="16940"/>
                    <a:pt x="335" y="23546"/>
                    <a:pt x="335" y="23546"/>
                  </a:cubicBezTo>
                  <a:lnTo>
                    <a:pt x="3712" y="23546"/>
                  </a:lnTo>
                  <a:lnTo>
                    <a:pt x="3712" y="23156"/>
                  </a:lnTo>
                  <a:lnTo>
                    <a:pt x="3730" y="12042"/>
                  </a:lnTo>
                  <a:lnTo>
                    <a:pt x="4528" y="6235"/>
                  </a:lnTo>
                  <a:lnTo>
                    <a:pt x="4899" y="5845"/>
                  </a:lnTo>
                  <a:cubicBezTo>
                    <a:pt x="4899" y="5845"/>
                    <a:pt x="5975" y="12061"/>
                    <a:pt x="6439" y="14584"/>
                  </a:cubicBezTo>
                  <a:cubicBezTo>
                    <a:pt x="6903" y="17089"/>
                    <a:pt x="8146" y="23546"/>
                    <a:pt x="8146" y="23546"/>
                  </a:cubicBezTo>
                  <a:lnTo>
                    <a:pt x="11430" y="23546"/>
                  </a:lnTo>
                  <a:lnTo>
                    <a:pt x="9630" y="12321"/>
                  </a:lnTo>
                  <a:lnTo>
                    <a:pt x="8443" y="761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7287858" y="2384494"/>
              <a:ext cx="162512" cy="101068"/>
            </a:xfrm>
            <a:custGeom>
              <a:rect b="b" l="l" r="r" t="t"/>
              <a:pathLst>
                <a:path extrusionOk="0" h="2293" w="3687">
                  <a:moveTo>
                    <a:pt x="1595" y="1"/>
                  </a:moveTo>
                  <a:cubicBezTo>
                    <a:pt x="1076" y="1"/>
                    <a:pt x="93" y="206"/>
                    <a:pt x="32" y="512"/>
                  </a:cubicBezTo>
                  <a:cubicBezTo>
                    <a:pt x="1" y="636"/>
                    <a:pt x="73" y="677"/>
                    <a:pt x="183" y="677"/>
                  </a:cubicBezTo>
                  <a:cubicBezTo>
                    <a:pt x="403" y="677"/>
                    <a:pt x="774" y="512"/>
                    <a:pt x="774" y="512"/>
                  </a:cubicBezTo>
                  <a:lnTo>
                    <a:pt x="1535" y="512"/>
                  </a:lnTo>
                  <a:cubicBezTo>
                    <a:pt x="1535" y="512"/>
                    <a:pt x="663" y="957"/>
                    <a:pt x="644" y="1236"/>
                  </a:cubicBezTo>
                  <a:cubicBezTo>
                    <a:pt x="611" y="1463"/>
                    <a:pt x="877" y="1477"/>
                    <a:pt x="944" y="1477"/>
                  </a:cubicBezTo>
                  <a:cubicBezTo>
                    <a:pt x="954" y="1477"/>
                    <a:pt x="959" y="1477"/>
                    <a:pt x="959" y="1477"/>
                  </a:cubicBezTo>
                  <a:lnTo>
                    <a:pt x="959" y="1477"/>
                  </a:lnTo>
                  <a:cubicBezTo>
                    <a:pt x="959" y="1477"/>
                    <a:pt x="885" y="1662"/>
                    <a:pt x="996" y="1829"/>
                  </a:cubicBezTo>
                  <a:cubicBezTo>
                    <a:pt x="1047" y="1895"/>
                    <a:pt x="1118" y="1914"/>
                    <a:pt x="1185" y="1914"/>
                  </a:cubicBezTo>
                  <a:cubicBezTo>
                    <a:pt x="1290" y="1914"/>
                    <a:pt x="1386" y="1866"/>
                    <a:pt x="1386" y="1866"/>
                  </a:cubicBezTo>
                  <a:cubicBezTo>
                    <a:pt x="1386" y="1866"/>
                    <a:pt x="1386" y="2108"/>
                    <a:pt x="1535" y="2200"/>
                  </a:cubicBezTo>
                  <a:cubicBezTo>
                    <a:pt x="1613" y="2244"/>
                    <a:pt x="1750" y="2263"/>
                    <a:pt x="1881" y="2263"/>
                  </a:cubicBezTo>
                  <a:cubicBezTo>
                    <a:pt x="2026" y="2263"/>
                    <a:pt x="2163" y="2239"/>
                    <a:pt x="2203" y="2200"/>
                  </a:cubicBezTo>
                  <a:cubicBezTo>
                    <a:pt x="2258" y="2108"/>
                    <a:pt x="2240" y="2033"/>
                    <a:pt x="2240" y="2033"/>
                  </a:cubicBezTo>
                  <a:lnTo>
                    <a:pt x="2240" y="2033"/>
                  </a:lnTo>
                  <a:cubicBezTo>
                    <a:pt x="2240" y="2033"/>
                    <a:pt x="2444" y="2182"/>
                    <a:pt x="2741" y="2275"/>
                  </a:cubicBezTo>
                  <a:cubicBezTo>
                    <a:pt x="2790" y="2287"/>
                    <a:pt x="2849" y="2292"/>
                    <a:pt x="2914" y="2292"/>
                  </a:cubicBezTo>
                  <a:cubicBezTo>
                    <a:pt x="3236" y="2292"/>
                    <a:pt x="3687" y="2163"/>
                    <a:pt x="3687" y="2163"/>
                  </a:cubicBezTo>
                  <a:lnTo>
                    <a:pt x="3687" y="772"/>
                  </a:lnTo>
                  <a:cubicBezTo>
                    <a:pt x="3687" y="772"/>
                    <a:pt x="2147" y="159"/>
                    <a:pt x="1850" y="30"/>
                  </a:cubicBezTo>
                  <a:cubicBezTo>
                    <a:pt x="1795" y="10"/>
                    <a:pt x="1705" y="1"/>
                    <a:pt x="1595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7281070" y="2541135"/>
              <a:ext cx="440020" cy="1037835"/>
            </a:xfrm>
            <a:custGeom>
              <a:rect b="b" l="l" r="r" t="t"/>
              <a:pathLst>
                <a:path extrusionOk="0" h="23546" w="9983">
                  <a:moveTo>
                    <a:pt x="93" y="1"/>
                  </a:moveTo>
                  <a:cubicBezTo>
                    <a:pt x="93" y="1"/>
                    <a:pt x="56" y="186"/>
                    <a:pt x="0" y="520"/>
                  </a:cubicBezTo>
                  <a:cubicBezTo>
                    <a:pt x="1466" y="873"/>
                    <a:pt x="3284" y="1800"/>
                    <a:pt x="4564" y="4101"/>
                  </a:cubicBezTo>
                  <a:cubicBezTo>
                    <a:pt x="6865" y="8220"/>
                    <a:pt x="8702" y="21004"/>
                    <a:pt x="9036" y="23546"/>
                  </a:cubicBezTo>
                  <a:lnTo>
                    <a:pt x="9982" y="23546"/>
                  </a:lnTo>
                  <a:lnTo>
                    <a:pt x="8182" y="12321"/>
                  </a:lnTo>
                  <a:lnTo>
                    <a:pt x="6995" y="761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7279439" y="2541135"/>
              <a:ext cx="309949" cy="33587"/>
            </a:xfrm>
            <a:custGeom>
              <a:rect b="b" l="l" r="r" t="t"/>
              <a:pathLst>
                <a:path extrusionOk="0" h="762" w="7032">
                  <a:moveTo>
                    <a:pt x="130" y="1"/>
                  </a:moveTo>
                  <a:cubicBezTo>
                    <a:pt x="130" y="1"/>
                    <a:pt x="74" y="279"/>
                    <a:pt x="0" y="761"/>
                  </a:cubicBezTo>
                  <a:lnTo>
                    <a:pt x="7032" y="761"/>
                  </a:lnTo>
                  <a:lnTo>
                    <a:pt x="69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7217250" y="3083297"/>
              <a:ext cx="163614" cy="495645"/>
            </a:xfrm>
            <a:custGeom>
              <a:rect b="b" l="l" r="r" t="t"/>
              <a:pathLst>
                <a:path extrusionOk="0" h="11245" w="3712">
                  <a:moveTo>
                    <a:pt x="112" y="1"/>
                  </a:moveTo>
                  <a:cubicBezTo>
                    <a:pt x="1" y="4639"/>
                    <a:pt x="335" y="11245"/>
                    <a:pt x="335" y="11245"/>
                  </a:cubicBezTo>
                  <a:lnTo>
                    <a:pt x="3712" y="11245"/>
                  </a:lnTo>
                  <a:lnTo>
                    <a:pt x="3712" y="10855"/>
                  </a:lnTo>
                  <a:cubicBezTo>
                    <a:pt x="2060" y="8220"/>
                    <a:pt x="892" y="3879"/>
                    <a:pt x="11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7447056" y="2403755"/>
              <a:ext cx="52407" cy="92473"/>
            </a:xfrm>
            <a:custGeom>
              <a:rect b="b" l="l" r="r" t="t"/>
              <a:pathLst>
                <a:path extrusionOk="0" h="2098" w="1189">
                  <a:moveTo>
                    <a:pt x="984" y="1"/>
                  </a:moveTo>
                  <a:lnTo>
                    <a:pt x="1" y="186"/>
                  </a:lnTo>
                  <a:lnTo>
                    <a:pt x="75" y="1967"/>
                  </a:lnTo>
                  <a:cubicBezTo>
                    <a:pt x="75" y="1967"/>
                    <a:pt x="520" y="2042"/>
                    <a:pt x="1188" y="2097"/>
                  </a:cubicBez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911415" y="2167427"/>
              <a:ext cx="79383" cy="135801"/>
            </a:xfrm>
            <a:custGeom>
              <a:rect b="b" l="l" r="r" t="t"/>
              <a:pathLst>
                <a:path extrusionOk="0" h="3081" w="1801">
                  <a:moveTo>
                    <a:pt x="669" y="1"/>
                  </a:moveTo>
                  <a:lnTo>
                    <a:pt x="1" y="2357"/>
                  </a:lnTo>
                  <a:cubicBezTo>
                    <a:pt x="1" y="2357"/>
                    <a:pt x="390" y="2654"/>
                    <a:pt x="984" y="3081"/>
                  </a:cubicBezTo>
                  <a:lnTo>
                    <a:pt x="1800" y="483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5"/>
          <p:cNvGrpSpPr/>
          <p:nvPr/>
        </p:nvGrpSpPr>
        <p:grpSpPr>
          <a:xfrm>
            <a:off x="6417039" y="1311058"/>
            <a:ext cx="360682" cy="516714"/>
            <a:chOff x="6417039" y="1311058"/>
            <a:chExt cx="360682" cy="516714"/>
          </a:xfrm>
        </p:grpSpPr>
        <p:sp>
          <p:nvSpPr>
            <p:cNvPr id="332" name="Google Shape;332;p35"/>
            <p:cNvSpPr/>
            <p:nvPr/>
          </p:nvSpPr>
          <p:spPr>
            <a:xfrm>
              <a:off x="6417039" y="1311058"/>
              <a:ext cx="360682" cy="516714"/>
            </a:xfrm>
            <a:custGeom>
              <a:rect b="b" l="l" r="r" t="t"/>
              <a:pathLst>
                <a:path extrusionOk="0" h="11723" w="8183">
                  <a:moveTo>
                    <a:pt x="4085" y="1"/>
                  </a:moveTo>
                  <a:cubicBezTo>
                    <a:pt x="2988" y="1"/>
                    <a:pt x="1893" y="414"/>
                    <a:pt x="1076" y="1239"/>
                  </a:cubicBezTo>
                  <a:cubicBezTo>
                    <a:pt x="446" y="1870"/>
                    <a:pt x="0" y="2724"/>
                    <a:pt x="56" y="3855"/>
                  </a:cubicBezTo>
                  <a:cubicBezTo>
                    <a:pt x="279" y="7177"/>
                    <a:pt x="4082" y="11722"/>
                    <a:pt x="4082" y="11722"/>
                  </a:cubicBezTo>
                  <a:cubicBezTo>
                    <a:pt x="4082" y="11722"/>
                    <a:pt x="7886" y="7177"/>
                    <a:pt x="8108" y="3855"/>
                  </a:cubicBezTo>
                  <a:cubicBezTo>
                    <a:pt x="8183" y="2724"/>
                    <a:pt x="7719" y="1870"/>
                    <a:pt x="7106" y="1239"/>
                  </a:cubicBezTo>
                  <a:cubicBezTo>
                    <a:pt x="6281" y="414"/>
                    <a:pt x="5182" y="1"/>
                    <a:pt x="4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498798" y="1380388"/>
              <a:ext cx="189795" cy="188958"/>
            </a:xfrm>
            <a:custGeom>
              <a:rect b="b" l="l" r="r" t="t"/>
              <a:pathLst>
                <a:path extrusionOk="0" h="4287" w="4306">
                  <a:moveTo>
                    <a:pt x="2153" y="0"/>
                  </a:moveTo>
                  <a:cubicBezTo>
                    <a:pt x="966" y="0"/>
                    <a:pt x="1" y="965"/>
                    <a:pt x="1" y="2153"/>
                  </a:cubicBezTo>
                  <a:cubicBezTo>
                    <a:pt x="1" y="3321"/>
                    <a:pt x="966" y="4286"/>
                    <a:pt x="2153" y="4286"/>
                  </a:cubicBezTo>
                  <a:cubicBezTo>
                    <a:pt x="3340" y="4286"/>
                    <a:pt x="4305" y="3321"/>
                    <a:pt x="4305" y="2153"/>
                  </a:cubicBezTo>
                  <a:cubicBezTo>
                    <a:pt x="4305" y="965"/>
                    <a:pt x="3340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5"/>
          <p:cNvGrpSpPr/>
          <p:nvPr/>
        </p:nvGrpSpPr>
        <p:grpSpPr>
          <a:xfrm>
            <a:off x="5662942" y="2165001"/>
            <a:ext cx="988745" cy="1008301"/>
            <a:chOff x="5662942" y="2165001"/>
            <a:chExt cx="988745" cy="1008301"/>
          </a:xfrm>
        </p:grpSpPr>
        <p:sp>
          <p:nvSpPr>
            <p:cNvPr id="335" name="Google Shape;335;p35"/>
            <p:cNvSpPr/>
            <p:nvPr/>
          </p:nvSpPr>
          <p:spPr>
            <a:xfrm>
              <a:off x="5749637" y="2264742"/>
              <a:ext cx="817010" cy="858751"/>
            </a:xfrm>
            <a:custGeom>
              <a:rect b="b" l="l" r="r" t="t"/>
              <a:pathLst>
                <a:path extrusionOk="0" h="19483" w="18536">
                  <a:moveTo>
                    <a:pt x="13563" y="1"/>
                  </a:moveTo>
                  <a:lnTo>
                    <a:pt x="1577" y="6866"/>
                  </a:lnTo>
                  <a:lnTo>
                    <a:pt x="0" y="7775"/>
                  </a:lnTo>
                  <a:lnTo>
                    <a:pt x="1225" y="17720"/>
                  </a:lnTo>
                  <a:lnTo>
                    <a:pt x="9240" y="19482"/>
                  </a:lnTo>
                  <a:lnTo>
                    <a:pt x="17385" y="18313"/>
                  </a:lnTo>
                  <a:lnTo>
                    <a:pt x="18536" y="8239"/>
                  </a:lnTo>
                  <a:lnTo>
                    <a:pt x="13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5749637" y="2567314"/>
              <a:ext cx="407315" cy="556163"/>
            </a:xfrm>
            <a:custGeom>
              <a:rect b="b" l="l" r="r" t="t"/>
              <a:pathLst>
                <a:path extrusionOk="0" h="12618" w="9241">
                  <a:moveTo>
                    <a:pt x="1577" y="1"/>
                  </a:moveTo>
                  <a:lnTo>
                    <a:pt x="0" y="910"/>
                  </a:lnTo>
                  <a:lnTo>
                    <a:pt x="1225" y="10855"/>
                  </a:lnTo>
                  <a:lnTo>
                    <a:pt x="9240" y="12617"/>
                  </a:lnTo>
                  <a:lnTo>
                    <a:pt x="8405" y="501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5662942" y="2165001"/>
              <a:ext cx="721363" cy="488240"/>
            </a:xfrm>
            <a:custGeom>
              <a:rect b="b" l="l" r="r" t="t"/>
              <a:pathLst>
                <a:path extrusionOk="0" h="11077" w="16366">
                  <a:moveTo>
                    <a:pt x="5696" y="0"/>
                  </a:moveTo>
                  <a:lnTo>
                    <a:pt x="0" y="9963"/>
                  </a:lnTo>
                  <a:lnTo>
                    <a:pt x="10669" y="11077"/>
                  </a:lnTo>
                  <a:lnTo>
                    <a:pt x="16365" y="724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347424" y="2196867"/>
              <a:ext cx="304263" cy="431028"/>
            </a:xfrm>
            <a:custGeom>
              <a:rect b="b" l="l" r="r" t="t"/>
              <a:pathLst>
                <a:path extrusionOk="0" h="9779" w="6903">
                  <a:moveTo>
                    <a:pt x="835" y="1"/>
                  </a:moveTo>
                  <a:lnTo>
                    <a:pt x="0" y="1541"/>
                  </a:lnTo>
                  <a:lnTo>
                    <a:pt x="4991" y="9779"/>
                  </a:lnTo>
                  <a:lnTo>
                    <a:pt x="6902" y="9779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281973" y="2705532"/>
              <a:ext cx="166875" cy="401585"/>
            </a:xfrm>
            <a:custGeom>
              <a:rect b="b" l="l" r="r" t="t"/>
              <a:pathLst>
                <a:path extrusionOk="0" h="9111" w="3786">
                  <a:moveTo>
                    <a:pt x="3786" y="0"/>
                  </a:moveTo>
                  <a:lnTo>
                    <a:pt x="1" y="241"/>
                  </a:lnTo>
                  <a:lnTo>
                    <a:pt x="409" y="9110"/>
                  </a:lnTo>
                  <a:lnTo>
                    <a:pt x="3396" y="8628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810945" y="2695704"/>
              <a:ext cx="256836" cy="203679"/>
            </a:xfrm>
            <a:custGeom>
              <a:rect b="b" l="l" r="r" t="t"/>
              <a:pathLst>
                <a:path extrusionOk="0" h="4621" w="5827">
                  <a:moveTo>
                    <a:pt x="1" y="0"/>
                  </a:moveTo>
                  <a:lnTo>
                    <a:pt x="465" y="3823"/>
                  </a:lnTo>
                  <a:lnTo>
                    <a:pt x="5827" y="4620"/>
                  </a:lnTo>
                  <a:lnTo>
                    <a:pt x="5585" y="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831396" y="2715317"/>
              <a:ext cx="208572" cy="164451"/>
            </a:xfrm>
            <a:custGeom>
              <a:rect b="b" l="l" r="r" t="t"/>
              <a:pathLst>
                <a:path extrusionOk="0" h="3731" w="4732">
                  <a:moveTo>
                    <a:pt x="1" y="1"/>
                  </a:moveTo>
                  <a:lnTo>
                    <a:pt x="390" y="3081"/>
                  </a:lnTo>
                  <a:lnTo>
                    <a:pt x="4732" y="3730"/>
                  </a:lnTo>
                  <a:lnTo>
                    <a:pt x="454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94269" y="2433195"/>
              <a:ext cx="115349" cy="157884"/>
            </a:xfrm>
            <a:custGeom>
              <a:rect b="b" l="l" r="r" t="t"/>
              <a:pathLst>
                <a:path extrusionOk="0" h="3582" w="2617">
                  <a:moveTo>
                    <a:pt x="1299" y="1"/>
                  </a:moveTo>
                  <a:cubicBezTo>
                    <a:pt x="575" y="1"/>
                    <a:pt x="0" y="799"/>
                    <a:pt x="0" y="1782"/>
                  </a:cubicBezTo>
                  <a:cubicBezTo>
                    <a:pt x="0" y="2784"/>
                    <a:pt x="575" y="3582"/>
                    <a:pt x="1299" y="3582"/>
                  </a:cubicBezTo>
                  <a:cubicBezTo>
                    <a:pt x="2022" y="3582"/>
                    <a:pt x="2616" y="2784"/>
                    <a:pt x="2616" y="1782"/>
                  </a:cubicBezTo>
                  <a:cubicBezTo>
                    <a:pt x="2616" y="799"/>
                    <a:pt x="2022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913992" y="2715317"/>
              <a:ext cx="33587" cy="160352"/>
            </a:xfrm>
            <a:custGeom>
              <a:rect b="b" l="l" r="r" t="t"/>
              <a:pathLst>
                <a:path extrusionOk="0" h="3638" w="762">
                  <a:moveTo>
                    <a:pt x="0" y="1"/>
                  </a:moveTo>
                  <a:lnTo>
                    <a:pt x="353" y="3582"/>
                  </a:lnTo>
                  <a:lnTo>
                    <a:pt x="761" y="3637"/>
                  </a:lnTo>
                  <a:lnTo>
                    <a:pt x="390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774143" y="3045700"/>
              <a:ext cx="781043" cy="127603"/>
            </a:xfrm>
            <a:custGeom>
              <a:rect b="b" l="l" r="r" t="t"/>
              <a:pathLst>
                <a:path extrusionOk="0" h="2895" w="17720">
                  <a:moveTo>
                    <a:pt x="669" y="1"/>
                  </a:moveTo>
                  <a:lnTo>
                    <a:pt x="1" y="186"/>
                  </a:lnTo>
                  <a:lnTo>
                    <a:pt x="1" y="1021"/>
                  </a:lnTo>
                  <a:lnTo>
                    <a:pt x="8684" y="2895"/>
                  </a:lnTo>
                  <a:lnTo>
                    <a:pt x="17720" y="1448"/>
                  </a:lnTo>
                  <a:lnTo>
                    <a:pt x="17720" y="743"/>
                  </a:lnTo>
                  <a:lnTo>
                    <a:pt x="16848" y="464"/>
                  </a:lnTo>
                  <a:lnTo>
                    <a:pt x="8517" y="1763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" name="Google Shape;345;p35"/>
          <p:cNvCxnSpPr/>
          <p:nvPr/>
        </p:nvCxnSpPr>
        <p:spPr>
          <a:xfrm flipH="1" rot="10800000">
            <a:off x="3585675" y="2317900"/>
            <a:ext cx="10407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36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3" name="Google Shape;353;p36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61" name="Google Shape;361;p37"/>
          <p:cNvSpPr txBox="1"/>
          <p:nvPr>
            <p:ph idx="2" type="title"/>
          </p:nvPr>
        </p:nvSpPr>
        <p:spPr>
          <a:xfrm>
            <a:off x="2218225" y="1647200"/>
            <a:ext cx="17508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AR’s Problem</a:t>
            </a:r>
            <a:endParaRPr/>
          </a:p>
        </p:txBody>
      </p:sp>
      <p:sp>
        <p:nvSpPr>
          <p:cNvPr id="362" name="Google Shape;362;p37"/>
          <p:cNvSpPr txBox="1"/>
          <p:nvPr>
            <p:ph idx="3" type="title"/>
          </p:nvPr>
        </p:nvSpPr>
        <p:spPr>
          <a:xfrm>
            <a:off x="5981400" y="1647200"/>
            <a:ext cx="22626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Tool</a:t>
            </a:r>
            <a:endParaRPr/>
          </a:p>
        </p:txBody>
      </p:sp>
      <p:sp>
        <p:nvSpPr>
          <p:cNvPr id="363" name="Google Shape;363;p37"/>
          <p:cNvSpPr txBox="1"/>
          <p:nvPr>
            <p:ph idx="7" type="title"/>
          </p:nvPr>
        </p:nvSpPr>
        <p:spPr>
          <a:xfrm>
            <a:off x="3873748" y="2858675"/>
            <a:ext cx="23967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</a:t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250758" y="14520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870858" y="2663520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978509" y="14520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5168670" y="1642746"/>
            <a:ext cx="393977" cy="393197"/>
            <a:chOff x="3998320" y="2194718"/>
            <a:chExt cx="393977" cy="388420"/>
          </a:xfrm>
        </p:grpSpPr>
        <p:sp>
          <p:nvSpPr>
            <p:cNvPr id="368" name="Google Shape;368;p37"/>
            <p:cNvSpPr/>
            <p:nvPr/>
          </p:nvSpPr>
          <p:spPr>
            <a:xfrm>
              <a:off x="4137047" y="2513344"/>
              <a:ext cx="116522" cy="69793"/>
            </a:xfrm>
            <a:custGeom>
              <a:rect b="b" l="l" r="r" t="t"/>
              <a:pathLst>
                <a:path extrusionOk="0" h="2097" w="3501">
                  <a:moveTo>
                    <a:pt x="0" y="1"/>
                  </a:moveTo>
                  <a:lnTo>
                    <a:pt x="0" y="691"/>
                  </a:lnTo>
                  <a:lnTo>
                    <a:pt x="714" y="691"/>
                  </a:lnTo>
                  <a:lnTo>
                    <a:pt x="714" y="2096"/>
                  </a:lnTo>
                  <a:lnTo>
                    <a:pt x="2786" y="2096"/>
                  </a:lnTo>
                  <a:lnTo>
                    <a:pt x="2786" y="691"/>
                  </a:lnTo>
                  <a:lnTo>
                    <a:pt x="3501" y="69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114048" y="2373852"/>
              <a:ext cx="162518" cy="116522"/>
            </a:xfrm>
            <a:custGeom>
              <a:rect b="b" l="l" r="r" t="t"/>
              <a:pathLst>
                <a:path extrusionOk="0" h="3501" w="4883">
                  <a:moveTo>
                    <a:pt x="0" y="0"/>
                  </a:moveTo>
                  <a:lnTo>
                    <a:pt x="0" y="3501"/>
                  </a:lnTo>
                  <a:lnTo>
                    <a:pt x="4882" y="3501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4299539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2786" y="0"/>
                  </a:moveTo>
                  <a:lnTo>
                    <a:pt x="0" y="1048"/>
                  </a:lnTo>
                  <a:lnTo>
                    <a:pt x="0" y="4692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114048" y="2235125"/>
              <a:ext cx="162518" cy="115757"/>
            </a:xfrm>
            <a:custGeom>
              <a:rect b="b" l="l" r="r" t="t"/>
              <a:pathLst>
                <a:path extrusionOk="0" h="3478" w="4883">
                  <a:moveTo>
                    <a:pt x="0" y="1"/>
                  </a:moveTo>
                  <a:lnTo>
                    <a:pt x="0" y="3478"/>
                  </a:lnTo>
                  <a:lnTo>
                    <a:pt x="4882" y="3478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299539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0" y="0"/>
                  </a:moveTo>
                  <a:lnTo>
                    <a:pt x="0" y="3644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998320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36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998320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4692"/>
                  </a:lnTo>
                  <a:lnTo>
                    <a:pt x="2787" y="1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084406" y="2853832"/>
            <a:ext cx="347203" cy="393977"/>
            <a:chOff x="1841222" y="4084342"/>
            <a:chExt cx="347203" cy="393977"/>
          </a:xfrm>
        </p:grpSpPr>
        <p:sp>
          <p:nvSpPr>
            <p:cNvPr id="376" name="Google Shape;376;p37"/>
            <p:cNvSpPr/>
            <p:nvPr/>
          </p:nvSpPr>
          <p:spPr>
            <a:xfrm>
              <a:off x="1875304" y="4374445"/>
              <a:ext cx="279040" cy="103875"/>
            </a:xfrm>
            <a:custGeom>
              <a:rect b="b" l="l" r="r" t="t"/>
              <a:pathLst>
                <a:path extrusionOk="0" h="3121" w="8384">
                  <a:moveTo>
                    <a:pt x="3835" y="1"/>
                  </a:moveTo>
                  <a:lnTo>
                    <a:pt x="3835" y="1025"/>
                  </a:lnTo>
                  <a:lnTo>
                    <a:pt x="3144" y="1025"/>
                  </a:lnTo>
                  <a:lnTo>
                    <a:pt x="3144" y="1739"/>
                  </a:lnTo>
                  <a:lnTo>
                    <a:pt x="1" y="1739"/>
                  </a:lnTo>
                  <a:lnTo>
                    <a:pt x="1" y="2430"/>
                  </a:lnTo>
                  <a:lnTo>
                    <a:pt x="3144" y="2430"/>
                  </a:lnTo>
                  <a:lnTo>
                    <a:pt x="3144" y="3120"/>
                  </a:lnTo>
                  <a:lnTo>
                    <a:pt x="5240" y="3120"/>
                  </a:lnTo>
                  <a:lnTo>
                    <a:pt x="5240" y="2430"/>
                  </a:lnTo>
                  <a:lnTo>
                    <a:pt x="8384" y="2430"/>
                  </a:lnTo>
                  <a:lnTo>
                    <a:pt x="8384" y="1739"/>
                  </a:lnTo>
                  <a:lnTo>
                    <a:pt x="5240" y="1739"/>
                  </a:lnTo>
                  <a:lnTo>
                    <a:pt x="5240" y="1025"/>
                  </a:lnTo>
                  <a:lnTo>
                    <a:pt x="4549" y="1025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841222" y="4162027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0"/>
                  </a:moveTo>
                  <a:lnTo>
                    <a:pt x="1" y="929"/>
                  </a:lnTo>
                  <a:cubicBezTo>
                    <a:pt x="72" y="977"/>
                    <a:pt x="144" y="1024"/>
                    <a:pt x="215" y="1072"/>
                  </a:cubicBezTo>
                  <a:cubicBezTo>
                    <a:pt x="1549" y="1786"/>
                    <a:pt x="3311" y="2191"/>
                    <a:pt x="5216" y="2191"/>
                  </a:cubicBezTo>
                  <a:cubicBezTo>
                    <a:pt x="7121" y="2191"/>
                    <a:pt x="8884" y="1786"/>
                    <a:pt x="10217" y="1072"/>
                  </a:cubicBezTo>
                  <a:cubicBezTo>
                    <a:pt x="10289" y="1024"/>
                    <a:pt x="10360" y="977"/>
                    <a:pt x="10432" y="929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845981" y="4084342"/>
              <a:ext cx="337684" cy="92758"/>
            </a:xfrm>
            <a:custGeom>
              <a:rect b="b" l="l" r="r" t="t"/>
              <a:pathLst>
                <a:path extrusionOk="0" h="2787" w="10146">
                  <a:moveTo>
                    <a:pt x="5073" y="1"/>
                  </a:moveTo>
                  <a:cubicBezTo>
                    <a:pt x="3787" y="1"/>
                    <a:pt x="2525" y="215"/>
                    <a:pt x="1501" y="596"/>
                  </a:cubicBezTo>
                  <a:cubicBezTo>
                    <a:pt x="739" y="882"/>
                    <a:pt x="239" y="1239"/>
                    <a:pt x="1" y="1620"/>
                  </a:cubicBezTo>
                  <a:cubicBezTo>
                    <a:pt x="25" y="1620"/>
                    <a:pt x="48" y="1644"/>
                    <a:pt x="72" y="1644"/>
                  </a:cubicBezTo>
                  <a:cubicBezTo>
                    <a:pt x="1406" y="2382"/>
                    <a:pt x="3168" y="2787"/>
                    <a:pt x="5073" y="2787"/>
                  </a:cubicBezTo>
                  <a:cubicBezTo>
                    <a:pt x="6978" y="2787"/>
                    <a:pt x="8741" y="2382"/>
                    <a:pt x="10074" y="1644"/>
                  </a:cubicBezTo>
                  <a:cubicBezTo>
                    <a:pt x="10098" y="1644"/>
                    <a:pt x="10122" y="1620"/>
                    <a:pt x="10146" y="1620"/>
                  </a:cubicBezTo>
                  <a:cubicBezTo>
                    <a:pt x="9908" y="1239"/>
                    <a:pt x="9407" y="882"/>
                    <a:pt x="8645" y="596"/>
                  </a:cubicBezTo>
                  <a:cubicBezTo>
                    <a:pt x="7621" y="215"/>
                    <a:pt x="6359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841222" y="4219874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1"/>
                  </a:moveTo>
                  <a:lnTo>
                    <a:pt x="1" y="930"/>
                  </a:lnTo>
                  <a:cubicBezTo>
                    <a:pt x="72" y="977"/>
                    <a:pt x="144" y="1025"/>
                    <a:pt x="215" y="1072"/>
                  </a:cubicBezTo>
                  <a:cubicBezTo>
                    <a:pt x="1549" y="1787"/>
                    <a:pt x="3311" y="2192"/>
                    <a:pt x="5216" y="2192"/>
                  </a:cubicBezTo>
                  <a:cubicBezTo>
                    <a:pt x="7121" y="2192"/>
                    <a:pt x="8884" y="1787"/>
                    <a:pt x="10217" y="1072"/>
                  </a:cubicBezTo>
                  <a:cubicBezTo>
                    <a:pt x="10289" y="1025"/>
                    <a:pt x="10360" y="977"/>
                    <a:pt x="10432" y="930"/>
                  </a:cubicBezTo>
                  <a:lnTo>
                    <a:pt x="10432" y="1"/>
                  </a:lnTo>
                  <a:cubicBezTo>
                    <a:pt x="9027" y="739"/>
                    <a:pt x="7169" y="1144"/>
                    <a:pt x="5216" y="1144"/>
                  </a:cubicBezTo>
                  <a:cubicBezTo>
                    <a:pt x="3263" y="1144"/>
                    <a:pt x="1406" y="7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841222" y="4277755"/>
              <a:ext cx="347203" cy="96719"/>
            </a:xfrm>
            <a:custGeom>
              <a:rect b="b" l="l" r="r" t="t"/>
              <a:pathLst>
                <a:path extrusionOk="0" h="2906" w="10432">
                  <a:moveTo>
                    <a:pt x="1" y="0"/>
                  </a:moveTo>
                  <a:lnTo>
                    <a:pt x="1" y="1143"/>
                  </a:lnTo>
                  <a:cubicBezTo>
                    <a:pt x="1" y="1715"/>
                    <a:pt x="549" y="2144"/>
                    <a:pt x="1668" y="2477"/>
                  </a:cubicBezTo>
                  <a:cubicBezTo>
                    <a:pt x="2620" y="2739"/>
                    <a:pt x="3883" y="2906"/>
                    <a:pt x="5216" y="2906"/>
                  </a:cubicBezTo>
                  <a:cubicBezTo>
                    <a:pt x="6550" y="2906"/>
                    <a:pt x="7812" y="2739"/>
                    <a:pt x="8765" y="2477"/>
                  </a:cubicBezTo>
                  <a:cubicBezTo>
                    <a:pt x="9884" y="2144"/>
                    <a:pt x="10432" y="1715"/>
                    <a:pt x="10432" y="1143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7"/>
          <p:cNvGrpSpPr/>
          <p:nvPr/>
        </p:nvGrpSpPr>
        <p:grpSpPr>
          <a:xfrm>
            <a:off x="1440536" y="1641956"/>
            <a:ext cx="394743" cy="394777"/>
            <a:chOff x="1067526" y="2191523"/>
            <a:chExt cx="394743" cy="394777"/>
          </a:xfrm>
        </p:grpSpPr>
        <p:sp>
          <p:nvSpPr>
            <p:cNvPr id="382" name="Google Shape;382;p37"/>
            <p:cNvSpPr/>
            <p:nvPr/>
          </p:nvSpPr>
          <p:spPr>
            <a:xfrm>
              <a:off x="1184019" y="2191523"/>
              <a:ext cx="278242" cy="232279"/>
            </a:xfrm>
            <a:custGeom>
              <a:rect b="b" l="l" r="r" t="t"/>
              <a:pathLst>
                <a:path extrusionOk="0" h="6979" w="8360">
                  <a:moveTo>
                    <a:pt x="1" y="1"/>
                  </a:moveTo>
                  <a:lnTo>
                    <a:pt x="1" y="1049"/>
                  </a:lnTo>
                  <a:lnTo>
                    <a:pt x="7312" y="1049"/>
                  </a:lnTo>
                  <a:lnTo>
                    <a:pt x="7312" y="6979"/>
                  </a:lnTo>
                  <a:lnTo>
                    <a:pt x="8360" y="6979"/>
                  </a:lnTo>
                  <a:lnTo>
                    <a:pt x="8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125373" y="2249403"/>
              <a:ext cx="279040" cy="279007"/>
            </a:xfrm>
            <a:custGeom>
              <a:rect b="b" l="l" r="r" t="t"/>
              <a:pathLst>
                <a:path extrusionOk="0" h="8383" w="8384">
                  <a:moveTo>
                    <a:pt x="1" y="0"/>
                  </a:moveTo>
                  <a:lnTo>
                    <a:pt x="1" y="1048"/>
                  </a:lnTo>
                  <a:lnTo>
                    <a:pt x="7335" y="1048"/>
                  </a:lnTo>
                  <a:lnTo>
                    <a:pt x="7335" y="8383"/>
                  </a:lnTo>
                  <a:lnTo>
                    <a:pt x="8383" y="8383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180058" y="2411895"/>
              <a:ext cx="53951" cy="21434"/>
            </a:xfrm>
            <a:custGeom>
              <a:rect b="b" l="l" r="r" t="t"/>
              <a:pathLst>
                <a:path extrusionOk="0" h="644" w="1621">
                  <a:moveTo>
                    <a:pt x="810" y="0"/>
                  </a:moveTo>
                  <a:lnTo>
                    <a:pt x="1" y="334"/>
                  </a:lnTo>
                  <a:lnTo>
                    <a:pt x="810" y="643"/>
                  </a:lnTo>
                  <a:lnTo>
                    <a:pt x="1620" y="33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218102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1049" y="1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5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067526" y="2308049"/>
              <a:ext cx="278208" cy="278242"/>
            </a:xfrm>
            <a:custGeom>
              <a:rect b="b" l="l" r="r" t="t"/>
              <a:pathLst>
                <a:path extrusionOk="0" h="8360" w="8359">
                  <a:moveTo>
                    <a:pt x="4191" y="2382"/>
                  </a:moveTo>
                  <a:lnTo>
                    <a:pt x="6287" y="3216"/>
                  </a:lnTo>
                  <a:lnTo>
                    <a:pt x="6287" y="5764"/>
                  </a:lnTo>
                  <a:lnTo>
                    <a:pt x="4191" y="6621"/>
                  </a:lnTo>
                  <a:lnTo>
                    <a:pt x="2096" y="5764"/>
                  </a:lnTo>
                  <a:lnTo>
                    <a:pt x="2096" y="3216"/>
                  </a:lnTo>
                  <a:lnTo>
                    <a:pt x="4191" y="2382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8359" y="835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160254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0" y="1"/>
                  </a:moveTo>
                  <a:lnTo>
                    <a:pt x="0" y="1358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392509" y="2516506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1381" y="1"/>
                  </a:moveTo>
                  <a:lnTo>
                    <a:pt x="1381" y="1382"/>
                  </a:lnTo>
                  <a:lnTo>
                    <a:pt x="0" y="1382"/>
                  </a:lnTo>
                  <a:lnTo>
                    <a:pt x="0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067526" y="2191523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0" y="1"/>
                  </a:moveTo>
                  <a:lnTo>
                    <a:pt x="0" y="2097"/>
                  </a:lnTo>
                  <a:lnTo>
                    <a:pt x="715" y="2097"/>
                  </a:lnTo>
                  <a:lnTo>
                    <a:pt x="715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397" name="Google Shape;397;p3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8"/>
          <p:cNvSpPr txBox="1"/>
          <p:nvPr>
            <p:ph idx="1" type="subTitle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99" name="Google Shape;399;p38"/>
          <p:cNvSpPr txBox="1"/>
          <p:nvPr>
            <p:ph idx="2" type="title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9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06" name="Google Shape;406;p39"/>
          <p:cNvSpPr txBox="1"/>
          <p:nvPr>
            <p:ph idx="2" type="title"/>
          </p:nvPr>
        </p:nvSpPr>
        <p:spPr>
          <a:xfrm>
            <a:off x="2253650" y="1647200"/>
            <a:ext cx="21582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Enhancement</a:t>
            </a:r>
            <a:endParaRPr/>
          </a:p>
        </p:txBody>
      </p:sp>
      <p:sp>
        <p:nvSpPr>
          <p:cNvPr id="407" name="Google Shape;407;p39"/>
          <p:cNvSpPr txBox="1"/>
          <p:nvPr>
            <p:ph idx="3" type="title"/>
          </p:nvPr>
        </p:nvSpPr>
        <p:spPr>
          <a:xfrm>
            <a:off x="5981409" y="164719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</a:t>
            </a:r>
            <a:endParaRPr/>
          </a:p>
        </p:txBody>
      </p:sp>
      <p:sp>
        <p:nvSpPr>
          <p:cNvPr id="408" name="Google Shape;408;p39"/>
          <p:cNvSpPr txBox="1"/>
          <p:nvPr>
            <p:ph idx="9" type="title"/>
          </p:nvPr>
        </p:nvSpPr>
        <p:spPr>
          <a:xfrm>
            <a:off x="5981409" y="2782018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</a:t>
            </a:r>
            <a:endParaRPr/>
          </a:p>
        </p:txBody>
      </p:sp>
      <p:sp>
        <p:nvSpPr>
          <p:cNvPr id="409" name="Google Shape;409;p39"/>
          <p:cNvSpPr txBox="1"/>
          <p:nvPr>
            <p:ph idx="7" type="title"/>
          </p:nvPr>
        </p:nvSpPr>
        <p:spPr>
          <a:xfrm>
            <a:off x="2253658" y="2782031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Functions</a:t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1250758" y="14520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1250758" y="2586895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4978509" y="14520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4978509" y="25868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39"/>
          <p:cNvGrpSpPr/>
          <p:nvPr/>
        </p:nvGrpSpPr>
        <p:grpSpPr>
          <a:xfrm>
            <a:off x="5168670" y="1642746"/>
            <a:ext cx="393977" cy="393197"/>
            <a:chOff x="3998320" y="2194718"/>
            <a:chExt cx="393977" cy="388420"/>
          </a:xfrm>
        </p:grpSpPr>
        <p:sp>
          <p:nvSpPr>
            <p:cNvPr id="415" name="Google Shape;415;p39"/>
            <p:cNvSpPr/>
            <p:nvPr/>
          </p:nvSpPr>
          <p:spPr>
            <a:xfrm>
              <a:off x="4137047" y="2513344"/>
              <a:ext cx="116522" cy="69793"/>
            </a:xfrm>
            <a:custGeom>
              <a:rect b="b" l="l" r="r" t="t"/>
              <a:pathLst>
                <a:path extrusionOk="0" h="2097" w="3501">
                  <a:moveTo>
                    <a:pt x="0" y="1"/>
                  </a:moveTo>
                  <a:lnTo>
                    <a:pt x="0" y="691"/>
                  </a:lnTo>
                  <a:lnTo>
                    <a:pt x="714" y="691"/>
                  </a:lnTo>
                  <a:lnTo>
                    <a:pt x="714" y="2096"/>
                  </a:lnTo>
                  <a:lnTo>
                    <a:pt x="2786" y="2096"/>
                  </a:lnTo>
                  <a:lnTo>
                    <a:pt x="2786" y="691"/>
                  </a:lnTo>
                  <a:lnTo>
                    <a:pt x="3501" y="69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114048" y="2373852"/>
              <a:ext cx="162518" cy="116522"/>
            </a:xfrm>
            <a:custGeom>
              <a:rect b="b" l="l" r="r" t="t"/>
              <a:pathLst>
                <a:path extrusionOk="0" h="3501" w="4883">
                  <a:moveTo>
                    <a:pt x="0" y="0"/>
                  </a:moveTo>
                  <a:lnTo>
                    <a:pt x="0" y="3501"/>
                  </a:lnTo>
                  <a:lnTo>
                    <a:pt x="4882" y="3501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299539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2786" y="0"/>
                  </a:moveTo>
                  <a:lnTo>
                    <a:pt x="0" y="1048"/>
                  </a:lnTo>
                  <a:lnTo>
                    <a:pt x="0" y="4692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114048" y="2235125"/>
              <a:ext cx="162518" cy="115757"/>
            </a:xfrm>
            <a:custGeom>
              <a:rect b="b" l="l" r="r" t="t"/>
              <a:pathLst>
                <a:path extrusionOk="0" h="3478" w="4883">
                  <a:moveTo>
                    <a:pt x="0" y="1"/>
                  </a:moveTo>
                  <a:lnTo>
                    <a:pt x="0" y="3478"/>
                  </a:lnTo>
                  <a:lnTo>
                    <a:pt x="4882" y="3478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299539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0" y="0"/>
                  </a:moveTo>
                  <a:lnTo>
                    <a:pt x="0" y="3644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3998320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36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3998320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4692"/>
                  </a:lnTo>
                  <a:lnTo>
                    <a:pt x="2787" y="1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5168692" y="2776823"/>
            <a:ext cx="393934" cy="394745"/>
            <a:chOff x="6958471" y="2805843"/>
            <a:chExt cx="393934" cy="394745"/>
          </a:xfrm>
        </p:grpSpPr>
        <p:sp>
          <p:nvSpPr>
            <p:cNvPr id="423" name="Google Shape;423;p39"/>
            <p:cNvSpPr/>
            <p:nvPr/>
          </p:nvSpPr>
          <p:spPr>
            <a:xfrm>
              <a:off x="7166928" y="2956419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691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06"/>
                    <a:pt x="691" y="1406"/>
                  </a:cubicBezTo>
                  <a:cubicBezTo>
                    <a:pt x="1096" y="1406"/>
                    <a:pt x="1405" y="1096"/>
                    <a:pt x="1405" y="715"/>
                  </a:cubicBezTo>
                  <a:cubicBezTo>
                    <a:pt x="1405" y="334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105087" y="2895410"/>
              <a:ext cx="67397" cy="67397"/>
            </a:xfrm>
            <a:custGeom>
              <a:rect b="b" l="l" r="r" t="t"/>
              <a:pathLst>
                <a:path extrusionOk="0" h="2025" w="2025">
                  <a:moveTo>
                    <a:pt x="1430" y="0"/>
                  </a:moveTo>
                  <a:cubicBezTo>
                    <a:pt x="810" y="262"/>
                    <a:pt x="286" y="786"/>
                    <a:pt x="1" y="1429"/>
                  </a:cubicBezTo>
                  <a:lnTo>
                    <a:pt x="1263" y="2024"/>
                  </a:lnTo>
                  <a:cubicBezTo>
                    <a:pt x="1406" y="1667"/>
                    <a:pt x="1692" y="1405"/>
                    <a:pt x="2025" y="1262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175648" y="2887455"/>
              <a:ext cx="107037" cy="107835"/>
            </a:xfrm>
            <a:custGeom>
              <a:rect b="b" l="l" r="r" t="t"/>
              <a:pathLst>
                <a:path extrusionOk="0" h="3240" w="3216">
                  <a:moveTo>
                    <a:pt x="429" y="1"/>
                  </a:moveTo>
                  <a:cubicBezTo>
                    <a:pt x="286" y="1"/>
                    <a:pt x="143" y="1"/>
                    <a:pt x="0" y="25"/>
                  </a:cubicBezTo>
                  <a:lnTo>
                    <a:pt x="643" y="1406"/>
                  </a:lnTo>
                  <a:cubicBezTo>
                    <a:pt x="1239" y="1501"/>
                    <a:pt x="1739" y="1977"/>
                    <a:pt x="1810" y="2573"/>
                  </a:cubicBezTo>
                  <a:lnTo>
                    <a:pt x="3191" y="3240"/>
                  </a:lnTo>
                  <a:cubicBezTo>
                    <a:pt x="3215" y="3073"/>
                    <a:pt x="3215" y="2930"/>
                    <a:pt x="3215" y="2787"/>
                  </a:cubicBezTo>
                  <a:cubicBezTo>
                    <a:pt x="3215" y="1239"/>
                    <a:pt x="1977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958471" y="2805843"/>
              <a:ext cx="45996" cy="394730"/>
            </a:xfrm>
            <a:custGeom>
              <a:rect b="b" l="l" r="r" t="t"/>
              <a:pathLst>
                <a:path extrusionOk="0" h="11860" w="1382">
                  <a:moveTo>
                    <a:pt x="0" y="0"/>
                  </a:moveTo>
                  <a:lnTo>
                    <a:pt x="0" y="11860"/>
                  </a:lnTo>
                  <a:lnTo>
                    <a:pt x="1381" y="118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7028201" y="3153792"/>
              <a:ext cx="324205" cy="46795"/>
            </a:xfrm>
            <a:custGeom>
              <a:rect b="b" l="l" r="r" t="t"/>
              <a:pathLst>
                <a:path extrusionOk="0" h="1406" w="9741">
                  <a:moveTo>
                    <a:pt x="1" y="1"/>
                  </a:moveTo>
                  <a:lnTo>
                    <a:pt x="1" y="1406"/>
                  </a:lnTo>
                  <a:lnTo>
                    <a:pt x="9741" y="14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208133" y="2997658"/>
              <a:ext cx="66598" cy="67397"/>
            </a:xfrm>
            <a:custGeom>
              <a:rect b="b" l="l" r="r" t="t"/>
              <a:pathLst>
                <a:path extrusionOk="0" h="2025" w="2001">
                  <a:moveTo>
                    <a:pt x="763" y="0"/>
                  </a:moveTo>
                  <a:cubicBezTo>
                    <a:pt x="620" y="334"/>
                    <a:pt x="334" y="619"/>
                    <a:pt x="1" y="762"/>
                  </a:cubicBezTo>
                  <a:lnTo>
                    <a:pt x="596" y="2024"/>
                  </a:lnTo>
                  <a:cubicBezTo>
                    <a:pt x="1215" y="1739"/>
                    <a:pt x="1739" y="1238"/>
                    <a:pt x="2001" y="595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7028201" y="2805843"/>
              <a:ext cx="324205" cy="324970"/>
            </a:xfrm>
            <a:custGeom>
              <a:rect b="b" l="l" r="r" t="t"/>
              <a:pathLst>
                <a:path extrusionOk="0" h="9764" w="9741">
                  <a:moveTo>
                    <a:pt x="1739" y="1405"/>
                  </a:moveTo>
                  <a:lnTo>
                    <a:pt x="1739" y="2096"/>
                  </a:lnTo>
                  <a:lnTo>
                    <a:pt x="1025" y="2096"/>
                  </a:lnTo>
                  <a:lnTo>
                    <a:pt x="1025" y="1405"/>
                  </a:lnTo>
                  <a:close/>
                  <a:moveTo>
                    <a:pt x="8693" y="1405"/>
                  </a:moveTo>
                  <a:lnTo>
                    <a:pt x="8693" y="2096"/>
                  </a:lnTo>
                  <a:lnTo>
                    <a:pt x="8002" y="2096"/>
                  </a:lnTo>
                  <a:lnTo>
                    <a:pt x="8002" y="1405"/>
                  </a:lnTo>
                  <a:close/>
                  <a:moveTo>
                    <a:pt x="4859" y="1738"/>
                  </a:moveTo>
                  <a:cubicBezTo>
                    <a:pt x="6788" y="1738"/>
                    <a:pt x="8360" y="3310"/>
                    <a:pt x="8360" y="5239"/>
                  </a:cubicBezTo>
                  <a:cubicBezTo>
                    <a:pt x="8360" y="7144"/>
                    <a:pt x="6788" y="8716"/>
                    <a:pt x="4859" y="8716"/>
                  </a:cubicBezTo>
                  <a:cubicBezTo>
                    <a:pt x="2954" y="8716"/>
                    <a:pt x="1382" y="7144"/>
                    <a:pt x="1382" y="5239"/>
                  </a:cubicBezTo>
                  <a:cubicBezTo>
                    <a:pt x="1382" y="3310"/>
                    <a:pt x="2954" y="1738"/>
                    <a:pt x="4859" y="1738"/>
                  </a:cubicBezTo>
                  <a:close/>
                  <a:moveTo>
                    <a:pt x="1739" y="8359"/>
                  </a:moveTo>
                  <a:lnTo>
                    <a:pt x="1739" y="9073"/>
                  </a:lnTo>
                  <a:lnTo>
                    <a:pt x="1025" y="9073"/>
                  </a:lnTo>
                  <a:lnTo>
                    <a:pt x="1025" y="8359"/>
                  </a:lnTo>
                  <a:close/>
                  <a:moveTo>
                    <a:pt x="8693" y="8359"/>
                  </a:moveTo>
                  <a:lnTo>
                    <a:pt x="8693" y="9073"/>
                  </a:lnTo>
                  <a:lnTo>
                    <a:pt x="8002" y="9073"/>
                  </a:lnTo>
                  <a:lnTo>
                    <a:pt x="8002" y="8359"/>
                  </a:lnTo>
                  <a:close/>
                  <a:moveTo>
                    <a:pt x="1" y="0"/>
                  </a:moveTo>
                  <a:lnTo>
                    <a:pt x="1" y="9764"/>
                  </a:lnTo>
                  <a:lnTo>
                    <a:pt x="9741" y="9764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097165" y="2965139"/>
              <a:ext cx="107835" cy="107835"/>
            </a:xfrm>
            <a:custGeom>
              <a:rect b="b" l="l" r="r" t="t"/>
              <a:pathLst>
                <a:path extrusionOk="0" h="3240" w="3240">
                  <a:moveTo>
                    <a:pt x="48" y="1"/>
                  </a:moveTo>
                  <a:cubicBezTo>
                    <a:pt x="24" y="144"/>
                    <a:pt x="1" y="286"/>
                    <a:pt x="1" y="453"/>
                  </a:cubicBezTo>
                  <a:cubicBezTo>
                    <a:pt x="1" y="1977"/>
                    <a:pt x="1263" y="3239"/>
                    <a:pt x="2787" y="3239"/>
                  </a:cubicBezTo>
                  <a:cubicBezTo>
                    <a:pt x="2954" y="3239"/>
                    <a:pt x="3096" y="3216"/>
                    <a:pt x="3239" y="3192"/>
                  </a:cubicBezTo>
                  <a:lnTo>
                    <a:pt x="2596" y="1834"/>
                  </a:lnTo>
                  <a:cubicBezTo>
                    <a:pt x="1977" y="1739"/>
                    <a:pt x="1501" y="1263"/>
                    <a:pt x="1406" y="644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1464306" y="2777207"/>
            <a:ext cx="347203" cy="393977"/>
            <a:chOff x="1841222" y="4084342"/>
            <a:chExt cx="347203" cy="393977"/>
          </a:xfrm>
        </p:grpSpPr>
        <p:sp>
          <p:nvSpPr>
            <p:cNvPr id="432" name="Google Shape;432;p39"/>
            <p:cNvSpPr/>
            <p:nvPr/>
          </p:nvSpPr>
          <p:spPr>
            <a:xfrm>
              <a:off x="1875304" y="4374445"/>
              <a:ext cx="279040" cy="103875"/>
            </a:xfrm>
            <a:custGeom>
              <a:rect b="b" l="l" r="r" t="t"/>
              <a:pathLst>
                <a:path extrusionOk="0" h="3121" w="8384">
                  <a:moveTo>
                    <a:pt x="3835" y="1"/>
                  </a:moveTo>
                  <a:lnTo>
                    <a:pt x="3835" y="1025"/>
                  </a:lnTo>
                  <a:lnTo>
                    <a:pt x="3144" y="1025"/>
                  </a:lnTo>
                  <a:lnTo>
                    <a:pt x="3144" y="1739"/>
                  </a:lnTo>
                  <a:lnTo>
                    <a:pt x="1" y="1739"/>
                  </a:lnTo>
                  <a:lnTo>
                    <a:pt x="1" y="2430"/>
                  </a:lnTo>
                  <a:lnTo>
                    <a:pt x="3144" y="2430"/>
                  </a:lnTo>
                  <a:lnTo>
                    <a:pt x="3144" y="3120"/>
                  </a:lnTo>
                  <a:lnTo>
                    <a:pt x="5240" y="3120"/>
                  </a:lnTo>
                  <a:lnTo>
                    <a:pt x="5240" y="2430"/>
                  </a:lnTo>
                  <a:lnTo>
                    <a:pt x="8384" y="2430"/>
                  </a:lnTo>
                  <a:lnTo>
                    <a:pt x="8384" y="1739"/>
                  </a:lnTo>
                  <a:lnTo>
                    <a:pt x="5240" y="1739"/>
                  </a:lnTo>
                  <a:lnTo>
                    <a:pt x="5240" y="1025"/>
                  </a:lnTo>
                  <a:lnTo>
                    <a:pt x="4549" y="1025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841222" y="4162027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0"/>
                  </a:moveTo>
                  <a:lnTo>
                    <a:pt x="1" y="929"/>
                  </a:lnTo>
                  <a:cubicBezTo>
                    <a:pt x="72" y="977"/>
                    <a:pt x="144" y="1024"/>
                    <a:pt x="215" y="1072"/>
                  </a:cubicBezTo>
                  <a:cubicBezTo>
                    <a:pt x="1549" y="1786"/>
                    <a:pt x="3311" y="2191"/>
                    <a:pt x="5216" y="2191"/>
                  </a:cubicBezTo>
                  <a:cubicBezTo>
                    <a:pt x="7121" y="2191"/>
                    <a:pt x="8884" y="1786"/>
                    <a:pt x="10217" y="1072"/>
                  </a:cubicBezTo>
                  <a:cubicBezTo>
                    <a:pt x="10289" y="1024"/>
                    <a:pt x="10360" y="977"/>
                    <a:pt x="10432" y="929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845981" y="4084342"/>
              <a:ext cx="337684" cy="92758"/>
            </a:xfrm>
            <a:custGeom>
              <a:rect b="b" l="l" r="r" t="t"/>
              <a:pathLst>
                <a:path extrusionOk="0" h="2787" w="10146">
                  <a:moveTo>
                    <a:pt x="5073" y="1"/>
                  </a:moveTo>
                  <a:cubicBezTo>
                    <a:pt x="3787" y="1"/>
                    <a:pt x="2525" y="215"/>
                    <a:pt x="1501" y="596"/>
                  </a:cubicBezTo>
                  <a:cubicBezTo>
                    <a:pt x="739" y="882"/>
                    <a:pt x="239" y="1239"/>
                    <a:pt x="1" y="1620"/>
                  </a:cubicBezTo>
                  <a:cubicBezTo>
                    <a:pt x="25" y="1620"/>
                    <a:pt x="48" y="1644"/>
                    <a:pt x="72" y="1644"/>
                  </a:cubicBezTo>
                  <a:cubicBezTo>
                    <a:pt x="1406" y="2382"/>
                    <a:pt x="3168" y="2787"/>
                    <a:pt x="5073" y="2787"/>
                  </a:cubicBezTo>
                  <a:cubicBezTo>
                    <a:pt x="6978" y="2787"/>
                    <a:pt x="8741" y="2382"/>
                    <a:pt x="10074" y="1644"/>
                  </a:cubicBezTo>
                  <a:cubicBezTo>
                    <a:pt x="10098" y="1644"/>
                    <a:pt x="10122" y="1620"/>
                    <a:pt x="10146" y="1620"/>
                  </a:cubicBezTo>
                  <a:cubicBezTo>
                    <a:pt x="9908" y="1239"/>
                    <a:pt x="9407" y="882"/>
                    <a:pt x="8645" y="596"/>
                  </a:cubicBezTo>
                  <a:cubicBezTo>
                    <a:pt x="7621" y="215"/>
                    <a:pt x="6359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841222" y="4219874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1"/>
                  </a:moveTo>
                  <a:lnTo>
                    <a:pt x="1" y="930"/>
                  </a:lnTo>
                  <a:cubicBezTo>
                    <a:pt x="72" y="977"/>
                    <a:pt x="144" y="1025"/>
                    <a:pt x="215" y="1072"/>
                  </a:cubicBezTo>
                  <a:cubicBezTo>
                    <a:pt x="1549" y="1787"/>
                    <a:pt x="3311" y="2192"/>
                    <a:pt x="5216" y="2192"/>
                  </a:cubicBezTo>
                  <a:cubicBezTo>
                    <a:pt x="7121" y="2192"/>
                    <a:pt x="8884" y="1787"/>
                    <a:pt x="10217" y="1072"/>
                  </a:cubicBezTo>
                  <a:cubicBezTo>
                    <a:pt x="10289" y="1025"/>
                    <a:pt x="10360" y="977"/>
                    <a:pt x="10432" y="930"/>
                  </a:cubicBezTo>
                  <a:lnTo>
                    <a:pt x="10432" y="1"/>
                  </a:lnTo>
                  <a:cubicBezTo>
                    <a:pt x="9027" y="739"/>
                    <a:pt x="7169" y="1144"/>
                    <a:pt x="5216" y="1144"/>
                  </a:cubicBezTo>
                  <a:cubicBezTo>
                    <a:pt x="3263" y="1144"/>
                    <a:pt x="1406" y="7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841222" y="4277755"/>
              <a:ext cx="347203" cy="96719"/>
            </a:xfrm>
            <a:custGeom>
              <a:rect b="b" l="l" r="r" t="t"/>
              <a:pathLst>
                <a:path extrusionOk="0" h="2906" w="10432">
                  <a:moveTo>
                    <a:pt x="1" y="0"/>
                  </a:moveTo>
                  <a:lnTo>
                    <a:pt x="1" y="1143"/>
                  </a:lnTo>
                  <a:cubicBezTo>
                    <a:pt x="1" y="1715"/>
                    <a:pt x="549" y="2144"/>
                    <a:pt x="1668" y="2477"/>
                  </a:cubicBezTo>
                  <a:cubicBezTo>
                    <a:pt x="2620" y="2739"/>
                    <a:pt x="3883" y="2906"/>
                    <a:pt x="5216" y="2906"/>
                  </a:cubicBezTo>
                  <a:cubicBezTo>
                    <a:pt x="6550" y="2906"/>
                    <a:pt x="7812" y="2739"/>
                    <a:pt x="8765" y="2477"/>
                  </a:cubicBezTo>
                  <a:cubicBezTo>
                    <a:pt x="9884" y="2144"/>
                    <a:pt x="10432" y="1715"/>
                    <a:pt x="10432" y="1143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1440536" y="1641956"/>
            <a:ext cx="394743" cy="394777"/>
            <a:chOff x="1067526" y="2191523"/>
            <a:chExt cx="394743" cy="394777"/>
          </a:xfrm>
        </p:grpSpPr>
        <p:sp>
          <p:nvSpPr>
            <p:cNvPr id="438" name="Google Shape;438;p39"/>
            <p:cNvSpPr/>
            <p:nvPr/>
          </p:nvSpPr>
          <p:spPr>
            <a:xfrm>
              <a:off x="1184019" y="2191523"/>
              <a:ext cx="278242" cy="232279"/>
            </a:xfrm>
            <a:custGeom>
              <a:rect b="b" l="l" r="r" t="t"/>
              <a:pathLst>
                <a:path extrusionOk="0" h="6979" w="8360">
                  <a:moveTo>
                    <a:pt x="1" y="1"/>
                  </a:moveTo>
                  <a:lnTo>
                    <a:pt x="1" y="1049"/>
                  </a:lnTo>
                  <a:lnTo>
                    <a:pt x="7312" y="1049"/>
                  </a:lnTo>
                  <a:lnTo>
                    <a:pt x="7312" y="6979"/>
                  </a:lnTo>
                  <a:lnTo>
                    <a:pt x="8360" y="6979"/>
                  </a:lnTo>
                  <a:lnTo>
                    <a:pt x="8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1125373" y="2249403"/>
              <a:ext cx="279040" cy="279007"/>
            </a:xfrm>
            <a:custGeom>
              <a:rect b="b" l="l" r="r" t="t"/>
              <a:pathLst>
                <a:path extrusionOk="0" h="8383" w="8384">
                  <a:moveTo>
                    <a:pt x="1" y="0"/>
                  </a:moveTo>
                  <a:lnTo>
                    <a:pt x="1" y="1048"/>
                  </a:lnTo>
                  <a:lnTo>
                    <a:pt x="7335" y="1048"/>
                  </a:lnTo>
                  <a:lnTo>
                    <a:pt x="7335" y="8383"/>
                  </a:lnTo>
                  <a:lnTo>
                    <a:pt x="8383" y="8383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180058" y="2411895"/>
              <a:ext cx="53951" cy="21434"/>
            </a:xfrm>
            <a:custGeom>
              <a:rect b="b" l="l" r="r" t="t"/>
              <a:pathLst>
                <a:path extrusionOk="0" h="644" w="1621">
                  <a:moveTo>
                    <a:pt x="810" y="0"/>
                  </a:moveTo>
                  <a:lnTo>
                    <a:pt x="1" y="334"/>
                  </a:lnTo>
                  <a:lnTo>
                    <a:pt x="810" y="643"/>
                  </a:lnTo>
                  <a:lnTo>
                    <a:pt x="1620" y="33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218102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1049" y="1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5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067526" y="2308049"/>
              <a:ext cx="278208" cy="278242"/>
            </a:xfrm>
            <a:custGeom>
              <a:rect b="b" l="l" r="r" t="t"/>
              <a:pathLst>
                <a:path extrusionOk="0" h="8360" w="8359">
                  <a:moveTo>
                    <a:pt x="4191" y="2382"/>
                  </a:moveTo>
                  <a:lnTo>
                    <a:pt x="6287" y="3216"/>
                  </a:lnTo>
                  <a:lnTo>
                    <a:pt x="6287" y="5764"/>
                  </a:lnTo>
                  <a:lnTo>
                    <a:pt x="4191" y="6621"/>
                  </a:lnTo>
                  <a:lnTo>
                    <a:pt x="2096" y="5764"/>
                  </a:lnTo>
                  <a:lnTo>
                    <a:pt x="2096" y="3216"/>
                  </a:lnTo>
                  <a:lnTo>
                    <a:pt x="4191" y="2382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8359" y="835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160254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0" y="1"/>
                  </a:moveTo>
                  <a:lnTo>
                    <a:pt x="0" y="1358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392509" y="2516506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1381" y="1"/>
                  </a:moveTo>
                  <a:lnTo>
                    <a:pt x="1381" y="1382"/>
                  </a:lnTo>
                  <a:lnTo>
                    <a:pt x="0" y="1382"/>
                  </a:lnTo>
                  <a:lnTo>
                    <a:pt x="0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067526" y="2191523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0" y="1"/>
                  </a:moveTo>
                  <a:lnTo>
                    <a:pt x="0" y="2097"/>
                  </a:lnTo>
                  <a:lnTo>
                    <a:pt x="715" y="2097"/>
                  </a:lnTo>
                  <a:lnTo>
                    <a:pt x="715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9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453" name="Google Shape;453;p4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40"/>
          <p:cNvSpPr txBox="1"/>
          <p:nvPr>
            <p:ph idx="2" type="title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