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0267275" cx="21396325"/>
  <p:notesSz cx="6858000" cy="9144000"/>
  <p:embeddedFontLst>
    <p:embeddedFont>
      <p:font typeface="Roboto"/>
      <p:regular r:id="rId7"/>
      <p:bold r:id="rId8"/>
      <p:italic r:id="rId9"/>
      <p:boldItalic r:id="rId10"/>
    </p:embeddedFont>
    <p:embeddedFont>
      <p:font typeface="Fira Sans Extra Condensed Medium"/>
      <p:regular r:id="rId11"/>
      <p:bold r:id="rId12"/>
      <p:italic r:id="rId13"/>
      <p:boldItalic r:id="rId14"/>
    </p:embeddedFon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os="6740">
          <p15:clr>
            <a:srgbClr val="A4A3A4"/>
          </p15:clr>
        </p15:guide>
      </p15:sldGuideLst>
    </p:ext>
    <p:ext uri="GoogleSlidesCustomDataVersion2">
      <go:slidesCustomData xmlns:go="http://customooxmlschemas.google.com/" r:id="rId17" roundtripDataSignature="AMtx7mhL1jC2vYLUpz7GnR3LIT7Jba8j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os="67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FiraSansExtraCondensedMedium-regular.fntdata"/><Relationship Id="rId10" Type="http://schemas.openxmlformats.org/officeDocument/2006/relationships/font" Target="fonts/Roboto-boldItalic.fntdata"/><Relationship Id="rId13" Type="http://schemas.openxmlformats.org/officeDocument/2006/relationships/font" Target="fonts/FiraSansExtraCondensedMedium-italic.fntdata"/><Relationship Id="rId12"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GillSans-regular.fntdata"/><Relationship Id="rId14" Type="http://schemas.openxmlformats.org/officeDocument/2006/relationships/font" Target="fonts/FiraSansExtraCondensedMedium-boldItalic.fntdata"/><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5607223" y="3540892"/>
            <a:ext cx="13146934" cy="11216417"/>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8841"/>
              <a:buFont typeface="Gill Sans"/>
              <a:buNone/>
              <a:defRPr sz="884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subTitle"/>
          </p:nvPr>
        </p:nvSpPr>
        <p:spPr>
          <a:xfrm>
            <a:off x="5607223" y="15584718"/>
            <a:ext cx="13146934" cy="4314658"/>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638"/>
              </a:spcBef>
              <a:spcAft>
                <a:spcPts val="0"/>
              </a:spcAft>
              <a:buSzPts val="2620"/>
              <a:buNone/>
              <a:defRPr b="0" sz="2620" cap="none">
                <a:solidFill>
                  <a:schemeClr val="dk1"/>
                </a:solidFill>
              </a:defRPr>
            </a:lvl1pPr>
            <a:lvl2pPr lvl="1" algn="ctr">
              <a:lnSpc>
                <a:spcPct val="120000"/>
              </a:lnSpc>
              <a:spcBef>
                <a:spcPts val="819"/>
              </a:spcBef>
              <a:spcAft>
                <a:spcPts val="0"/>
              </a:spcAft>
              <a:buSzPts val="2456"/>
              <a:buNone/>
              <a:defRPr sz="2456"/>
            </a:lvl2pPr>
            <a:lvl3pPr lvl="2" algn="ctr">
              <a:lnSpc>
                <a:spcPct val="120000"/>
              </a:lnSpc>
              <a:spcBef>
                <a:spcPts val="819"/>
              </a:spcBef>
              <a:spcAft>
                <a:spcPts val="0"/>
              </a:spcAft>
              <a:buSzPts val="2210"/>
              <a:buNone/>
              <a:defRPr sz="2210"/>
            </a:lvl3pPr>
            <a:lvl4pPr lvl="3" algn="ctr">
              <a:lnSpc>
                <a:spcPct val="120000"/>
              </a:lnSpc>
              <a:spcBef>
                <a:spcPts val="819"/>
              </a:spcBef>
              <a:spcAft>
                <a:spcPts val="0"/>
              </a:spcAft>
              <a:buSzPts val="1964"/>
              <a:buNone/>
              <a:defRPr sz="1964"/>
            </a:lvl4pPr>
            <a:lvl5pPr lvl="4" algn="ctr">
              <a:lnSpc>
                <a:spcPct val="120000"/>
              </a:lnSpc>
              <a:spcBef>
                <a:spcPts val="819"/>
              </a:spcBef>
              <a:spcAft>
                <a:spcPts val="0"/>
              </a:spcAft>
              <a:buSzPts val="1964"/>
              <a:buNone/>
              <a:defRPr sz="1964"/>
            </a:lvl5pPr>
            <a:lvl6pPr lvl="5" algn="ctr">
              <a:lnSpc>
                <a:spcPct val="120000"/>
              </a:lnSpc>
              <a:spcBef>
                <a:spcPts val="819"/>
              </a:spcBef>
              <a:spcAft>
                <a:spcPts val="0"/>
              </a:spcAft>
              <a:buSzPts val="1964"/>
              <a:buNone/>
              <a:defRPr sz="1964"/>
            </a:lvl6pPr>
            <a:lvl7pPr lvl="6" algn="ctr">
              <a:lnSpc>
                <a:spcPct val="120000"/>
              </a:lnSpc>
              <a:spcBef>
                <a:spcPts val="819"/>
              </a:spcBef>
              <a:spcAft>
                <a:spcPts val="0"/>
              </a:spcAft>
              <a:buSzPts val="1964"/>
              <a:buNone/>
              <a:defRPr sz="1964"/>
            </a:lvl7pPr>
            <a:lvl8pPr lvl="7" algn="ctr">
              <a:lnSpc>
                <a:spcPct val="120000"/>
              </a:lnSpc>
              <a:spcBef>
                <a:spcPts val="819"/>
              </a:spcBef>
              <a:spcAft>
                <a:spcPts val="0"/>
              </a:spcAft>
              <a:buSzPts val="1964"/>
              <a:buNone/>
              <a:defRPr sz="1964"/>
            </a:lvl8pPr>
            <a:lvl9pPr lvl="8" algn="ctr">
              <a:lnSpc>
                <a:spcPct val="120000"/>
              </a:lnSpc>
              <a:spcBef>
                <a:spcPts val="819"/>
              </a:spcBef>
              <a:spcAft>
                <a:spcPts val="0"/>
              </a:spcAft>
              <a:buSzPts val="1964"/>
              <a:buNone/>
              <a:defRPr sz="1964"/>
            </a:lvl9pPr>
          </a:lstStyle>
          <a:p/>
        </p:txBody>
      </p:sp>
      <p:sp>
        <p:nvSpPr>
          <p:cNvPr id="17" name="Google Shape;17;p3"/>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5607222" y="1453381"/>
            <a:ext cx="7221709"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3357108" y="3526210"/>
            <a:ext cx="1876637"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3"/>
          <p:cNvCxnSpPr/>
          <p:nvPr/>
        </p:nvCxnSpPr>
        <p:spPr>
          <a:xfrm>
            <a:off x="5607223" y="15572959"/>
            <a:ext cx="1314693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2" name="Shape 82"/>
        <p:cNvGrpSpPr/>
        <p:nvPr/>
      </p:nvGrpSpPr>
      <p:grpSpPr>
        <a:xfrm>
          <a:off x="0" y="0"/>
          <a:ext cx="0" cy="0"/>
          <a:chOff x="0" y="0"/>
          <a:chExt cx="0" cy="0"/>
        </a:xfrm>
      </p:grpSpPr>
      <p:cxnSp>
        <p:nvCxnSpPr>
          <p:cNvPr id="83" name="Google Shape;83;p12"/>
          <p:cNvCxnSpPr/>
          <p:nvPr/>
        </p:nvCxnSpPr>
        <p:spPr>
          <a:xfrm>
            <a:off x="3377672" y="8151986"/>
            <a:ext cx="15376486" cy="0"/>
          </a:xfrm>
          <a:prstGeom prst="straightConnector1">
            <a:avLst/>
          </a:prstGeom>
          <a:noFill/>
          <a:ln cap="flat" cmpd="sng" w="31750">
            <a:solidFill>
              <a:schemeClr val="accent1"/>
            </a:solidFill>
            <a:prstDash val="solid"/>
            <a:round/>
            <a:headEnd len="sm" w="sm" type="none"/>
            <a:tailEnd len="sm" w="sm" type="none"/>
          </a:ln>
        </p:spPr>
      </p:cxnSp>
      <p:sp>
        <p:nvSpPr>
          <p:cNvPr id="84" name="Google Shape;84;p12"/>
          <p:cNvSpPr txBox="1"/>
          <p:nvPr>
            <p:ph type="title"/>
          </p:nvPr>
        </p:nvSpPr>
        <p:spPr>
          <a:xfrm>
            <a:off x="3377672" y="3550694"/>
            <a:ext cx="15376486" cy="46307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3451402" y="8822565"/>
            <a:ext cx="15229025" cy="1537648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86" name="Google Shape;86;p12"/>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3"/>
          <p:cNvSpPr txBox="1"/>
          <p:nvPr>
            <p:ph type="title"/>
          </p:nvPr>
        </p:nvSpPr>
        <p:spPr>
          <a:xfrm rot="5400000">
            <a:off x="7195175" y="12518751"/>
            <a:ext cx="20566075" cy="25810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239"/>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3"/>
          <p:cNvSpPr txBox="1"/>
          <p:nvPr>
            <p:ph idx="1" type="body"/>
          </p:nvPr>
        </p:nvSpPr>
        <p:spPr>
          <a:xfrm rot="5400000">
            <a:off x="-703270" y="7607157"/>
            <a:ext cx="20566075" cy="124041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92" name="Google Shape;92;p13"/>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3"/>
          <p:cNvCxnSpPr/>
          <p:nvPr/>
        </p:nvCxnSpPr>
        <p:spPr>
          <a:xfrm>
            <a:off x="16187706" y="3526217"/>
            <a:ext cx="0" cy="20566075"/>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377672" y="3550694"/>
            <a:ext cx="15376486" cy="46307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3377672" y="8896295"/>
            <a:ext cx="15376486" cy="1522902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24" name="Google Shape;24;p4"/>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4"/>
          <p:cNvCxnSpPr/>
          <p:nvPr/>
        </p:nvCxnSpPr>
        <p:spPr>
          <a:xfrm>
            <a:off x="3377672" y="8151986"/>
            <a:ext cx="1537648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3377671" y="7750553"/>
            <a:ext cx="13143395" cy="8332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39"/>
              <a:buFont typeface="Gill Sans"/>
              <a:buNone/>
              <a:defRPr sz="52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3377674" y="16798371"/>
            <a:ext cx="13143395" cy="4470487"/>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638"/>
              </a:spcBef>
              <a:spcAft>
                <a:spcPts val="0"/>
              </a:spcAft>
              <a:buSzPts val="2947"/>
              <a:buNone/>
              <a:defRPr sz="2947">
                <a:solidFill>
                  <a:schemeClr val="dk1"/>
                </a:solidFill>
              </a:defRPr>
            </a:lvl1pPr>
            <a:lvl2pPr indent="-228600" lvl="1" marL="914400" algn="l">
              <a:lnSpc>
                <a:spcPct val="120000"/>
              </a:lnSpc>
              <a:spcBef>
                <a:spcPts val="819"/>
              </a:spcBef>
              <a:spcAft>
                <a:spcPts val="0"/>
              </a:spcAft>
              <a:buSzPts val="2456"/>
              <a:buNone/>
              <a:defRPr sz="2456">
                <a:solidFill>
                  <a:srgbClr val="888888"/>
                </a:solidFill>
              </a:defRPr>
            </a:lvl2pPr>
            <a:lvl3pPr indent="-228600" lvl="2" marL="1371600" algn="l">
              <a:lnSpc>
                <a:spcPct val="120000"/>
              </a:lnSpc>
              <a:spcBef>
                <a:spcPts val="819"/>
              </a:spcBef>
              <a:spcAft>
                <a:spcPts val="0"/>
              </a:spcAft>
              <a:buSzPts val="2210"/>
              <a:buNone/>
              <a:defRPr sz="2210">
                <a:solidFill>
                  <a:srgbClr val="888888"/>
                </a:solidFill>
              </a:defRPr>
            </a:lvl3pPr>
            <a:lvl4pPr indent="-228600" lvl="3" marL="1828800" algn="l">
              <a:lnSpc>
                <a:spcPct val="120000"/>
              </a:lnSpc>
              <a:spcBef>
                <a:spcPts val="819"/>
              </a:spcBef>
              <a:spcAft>
                <a:spcPts val="0"/>
              </a:spcAft>
              <a:buSzPts val="1964"/>
              <a:buNone/>
              <a:defRPr sz="1964">
                <a:solidFill>
                  <a:srgbClr val="888888"/>
                </a:solidFill>
              </a:defRPr>
            </a:lvl4pPr>
            <a:lvl5pPr indent="-228600" lvl="4" marL="2286000" algn="l">
              <a:lnSpc>
                <a:spcPct val="120000"/>
              </a:lnSpc>
              <a:spcBef>
                <a:spcPts val="819"/>
              </a:spcBef>
              <a:spcAft>
                <a:spcPts val="0"/>
              </a:spcAft>
              <a:buSzPts val="1964"/>
              <a:buNone/>
              <a:defRPr sz="1964">
                <a:solidFill>
                  <a:srgbClr val="888888"/>
                </a:solidFill>
              </a:defRPr>
            </a:lvl5pPr>
            <a:lvl6pPr indent="-228600" lvl="5" marL="2743200" algn="l">
              <a:lnSpc>
                <a:spcPct val="120000"/>
              </a:lnSpc>
              <a:spcBef>
                <a:spcPts val="819"/>
              </a:spcBef>
              <a:spcAft>
                <a:spcPts val="0"/>
              </a:spcAft>
              <a:buSzPts val="1964"/>
              <a:buNone/>
              <a:defRPr sz="1964">
                <a:solidFill>
                  <a:srgbClr val="888888"/>
                </a:solidFill>
              </a:defRPr>
            </a:lvl6pPr>
            <a:lvl7pPr indent="-228600" lvl="6" marL="3200400" algn="l">
              <a:lnSpc>
                <a:spcPct val="120000"/>
              </a:lnSpc>
              <a:spcBef>
                <a:spcPts val="819"/>
              </a:spcBef>
              <a:spcAft>
                <a:spcPts val="0"/>
              </a:spcAft>
              <a:buSzPts val="1964"/>
              <a:buNone/>
              <a:defRPr sz="1964">
                <a:solidFill>
                  <a:srgbClr val="888888"/>
                </a:solidFill>
              </a:defRPr>
            </a:lvl7pPr>
            <a:lvl8pPr indent="-228600" lvl="7" marL="3657600" algn="l">
              <a:lnSpc>
                <a:spcPct val="120000"/>
              </a:lnSpc>
              <a:spcBef>
                <a:spcPts val="819"/>
              </a:spcBef>
              <a:spcAft>
                <a:spcPts val="0"/>
              </a:spcAft>
              <a:buSzPts val="1964"/>
              <a:buNone/>
              <a:defRPr sz="1964">
                <a:solidFill>
                  <a:srgbClr val="888888"/>
                </a:solidFill>
              </a:defRPr>
            </a:lvl8pPr>
            <a:lvl9pPr indent="-228600" lvl="8" marL="4114800" algn="l">
              <a:lnSpc>
                <a:spcPct val="120000"/>
              </a:lnSpc>
              <a:spcBef>
                <a:spcPts val="819"/>
              </a:spcBef>
              <a:spcAft>
                <a:spcPts val="0"/>
              </a:spcAft>
              <a:buSzPts val="1964"/>
              <a:buNone/>
              <a:defRPr sz="1964">
                <a:solidFill>
                  <a:srgbClr val="888888"/>
                </a:solidFill>
              </a:defRPr>
            </a:lvl9pPr>
          </a:lstStyle>
          <a:p/>
        </p:txBody>
      </p:sp>
      <p:sp>
        <p:nvSpPr>
          <p:cNvPr id="31" name="Google Shape;31;p5"/>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5"/>
          <p:cNvCxnSpPr/>
          <p:nvPr/>
        </p:nvCxnSpPr>
        <p:spPr>
          <a:xfrm>
            <a:off x="3377671" y="16793020"/>
            <a:ext cx="1314339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3377672" y="3552324"/>
            <a:ext cx="15376486" cy="467516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3377670" y="8888359"/>
            <a:ext cx="7314321" cy="1517141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38" name="Google Shape;38;p6"/>
          <p:cNvSpPr txBox="1"/>
          <p:nvPr>
            <p:ph idx="2" type="body"/>
          </p:nvPr>
        </p:nvSpPr>
        <p:spPr>
          <a:xfrm>
            <a:off x="11440349" y="8888360"/>
            <a:ext cx="7313809" cy="1517141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39" name="Google Shape;39;p6"/>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6"/>
          <p:cNvCxnSpPr/>
          <p:nvPr/>
        </p:nvCxnSpPr>
        <p:spPr>
          <a:xfrm>
            <a:off x="3377672" y="8151986"/>
            <a:ext cx="1537648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3" name="Shape 43"/>
        <p:cNvGrpSpPr/>
        <p:nvPr/>
      </p:nvGrpSpPr>
      <p:grpSpPr>
        <a:xfrm>
          <a:off x="0" y="0"/>
          <a:ext cx="0" cy="0"/>
          <a:chOff x="0" y="0"/>
          <a:chExt cx="0" cy="0"/>
        </a:xfrm>
      </p:grpSpPr>
      <p:cxnSp>
        <p:nvCxnSpPr>
          <p:cNvPr id="44" name="Google Shape;44;p7"/>
          <p:cNvCxnSpPr/>
          <p:nvPr/>
        </p:nvCxnSpPr>
        <p:spPr>
          <a:xfrm>
            <a:off x="3377672" y="8151986"/>
            <a:ext cx="15376486" cy="0"/>
          </a:xfrm>
          <a:prstGeom prst="straightConnector1">
            <a:avLst/>
          </a:prstGeom>
          <a:noFill/>
          <a:ln cap="flat" cmpd="sng" w="31750">
            <a:solidFill>
              <a:schemeClr val="accent1"/>
            </a:solidFill>
            <a:prstDash val="solid"/>
            <a:round/>
            <a:headEnd len="sm" w="sm" type="none"/>
            <a:tailEnd len="sm" w="sm" type="none"/>
          </a:ln>
        </p:spPr>
      </p:cxnSp>
      <p:sp>
        <p:nvSpPr>
          <p:cNvPr id="45" name="Google Shape;45;p7"/>
          <p:cNvSpPr txBox="1"/>
          <p:nvPr>
            <p:ph type="title"/>
          </p:nvPr>
        </p:nvSpPr>
        <p:spPr>
          <a:xfrm>
            <a:off x="3377672" y="3549126"/>
            <a:ext cx="15376488" cy="46619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3377673" y="8913142"/>
            <a:ext cx="7314075" cy="353931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638"/>
              </a:spcBef>
              <a:spcAft>
                <a:spcPts val="0"/>
              </a:spcAft>
              <a:buSzPts val="3602"/>
              <a:buNone/>
              <a:defRPr b="0" sz="3602" cap="none">
                <a:solidFill>
                  <a:schemeClr val="accent1"/>
                </a:solidFill>
              </a:defRPr>
            </a:lvl1pPr>
            <a:lvl2pPr indent="-228600" lvl="1" marL="914400" algn="l">
              <a:lnSpc>
                <a:spcPct val="120000"/>
              </a:lnSpc>
              <a:spcBef>
                <a:spcPts val="819"/>
              </a:spcBef>
              <a:spcAft>
                <a:spcPts val="0"/>
              </a:spcAft>
              <a:buSzPts val="2456"/>
              <a:buNone/>
              <a:defRPr b="1" sz="2456"/>
            </a:lvl2pPr>
            <a:lvl3pPr indent="-228600" lvl="2" marL="1371600" algn="l">
              <a:lnSpc>
                <a:spcPct val="120000"/>
              </a:lnSpc>
              <a:spcBef>
                <a:spcPts val="819"/>
              </a:spcBef>
              <a:spcAft>
                <a:spcPts val="0"/>
              </a:spcAft>
              <a:buSzPts val="2210"/>
              <a:buNone/>
              <a:defRPr b="1" sz="2210"/>
            </a:lvl3pPr>
            <a:lvl4pPr indent="-228600" lvl="3" marL="1828800" algn="l">
              <a:lnSpc>
                <a:spcPct val="120000"/>
              </a:lnSpc>
              <a:spcBef>
                <a:spcPts val="819"/>
              </a:spcBef>
              <a:spcAft>
                <a:spcPts val="0"/>
              </a:spcAft>
              <a:buSzPts val="1964"/>
              <a:buNone/>
              <a:defRPr b="1" sz="1964"/>
            </a:lvl4pPr>
            <a:lvl5pPr indent="-228600" lvl="4" marL="2286000" algn="l">
              <a:lnSpc>
                <a:spcPct val="120000"/>
              </a:lnSpc>
              <a:spcBef>
                <a:spcPts val="819"/>
              </a:spcBef>
              <a:spcAft>
                <a:spcPts val="0"/>
              </a:spcAft>
              <a:buSzPts val="1964"/>
              <a:buNone/>
              <a:defRPr b="1" sz="1964"/>
            </a:lvl5pPr>
            <a:lvl6pPr indent="-228600" lvl="5" marL="2743200" algn="l">
              <a:lnSpc>
                <a:spcPct val="120000"/>
              </a:lnSpc>
              <a:spcBef>
                <a:spcPts val="819"/>
              </a:spcBef>
              <a:spcAft>
                <a:spcPts val="0"/>
              </a:spcAft>
              <a:buSzPts val="1964"/>
              <a:buNone/>
              <a:defRPr b="1" sz="1964"/>
            </a:lvl6pPr>
            <a:lvl7pPr indent="-228600" lvl="6" marL="3200400" algn="l">
              <a:lnSpc>
                <a:spcPct val="120000"/>
              </a:lnSpc>
              <a:spcBef>
                <a:spcPts val="819"/>
              </a:spcBef>
              <a:spcAft>
                <a:spcPts val="0"/>
              </a:spcAft>
              <a:buSzPts val="1964"/>
              <a:buNone/>
              <a:defRPr b="1" sz="1964"/>
            </a:lvl7pPr>
            <a:lvl8pPr indent="-228600" lvl="7" marL="3657600" algn="l">
              <a:lnSpc>
                <a:spcPct val="120000"/>
              </a:lnSpc>
              <a:spcBef>
                <a:spcPts val="819"/>
              </a:spcBef>
              <a:spcAft>
                <a:spcPts val="0"/>
              </a:spcAft>
              <a:buSzPts val="1964"/>
              <a:buNone/>
              <a:defRPr b="1" sz="1964"/>
            </a:lvl8pPr>
            <a:lvl9pPr indent="-228600" lvl="8" marL="4114800" algn="l">
              <a:lnSpc>
                <a:spcPct val="120000"/>
              </a:lnSpc>
              <a:spcBef>
                <a:spcPts val="819"/>
              </a:spcBef>
              <a:spcAft>
                <a:spcPts val="0"/>
              </a:spcAft>
              <a:buSzPts val="1964"/>
              <a:buNone/>
              <a:defRPr b="1" sz="1964"/>
            </a:lvl9pPr>
          </a:lstStyle>
          <a:p/>
        </p:txBody>
      </p:sp>
      <p:sp>
        <p:nvSpPr>
          <p:cNvPr id="47" name="Google Shape;47;p7"/>
          <p:cNvSpPr txBox="1"/>
          <p:nvPr>
            <p:ph idx="2" type="body"/>
          </p:nvPr>
        </p:nvSpPr>
        <p:spPr>
          <a:xfrm>
            <a:off x="3377673" y="12464711"/>
            <a:ext cx="7314075" cy="1167111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48" name="Google Shape;48;p7"/>
          <p:cNvSpPr txBox="1"/>
          <p:nvPr>
            <p:ph idx="3" type="body"/>
          </p:nvPr>
        </p:nvSpPr>
        <p:spPr>
          <a:xfrm>
            <a:off x="11440349" y="8928382"/>
            <a:ext cx="7313809" cy="3540614"/>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638"/>
              </a:spcBef>
              <a:spcAft>
                <a:spcPts val="0"/>
              </a:spcAft>
              <a:buSzPts val="3602"/>
              <a:buNone/>
              <a:defRPr b="0" sz="3602" cap="none">
                <a:solidFill>
                  <a:schemeClr val="accent1"/>
                </a:solidFill>
              </a:defRPr>
            </a:lvl1pPr>
            <a:lvl2pPr indent="-228600" lvl="1" marL="914400" algn="l">
              <a:lnSpc>
                <a:spcPct val="120000"/>
              </a:lnSpc>
              <a:spcBef>
                <a:spcPts val="819"/>
              </a:spcBef>
              <a:spcAft>
                <a:spcPts val="0"/>
              </a:spcAft>
              <a:buSzPts val="2456"/>
              <a:buNone/>
              <a:defRPr b="1" sz="2456"/>
            </a:lvl2pPr>
            <a:lvl3pPr indent="-228600" lvl="2" marL="1371600" algn="l">
              <a:lnSpc>
                <a:spcPct val="120000"/>
              </a:lnSpc>
              <a:spcBef>
                <a:spcPts val="819"/>
              </a:spcBef>
              <a:spcAft>
                <a:spcPts val="0"/>
              </a:spcAft>
              <a:buSzPts val="2210"/>
              <a:buNone/>
              <a:defRPr b="1" sz="2210"/>
            </a:lvl3pPr>
            <a:lvl4pPr indent="-228600" lvl="3" marL="1828800" algn="l">
              <a:lnSpc>
                <a:spcPct val="120000"/>
              </a:lnSpc>
              <a:spcBef>
                <a:spcPts val="819"/>
              </a:spcBef>
              <a:spcAft>
                <a:spcPts val="0"/>
              </a:spcAft>
              <a:buSzPts val="1964"/>
              <a:buNone/>
              <a:defRPr b="1" sz="1964"/>
            </a:lvl4pPr>
            <a:lvl5pPr indent="-228600" lvl="4" marL="2286000" algn="l">
              <a:lnSpc>
                <a:spcPct val="120000"/>
              </a:lnSpc>
              <a:spcBef>
                <a:spcPts val="819"/>
              </a:spcBef>
              <a:spcAft>
                <a:spcPts val="0"/>
              </a:spcAft>
              <a:buSzPts val="1964"/>
              <a:buNone/>
              <a:defRPr b="1" sz="1964"/>
            </a:lvl5pPr>
            <a:lvl6pPr indent="-228600" lvl="5" marL="2743200" algn="l">
              <a:lnSpc>
                <a:spcPct val="120000"/>
              </a:lnSpc>
              <a:spcBef>
                <a:spcPts val="819"/>
              </a:spcBef>
              <a:spcAft>
                <a:spcPts val="0"/>
              </a:spcAft>
              <a:buSzPts val="1964"/>
              <a:buNone/>
              <a:defRPr b="1" sz="1964"/>
            </a:lvl6pPr>
            <a:lvl7pPr indent="-228600" lvl="6" marL="3200400" algn="l">
              <a:lnSpc>
                <a:spcPct val="120000"/>
              </a:lnSpc>
              <a:spcBef>
                <a:spcPts val="819"/>
              </a:spcBef>
              <a:spcAft>
                <a:spcPts val="0"/>
              </a:spcAft>
              <a:buSzPts val="1964"/>
              <a:buNone/>
              <a:defRPr b="1" sz="1964"/>
            </a:lvl7pPr>
            <a:lvl8pPr indent="-228600" lvl="7" marL="3657600" algn="l">
              <a:lnSpc>
                <a:spcPct val="120000"/>
              </a:lnSpc>
              <a:spcBef>
                <a:spcPts val="819"/>
              </a:spcBef>
              <a:spcAft>
                <a:spcPts val="0"/>
              </a:spcAft>
              <a:buSzPts val="1964"/>
              <a:buNone/>
              <a:defRPr b="1" sz="1964"/>
            </a:lvl8pPr>
            <a:lvl9pPr indent="-228600" lvl="8" marL="4114800" algn="l">
              <a:lnSpc>
                <a:spcPct val="120000"/>
              </a:lnSpc>
              <a:spcBef>
                <a:spcPts val="819"/>
              </a:spcBef>
              <a:spcAft>
                <a:spcPts val="0"/>
              </a:spcAft>
              <a:buSzPts val="1964"/>
              <a:buNone/>
              <a:defRPr b="1" sz="1964"/>
            </a:lvl9pPr>
          </a:lstStyle>
          <a:p/>
        </p:txBody>
      </p:sp>
      <p:sp>
        <p:nvSpPr>
          <p:cNvPr id="49" name="Google Shape;49;p7"/>
          <p:cNvSpPr txBox="1"/>
          <p:nvPr>
            <p:ph idx="4" type="body"/>
          </p:nvPr>
        </p:nvSpPr>
        <p:spPr>
          <a:xfrm>
            <a:off x="11440349" y="12452446"/>
            <a:ext cx="7313809" cy="1163984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50" name="Google Shape;50;p7"/>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3" name="Shape 53"/>
        <p:cNvGrpSpPr/>
        <p:nvPr/>
      </p:nvGrpSpPr>
      <p:grpSpPr>
        <a:xfrm>
          <a:off x="0" y="0"/>
          <a:ext cx="0" cy="0"/>
          <a:chOff x="0" y="0"/>
          <a:chExt cx="0" cy="0"/>
        </a:xfrm>
      </p:grpSpPr>
      <p:cxnSp>
        <p:nvCxnSpPr>
          <p:cNvPr id="54" name="Google Shape;54;p8"/>
          <p:cNvCxnSpPr/>
          <p:nvPr/>
        </p:nvCxnSpPr>
        <p:spPr>
          <a:xfrm>
            <a:off x="3377672" y="8151986"/>
            <a:ext cx="15376486" cy="0"/>
          </a:xfrm>
          <a:prstGeom prst="straightConnector1">
            <a:avLst/>
          </a:prstGeom>
          <a:noFill/>
          <a:ln cap="flat" cmpd="sng" w="31750">
            <a:solidFill>
              <a:schemeClr val="accent1"/>
            </a:solidFill>
            <a:prstDash val="solid"/>
            <a:round/>
            <a:headEnd len="sm" w="sm" type="none"/>
            <a:tailEnd len="sm" w="sm" type="none"/>
          </a:ln>
        </p:spPr>
      </p:cxnSp>
      <p:sp>
        <p:nvSpPr>
          <p:cNvPr id="55" name="Google Shape;55;p8"/>
          <p:cNvSpPr txBox="1"/>
          <p:nvPr>
            <p:ph type="title"/>
          </p:nvPr>
        </p:nvSpPr>
        <p:spPr>
          <a:xfrm>
            <a:off x="3377672" y="3550694"/>
            <a:ext cx="15376486" cy="46307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367261" y="3526215"/>
            <a:ext cx="5676555" cy="99174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929"/>
              <a:buFont typeface="Gill Sans"/>
              <a:buNone/>
              <a:defRPr sz="392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9796485" y="3526213"/>
            <a:ext cx="8957671" cy="20561383"/>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638"/>
              </a:spcBef>
              <a:spcAft>
                <a:spcPts val="0"/>
              </a:spcAft>
              <a:buSzPts val="1800"/>
              <a:buChar char="•"/>
              <a:defRPr/>
            </a:lvl1pPr>
            <a:lvl2pPr indent="-342900" lvl="1" marL="914400" algn="l">
              <a:lnSpc>
                <a:spcPct val="120000"/>
              </a:lnSpc>
              <a:spcBef>
                <a:spcPts val="819"/>
              </a:spcBef>
              <a:spcAft>
                <a:spcPts val="0"/>
              </a:spcAft>
              <a:buSzPts val="1800"/>
              <a:buChar char="•"/>
              <a:defRPr/>
            </a:lvl2pPr>
            <a:lvl3pPr indent="-342900" lvl="2" marL="1371600" algn="l">
              <a:lnSpc>
                <a:spcPct val="120000"/>
              </a:lnSpc>
              <a:spcBef>
                <a:spcPts val="819"/>
              </a:spcBef>
              <a:spcAft>
                <a:spcPts val="0"/>
              </a:spcAft>
              <a:buSzPts val="1800"/>
              <a:buChar char="•"/>
              <a:defRPr/>
            </a:lvl3pPr>
            <a:lvl4pPr indent="-342900" lvl="3" marL="1828800" algn="l">
              <a:lnSpc>
                <a:spcPct val="120000"/>
              </a:lnSpc>
              <a:spcBef>
                <a:spcPts val="819"/>
              </a:spcBef>
              <a:spcAft>
                <a:spcPts val="0"/>
              </a:spcAft>
              <a:buSzPts val="1800"/>
              <a:buChar char="•"/>
              <a:defRPr/>
            </a:lvl4pPr>
            <a:lvl5pPr indent="-342900" lvl="4" marL="2286000" algn="l">
              <a:lnSpc>
                <a:spcPct val="120000"/>
              </a:lnSpc>
              <a:spcBef>
                <a:spcPts val="819"/>
              </a:spcBef>
              <a:spcAft>
                <a:spcPts val="0"/>
              </a:spcAft>
              <a:buSzPts val="1800"/>
              <a:buChar char="•"/>
              <a:defRPr/>
            </a:lvl5pPr>
            <a:lvl6pPr indent="-342900" lvl="5" marL="2743200" algn="l">
              <a:lnSpc>
                <a:spcPct val="120000"/>
              </a:lnSpc>
              <a:spcBef>
                <a:spcPts val="819"/>
              </a:spcBef>
              <a:spcAft>
                <a:spcPts val="0"/>
              </a:spcAft>
              <a:buSzPts val="1800"/>
              <a:buChar char="•"/>
              <a:defRPr/>
            </a:lvl6pPr>
            <a:lvl7pPr indent="-342900" lvl="6" marL="3200400" algn="l">
              <a:lnSpc>
                <a:spcPct val="120000"/>
              </a:lnSpc>
              <a:spcBef>
                <a:spcPts val="819"/>
              </a:spcBef>
              <a:spcAft>
                <a:spcPts val="0"/>
              </a:spcAft>
              <a:buSzPts val="1800"/>
              <a:buChar char="•"/>
              <a:defRPr/>
            </a:lvl7pPr>
            <a:lvl8pPr indent="-342900" lvl="7" marL="3657600" algn="l">
              <a:lnSpc>
                <a:spcPct val="120000"/>
              </a:lnSpc>
              <a:spcBef>
                <a:spcPts val="819"/>
              </a:spcBef>
              <a:spcAft>
                <a:spcPts val="0"/>
              </a:spcAft>
              <a:buSzPts val="1800"/>
              <a:buChar char="•"/>
              <a:defRPr/>
            </a:lvl8pPr>
            <a:lvl9pPr indent="-342900" lvl="8" marL="4114800" algn="l">
              <a:lnSpc>
                <a:spcPct val="120000"/>
              </a:lnSpc>
              <a:spcBef>
                <a:spcPts val="819"/>
              </a:spcBef>
              <a:spcAft>
                <a:spcPts val="0"/>
              </a:spcAft>
              <a:buSzPts val="1800"/>
              <a:buChar char="•"/>
              <a:defRPr/>
            </a:lvl9pPr>
          </a:lstStyle>
          <a:p/>
        </p:txBody>
      </p:sp>
      <p:sp>
        <p:nvSpPr>
          <p:cNvPr id="66" name="Google Shape;66;p10"/>
          <p:cNvSpPr txBox="1"/>
          <p:nvPr>
            <p:ph idx="2" type="body"/>
          </p:nvPr>
        </p:nvSpPr>
        <p:spPr>
          <a:xfrm>
            <a:off x="3367261" y="14147206"/>
            <a:ext cx="5679875" cy="992218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638"/>
              </a:spcBef>
              <a:spcAft>
                <a:spcPts val="0"/>
              </a:spcAft>
              <a:buSzPts val="2620"/>
              <a:buNone/>
              <a:defRPr sz="2620"/>
            </a:lvl1pPr>
            <a:lvl2pPr indent="-228600" lvl="1" marL="914400" algn="l">
              <a:lnSpc>
                <a:spcPct val="120000"/>
              </a:lnSpc>
              <a:spcBef>
                <a:spcPts val="819"/>
              </a:spcBef>
              <a:spcAft>
                <a:spcPts val="0"/>
              </a:spcAft>
              <a:buSzPts val="1719"/>
              <a:buNone/>
              <a:defRPr sz="1719"/>
            </a:lvl2pPr>
            <a:lvl3pPr indent="-228600" lvl="2" marL="1371600" algn="l">
              <a:lnSpc>
                <a:spcPct val="120000"/>
              </a:lnSpc>
              <a:spcBef>
                <a:spcPts val="819"/>
              </a:spcBef>
              <a:spcAft>
                <a:spcPts val="0"/>
              </a:spcAft>
              <a:buSzPts val="1474"/>
              <a:buNone/>
              <a:defRPr sz="1474"/>
            </a:lvl3pPr>
            <a:lvl4pPr indent="-228600" lvl="3" marL="1828800" algn="l">
              <a:lnSpc>
                <a:spcPct val="120000"/>
              </a:lnSpc>
              <a:spcBef>
                <a:spcPts val="819"/>
              </a:spcBef>
              <a:spcAft>
                <a:spcPts val="0"/>
              </a:spcAft>
              <a:buSzPts val="1228"/>
              <a:buNone/>
              <a:defRPr sz="1228"/>
            </a:lvl4pPr>
            <a:lvl5pPr indent="-228600" lvl="4" marL="2286000" algn="l">
              <a:lnSpc>
                <a:spcPct val="120000"/>
              </a:lnSpc>
              <a:spcBef>
                <a:spcPts val="819"/>
              </a:spcBef>
              <a:spcAft>
                <a:spcPts val="0"/>
              </a:spcAft>
              <a:buSzPts val="1228"/>
              <a:buNone/>
              <a:defRPr sz="1228"/>
            </a:lvl5pPr>
            <a:lvl6pPr indent="-228600" lvl="5" marL="2743200" algn="l">
              <a:lnSpc>
                <a:spcPct val="120000"/>
              </a:lnSpc>
              <a:spcBef>
                <a:spcPts val="819"/>
              </a:spcBef>
              <a:spcAft>
                <a:spcPts val="0"/>
              </a:spcAft>
              <a:buSzPts val="1228"/>
              <a:buNone/>
              <a:defRPr sz="1228"/>
            </a:lvl6pPr>
            <a:lvl7pPr indent="-228600" lvl="6" marL="3200400" algn="l">
              <a:lnSpc>
                <a:spcPct val="120000"/>
              </a:lnSpc>
              <a:spcBef>
                <a:spcPts val="819"/>
              </a:spcBef>
              <a:spcAft>
                <a:spcPts val="0"/>
              </a:spcAft>
              <a:buSzPts val="1228"/>
              <a:buNone/>
              <a:defRPr sz="1228"/>
            </a:lvl7pPr>
            <a:lvl8pPr indent="-228600" lvl="7" marL="3657600" algn="l">
              <a:lnSpc>
                <a:spcPct val="120000"/>
              </a:lnSpc>
              <a:spcBef>
                <a:spcPts val="819"/>
              </a:spcBef>
              <a:spcAft>
                <a:spcPts val="0"/>
              </a:spcAft>
              <a:buSzPts val="1228"/>
              <a:buNone/>
              <a:defRPr sz="1228"/>
            </a:lvl8pPr>
            <a:lvl9pPr indent="-228600" lvl="8" marL="4114800" algn="l">
              <a:lnSpc>
                <a:spcPct val="120000"/>
              </a:lnSpc>
              <a:spcBef>
                <a:spcPts val="819"/>
              </a:spcBef>
              <a:spcAft>
                <a:spcPts val="0"/>
              </a:spcAft>
              <a:buSzPts val="1228"/>
              <a:buNone/>
              <a:defRPr sz="1228"/>
            </a:lvl9pPr>
          </a:lstStyle>
          <a:p/>
        </p:txBody>
      </p:sp>
      <p:sp>
        <p:nvSpPr>
          <p:cNvPr id="67" name="Google Shape;67;p10"/>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0"/>
          <p:cNvCxnSpPr/>
          <p:nvPr/>
        </p:nvCxnSpPr>
        <p:spPr>
          <a:xfrm>
            <a:off x="3373591" y="14147197"/>
            <a:ext cx="567029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1" name="Shape 71"/>
        <p:cNvGrpSpPr/>
        <p:nvPr/>
      </p:nvGrpSpPr>
      <p:grpSpPr>
        <a:xfrm>
          <a:off x="0" y="0"/>
          <a:ext cx="0" cy="0"/>
          <a:chOff x="0" y="0"/>
          <a:chExt cx="0" cy="0"/>
        </a:xfrm>
      </p:grpSpPr>
      <p:grpSp>
        <p:nvGrpSpPr>
          <p:cNvPr id="72" name="Google Shape;72;p11"/>
          <p:cNvGrpSpPr/>
          <p:nvPr/>
        </p:nvGrpSpPr>
        <p:grpSpPr>
          <a:xfrm>
            <a:off x="11691468" y="2128033"/>
            <a:ext cx="8216402" cy="22725176"/>
            <a:chOff x="6852919" y="583365"/>
            <a:chExt cx="4681849" cy="5181928"/>
          </a:xfrm>
        </p:grpSpPr>
        <p:sp>
          <p:nvSpPr>
            <p:cNvPr id="73" name="Google Shape;73;p11"/>
            <p:cNvSpPr/>
            <p:nvPr/>
          </p:nvSpPr>
          <p:spPr>
            <a:xfrm>
              <a:off x="6852919" y="583365"/>
              <a:ext cx="4681849"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7273787" y="915806"/>
              <a:ext cx="3844017" cy="4507918"/>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1"/>
          <p:cNvSpPr txBox="1"/>
          <p:nvPr>
            <p:ph type="title"/>
          </p:nvPr>
        </p:nvSpPr>
        <p:spPr>
          <a:xfrm>
            <a:off x="3379206" y="4985025"/>
            <a:ext cx="7592923" cy="807914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39"/>
              <a:buFont typeface="Gill Sans"/>
              <a:buNone/>
              <a:defRPr sz="52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p:nvPr>
            <p:ph idx="2" type="pic"/>
          </p:nvPr>
        </p:nvSpPr>
        <p:spPr>
          <a:xfrm>
            <a:off x="13197512" y="4954264"/>
            <a:ext cx="5229740" cy="17063747"/>
          </a:xfrm>
          <a:prstGeom prst="rect">
            <a:avLst/>
          </a:prstGeom>
          <a:solidFill>
            <a:srgbClr val="D8D8D8"/>
          </a:solidFill>
          <a:ln>
            <a:noFill/>
          </a:ln>
        </p:spPr>
      </p:sp>
      <p:sp>
        <p:nvSpPr>
          <p:cNvPr id="77" name="Google Shape;77;p11"/>
          <p:cNvSpPr txBox="1"/>
          <p:nvPr>
            <p:ph idx="1" type="body"/>
          </p:nvPr>
        </p:nvSpPr>
        <p:spPr>
          <a:xfrm>
            <a:off x="3377672" y="13884608"/>
            <a:ext cx="7582044" cy="884336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638"/>
              </a:spcBef>
              <a:spcAft>
                <a:spcPts val="0"/>
              </a:spcAft>
              <a:buSzPts val="2947"/>
              <a:buNone/>
              <a:defRPr sz="2947"/>
            </a:lvl1pPr>
            <a:lvl2pPr indent="-228600" lvl="1" marL="914400" algn="l">
              <a:lnSpc>
                <a:spcPct val="120000"/>
              </a:lnSpc>
              <a:spcBef>
                <a:spcPts val="819"/>
              </a:spcBef>
              <a:spcAft>
                <a:spcPts val="0"/>
              </a:spcAft>
              <a:buSzPts val="1719"/>
              <a:buNone/>
              <a:defRPr sz="1719"/>
            </a:lvl2pPr>
            <a:lvl3pPr indent="-228600" lvl="2" marL="1371600" algn="l">
              <a:lnSpc>
                <a:spcPct val="120000"/>
              </a:lnSpc>
              <a:spcBef>
                <a:spcPts val="819"/>
              </a:spcBef>
              <a:spcAft>
                <a:spcPts val="0"/>
              </a:spcAft>
              <a:buSzPts val="1474"/>
              <a:buNone/>
              <a:defRPr sz="1474"/>
            </a:lvl3pPr>
            <a:lvl4pPr indent="-228600" lvl="3" marL="1828800" algn="l">
              <a:lnSpc>
                <a:spcPct val="120000"/>
              </a:lnSpc>
              <a:spcBef>
                <a:spcPts val="819"/>
              </a:spcBef>
              <a:spcAft>
                <a:spcPts val="0"/>
              </a:spcAft>
              <a:buSzPts val="1228"/>
              <a:buNone/>
              <a:defRPr sz="1228"/>
            </a:lvl4pPr>
            <a:lvl5pPr indent="-228600" lvl="4" marL="2286000" algn="l">
              <a:lnSpc>
                <a:spcPct val="120000"/>
              </a:lnSpc>
              <a:spcBef>
                <a:spcPts val="819"/>
              </a:spcBef>
              <a:spcAft>
                <a:spcPts val="0"/>
              </a:spcAft>
              <a:buSzPts val="1228"/>
              <a:buNone/>
              <a:defRPr sz="1228"/>
            </a:lvl5pPr>
            <a:lvl6pPr indent="-228600" lvl="5" marL="2743200" algn="l">
              <a:lnSpc>
                <a:spcPct val="120000"/>
              </a:lnSpc>
              <a:spcBef>
                <a:spcPts val="819"/>
              </a:spcBef>
              <a:spcAft>
                <a:spcPts val="0"/>
              </a:spcAft>
              <a:buSzPts val="1228"/>
              <a:buNone/>
              <a:defRPr sz="1228"/>
            </a:lvl6pPr>
            <a:lvl7pPr indent="-228600" lvl="6" marL="3200400" algn="l">
              <a:lnSpc>
                <a:spcPct val="120000"/>
              </a:lnSpc>
              <a:spcBef>
                <a:spcPts val="819"/>
              </a:spcBef>
              <a:spcAft>
                <a:spcPts val="0"/>
              </a:spcAft>
              <a:buSzPts val="1228"/>
              <a:buNone/>
              <a:defRPr sz="1228"/>
            </a:lvl7pPr>
            <a:lvl8pPr indent="-228600" lvl="7" marL="3657600" algn="l">
              <a:lnSpc>
                <a:spcPct val="120000"/>
              </a:lnSpc>
              <a:spcBef>
                <a:spcPts val="819"/>
              </a:spcBef>
              <a:spcAft>
                <a:spcPts val="0"/>
              </a:spcAft>
              <a:buSzPts val="1228"/>
              <a:buNone/>
              <a:defRPr sz="1228"/>
            </a:lvl8pPr>
            <a:lvl9pPr indent="-228600" lvl="8" marL="4114800" algn="l">
              <a:lnSpc>
                <a:spcPct val="120000"/>
              </a:lnSpc>
              <a:spcBef>
                <a:spcPts val="819"/>
              </a:spcBef>
              <a:spcAft>
                <a:spcPts val="0"/>
              </a:spcAft>
              <a:buSzPts val="1228"/>
              <a:buNone/>
              <a:defRPr sz="1228"/>
            </a:lvl9pPr>
          </a:lstStyle>
          <a:p/>
        </p:txBody>
      </p:sp>
      <p:sp>
        <p:nvSpPr>
          <p:cNvPr id="78" name="Google Shape;78;p11"/>
          <p:cNvSpPr txBox="1"/>
          <p:nvPr>
            <p:ph idx="10" type="dt"/>
          </p:nvPr>
        </p:nvSpPr>
        <p:spPr>
          <a:xfrm>
            <a:off x="3361694" y="24140817"/>
            <a:ext cx="7610437" cy="1412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3363726" y="1406303"/>
            <a:ext cx="7608408" cy="141640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1"/>
          <p:cNvCxnSpPr/>
          <p:nvPr/>
        </p:nvCxnSpPr>
        <p:spPr>
          <a:xfrm>
            <a:off x="3372500" y="13874068"/>
            <a:ext cx="7586087"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
          <p:cNvSpPr/>
          <p:nvPr/>
        </p:nvSpPr>
        <p:spPr>
          <a:xfrm>
            <a:off x="0" y="8896293"/>
            <a:ext cx="21396325" cy="18004659"/>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
          <p:cNvPicPr preferRelativeResize="0"/>
          <p:nvPr/>
        </p:nvPicPr>
        <p:blipFill rotWithShape="1">
          <a:blip r:embed="rId1">
            <a:alphaModFix/>
          </a:blip>
          <a:srcRect b="-1538" l="12500" r="12500" t="1538"/>
          <a:stretch/>
        </p:blipFill>
        <p:spPr>
          <a:xfrm>
            <a:off x="-2" y="26900952"/>
            <a:ext cx="21396328" cy="3419200"/>
          </a:xfrm>
          <a:prstGeom prst="rect">
            <a:avLst/>
          </a:prstGeom>
          <a:noFill/>
          <a:ln>
            <a:noFill/>
          </a:ln>
        </p:spPr>
      </p:pic>
      <p:cxnSp>
        <p:nvCxnSpPr>
          <p:cNvPr id="8" name="Google Shape;8;p2"/>
          <p:cNvCxnSpPr/>
          <p:nvPr/>
        </p:nvCxnSpPr>
        <p:spPr>
          <a:xfrm>
            <a:off x="0" y="26926872"/>
            <a:ext cx="21396325"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9" name="Google Shape;9;p2"/>
          <p:cNvSpPr txBox="1"/>
          <p:nvPr>
            <p:ph type="title"/>
          </p:nvPr>
        </p:nvSpPr>
        <p:spPr>
          <a:xfrm>
            <a:off x="3377672" y="3550694"/>
            <a:ext cx="15376486" cy="463072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5239"/>
              <a:buFont typeface="Gill Sans"/>
              <a:buNone/>
              <a:defRPr b="0" i="0" sz="5239"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
          <p:cNvSpPr txBox="1"/>
          <p:nvPr>
            <p:ph idx="1" type="body"/>
          </p:nvPr>
        </p:nvSpPr>
        <p:spPr>
          <a:xfrm>
            <a:off x="3377672" y="8896295"/>
            <a:ext cx="15376486" cy="15229025"/>
          </a:xfrm>
          <a:prstGeom prst="rect">
            <a:avLst/>
          </a:prstGeom>
          <a:noFill/>
          <a:ln>
            <a:noFill/>
          </a:ln>
        </p:spPr>
        <p:txBody>
          <a:bodyPr anchorCtr="0" anchor="t" bIns="45700" lIns="91425" spcFirstLastPara="1" rIns="91425" wrap="square" tIns="45700">
            <a:normAutofit/>
          </a:bodyPr>
          <a:lstStyle>
            <a:lvl1pPr indent="-436499" lvl="0" marL="457200" marR="0" rtl="0" algn="l">
              <a:lnSpc>
                <a:spcPct val="120000"/>
              </a:lnSpc>
              <a:spcBef>
                <a:spcPts val="1638"/>
              </a:spcBef>
              <a:spcAft>
                <a:spcPts val="0"/>
              </a:spcAft>
              <a:buClr>
                <a:schemeClr val="accent1"/>
              </a:buClr>
              <a:buSzPts val="3274"/>
              <a:buFont typeface="Arial"/>
              <a:buChar char="•"/>
              <a:defRPr b="0" i="0" sz="3274" u="none" cap="none" strike="noStrike">
                <a:solidFill>
                  <a:schemeClr val="dk1"/>
                </a:solidFill>
                <a:latin typeface="Gill Sans"/>
                <a:ea typeface="Gill Sans"/>
                <a:cs typeface="Gill Sans"/>
                <a:sym typeface="Gill Sans"/>
              </a:defRPr>
            </a:lvl1pPr>
            <a:lvl2pPr indent="-394969" lvl="1" marL="914400" marR="0" rtl="0" algn="l">
              <a:lnSpc>
                <a:spcPct val="120000"/>
              </a:lnSpc>
              <a:spcBef>
                <a:spcPts val="819"/>
              </a:spcBef>
              <a:spcAft>
                <a:spcPts val="0"/>
              </a:spcAft>
              <a:buClr>
                <a:schemeClr val="accent1"/>
              </a:buClr>
              <a:buSzPts val="2620"/>
              <a:buFont typeface="Arial"/>
              <a:buChar char="•"/>
              <a:defRPr b="0" i="0" sz="2620" u="none" cap="none" strike="noStrike">
                <a:solidFill>
                  <a:schemeClr val="dk1"/>
                </a:solidFill>
                <a:latin typeface="Gill Sans"/>
                <a:ea typeface="Gill Sans"/>
                <a:cs typeface="Gill Sans"/>
                <a:sym typeface="Gill Sans"/>
              </a:defRPr>
            </a:lvl2pPr>
            <a:lvl3pPr indent="-394969" lvl="2" marL="1371600" marR="0" rtl="0" algn="l">
              <a:lnSpc>
                <a:spcPct val="120000"/>
              </a:lnSpc>
              <a:spcBef>
                <a:spcPts val="819"/>
              </a:spcBef>
              <a:spcAft>
                <a:spcPts val="0"/>
              </a:spcAft>
              <a:buClr>
                <a:schemeClr val="accent1"/>
              </a:buClr>
              <a:buSzPts val="2620"/>
              <a:buFont typeface="Arial"/>
              <a:buChar char="•"/>
              <a:defRPr b="0" i="0" sz="2620" u="none" cap="none" strike="noStrike">
                <a:solidFill>
                  <a:schemeClr val="dk1"/>
                </a:solidFill>
                <a:latin typeface="Gill Sans"/>
                <a:ea typeface="Gill Sans"/>
                <a:cs typeface="Gill Sans"/>
                <a:sym typeface="Gill Sans"/>
              </a:defRPr>
            </a:lvl3pPr>
            <a:lvl4pPr indent="-374142" lvl="3" marL="1828800" marR="0" rtl="0" algn="l">
              <a:lnSpc>
                <a:spcPct val="120000"/>
              </a:lnSpc>
              <a:spcBef>
                <a:spcPts val="819"/>
              </a:spcBef>
              <a:spcAft>
                <a:spcPts val="0"/>
              </a:spcAft>
              <a:buClr>
                <a:schemeClr val="accent1"/>
              </a:buClr>
              <a:buSzPts val="2292"/>
              <a:buFont typeface="Arial"/>
              <a:buChar char="•"/>
              <a:defRPr b="0" i="0" sz="2292" u="none" cap="none" strike="noStrike">
                <a:solidFill>
                  <a:schemeClr val="dk1"/>
                </a:solidFill>
                <a:latin typeface="Gill Sans"/>
                <a:ea typeface="Gill Sans"/>
                <a:cs typeface="Gill Sans"/>
                <a:sym typeface="Gill Sans"/>
              </a:defRPr>
            </a:lvl4pPr>
            <a:lvl5pPr indent="-353314" lvl="4" marL="2286000" marR="0" rtl="0" algn="l">
              <a:lnSpc>
                <a:spcPct val="120000"/>
              </a:lnSpc>
              <a:spcBef>
                <a:spcPts val="819"/>
              </a:spcBef>
              <a:spcAft>
                <a:spcPts val="0"/>
              </a:spcAft>
              <a:buClr>
                <a:schemeClr val="accent1"/>
              </a:buClr>
              <a:buSzPts val="1964"/>
              <a:buFont typeface="Arial"/>
              <a:buChar char="•"/>
              <a:defRPr b="0" i="0" sz="1964" u="none" cap="none" strike="noStrike">
                <a:solidFill>
                  <a:schemeClr val="dk1"/>
                </a:solidFill>
                <a:latin typeface="Gill Sans"/>
                <a:ea typeface="Gill Sans"/>
                <a:cs typeface="Gill Sans"/>
                <a:sym typeface="Gill Sans"/>
              </a:defRPr>
            </a:lvl5pPr>
            <a:lvl6pPr indent="-353314" lvl="5" marL="2743200" marR="0" rtl="0" algn="l">
              <a:lnSpc>
                <a:spcPct val="120000"/>
              </a:lnSpc>
              <a:spcBef>
                <a:spcPts val="819"/>
              </a:spcBef>
              <a:spcAft>
                <a:spcPts val="0"/>
              </a:spcAft>
              <a:buClr>
                <a:schemeClr val="accent1"/>
              </a:buClr>
              <a:buSzPts val="1964"/>
              <a:buFont typeface="Arial"/>
              <a:buChar char="•"/>
              <a:defRPr b="0" i="0" sz="1964" u="none" cap="none" strike="noStrike">
                <a:solidFill>
                  <a:schemeClr val="dk1"/>
                </a:solidFill>
                <a:latin typeface="Gill Sans"/>
                <a:ea typeface="Gill Sans"/>
                <a:cs typeface="Gill Sans"/>
                <a:sym typeface="Gill Sans"/>
              </a:defRPr>
            </a:lvl6pPr>
            <a:lvl7pPr indent="-353314" lvl="6" marL="3200400" marR="0" rtl="0" algn="l">
              <a:lnSpc>
                <a:spcPct val="120000"/>
              </a:lnSpc>
              <a:spcBef>
                <a:spcPts val="819"/>
              </a:spcBef>
              <a:spcAft>
                <a:spcPts val="0"/>
              </a:spcAft>
              <a:buClr>
                <a:schemeClr val="accent1"/>
              </a:buClr>
              <a:buSzPts val="1964"/>
              <a:buFont typeface="Arial"/>
              <a:buChar char="•"/>
              <a:defRPr b="0" i="0" sz="1964" u="none" cap="none" strike="noStrike">
                <a:solidFill>
                  <a:schemeClr val="dk1"/>
                </a:solidFill>
                <a:latin typeface="Gill Sans"/>
                <a:ea typeface="Gill Sans"/>
                <a:cs typeface="Gill Sans"/>
                <a:sym typeface="Gill Sans"/>
              </a:defRPr>
            </a:lvl7pPr>
            <a:lvl8pPr indent="-353314" lvl="7" marL="3657600" marR="0" rtl="0" algn="l">
              <a:lnSpc>
                <a:spcPct val="120000"/>
              </a:lnSpc>
              <a:spcBef>
                <a:spcPts val="819"/>
              </a:spcBef>
              <a:spcAft>
                <a:spcPts val="0"/>
              </a:spcAft>
              <a:buClr>
                <a:schemeClr val="accent1"/>
              </a:buClr>
              <a:buSzPts val="1964"/>
              <a:buFont typeface="Arial"/>
              <a:buChar char="•"/>
              <a:defRPr b="0" i="0" sz="1964" u="none" cap="none" strike="noStrike">
                <a:solidFill>
                  <a:schemeClr val="dk1"/>
                </a:solidFill>
                <a:latin typeface="Gill Sans"/>
                <a:ea typeface="Gill Sans"/>
                <a:cs typeface="Gill Sans"/>
                <a:sym typeface="Gill Sans"/>
              </a:defRPr>
            </a:lvl8pPr>
            <a:lvl9pPr indent="-353314" lvl="8" marL="4114800" marR="0" rtl="0" algn="l">
              <a:lnSpc>
                <a:spcPct val="120000"/>
              </a:lnSpc>
              <a:spcBef>
                <a:spcPts val="819"/>
              </a:spcBef>
              <a:spcAft>
                <a:spcPts val="0"/>
              </a:spcAft>
              <a:buClr>
                <a:schemeClr val="accent1"/>
              </a:buClr>
              <a:buSzPts val="1964"/>
              <a:buFont typeface="Arial"/>
              <a:buChar char="•"/>
              <a:defRPr b="0" i="0" sz="1964" u="none" cap="none" strike="noStrike">
                <a:solidFill>
                  <a:schemeClr val="dk1"/>
                </a:solidFill>
                <a:latin typeface="Gill Sans"/>
                <a:ea typeface="Gill Sans"/>
                <a:cs typeface="Gill Sans"/>
                <a:sym typeface="Gill Sans"/>
              </a:defRPr>
            </a:lvl9pPr>
          </a:lstStyle>
          <a:p/>
        </p:txBody>
      </p:sp>
      <p:sp>
        <p:nvSpPr>
          <p:cNvPr id="11" name="Google Shape;11;p2"/>
          <p:cNvSpPr txBox="1"/>
          <p:nvPr>
            <p:ph idx="10" type="dt"/>
          </p:nvPr>
        </p:nvSpPr>
        <p:spPr>
          <a:xfrm>
            <a:off x="13212520" y="1458068"/>
            <a:ext cx="5541639" cy="13646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637"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9pPr>
          </a:lstStyle>
          <a:p/>
        </p:txBody>
      </p:sp>
      <p:sp>
        <p:nvSpPr>
          <p:cNvPr id="12" name="Google Shape;12;p2"/>
          <p:cNvSpPr txBox="1"/>
          <p:nvPr>
            <p:ph idx="11" type="ftr"/>
          </p:nvPr>
        </p:nvSpPr>
        <p:spPr>
          <a:xfrm>
            <a:off x="3377668" y="1453381"/>
            <a:ext cx="9439290" cy="13646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37"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2534" u="none" cap="none" strike="noStrike">
                <a:solidFill>
                  <a:schemeClr val="dk1"/>
                </a:solidFill>
                <a:latin typeface="Gill Sans"/>
                <a:ea typeface="Gill Sans"/>
                <a:cs typeface="Gill Sans"/>
                <a:sym typeface="Gill Sans"/>
              </a:defRPr>
            </a:lvl9pPr>
          </a:lstStyle>
          <a:p/>
        </p:txBody>
      </p:sp>
      <p:sp>
        <p:nvSpPr>
          <p:cNvPr id="13" name="Google Shape;13;p2"/>
          <p:cNvSpPr txBox="1"/>
          <p:nvPr>
            <p:ph idx="12" type="sldNum"/>
          </p:nvPr>
        </p:nvSpPr>
        <p:spPr>
          <a:xfrm>
            <a:off x="1141244" y="3526210"/>
            <a:ext cx="1861991" cy="2222504"/>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4584"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4584"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4584"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4584"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4584"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4584"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4584"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4584"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4584"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7.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jpg"/><Relationship Id="rId9" Type="http://schemas.openxmlformats.org/officeDocument/2006/relationships/image" Target="../media/image9.png"/><Relationship Id="rId5" Type="http://schemas.openxmlformats.org/officeDocument/2006/relationships/image" Target="../media/image11.jpg"/><Relationship Id="rId6" Type="http://schemas.openxmlformats.org/officeDocument/2006/relationships/image" Target="../media/image8.jp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6E6AC"/>
        </a:solidFill>
      </p:bgPr>
    </p:bg>
    <p:spTree>
      <p:nvGrpSpPr>
        <p:cNvPr id="99" name="Shape 99"/>
        <p:cNvGrpSpPr/>
        <p:nvPr/>
      </p:nvGrpSpPr>
      <p:grpSpPr>
        <a:xfrm>
          <a:off x="0" y="0"/>
          <a:ext cx="0" cy="0"/>
          <a:chOff x="0" y="0"/>
          <a:chExt cx="0" cy="0"/>
        </a:xfrm>
      </p:grpSpPr>
      <p:sp>
        <p:nvSpPr>
          <p:cNvPr id="100" name="Google Shape;100;p1"/>
          <p:cNvSpPr/>
          <p:nvPr/>
        </p:nvSpPr>
        <p:spPr>
          <a:xfrm>
            <a:off x="150316" y="160107"/>
            <a:ext cx="21095373" cy="3882247"/>
          </a:xfrm>
          <a:prstGeom prst="flowChartDocument">
            <a:avLst/>
          </a:prstGeom>
          <a:solidFill>
            <a:srgbClr val="FEC382">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00" u="none" cap="none" strike="noStrike">
              <a:solidFill>
                <a:schemeClr val="lt1"/>
              </a:solidFill>
              <a:latin typeface="Gill Sans"/>
              <a:ea typeface="Gill Sans"/>
              <a:cs typeface="Gill Sans"/>
              <a:sym typeface="Gill Sans"/>
            </a:endParaRPr>
          </a:p>
        </p:txBody>
      </p:sp>
      <p:sp>
        <p:nvSpPr>
          <p:cNvPr id="101" name="Google Shape;101;p1"/>
          <p:cNvSpPr txBox="1"/>
          <p:nvPr/>
        </p:nvSpPr>
        <p:spPr>
          <a:xfrm>
            <a:off x="9260925" y="160100"/>
            <a:ext cx="11984700" cy="2287500"/>
          </a:xfrm>
          <a:prstGeom prst="rect">
            <a:avLst/>
          </a:prstGeom>
          <a:noFill/>
          <a:ln>
            <a:noFill/>
          </a:ln>
        </p:spPr>
        <p:txBody>
          <a:bodyPr anchorCtr="0" anchor="ctr" bIns="294225" lIns="117675" spcFirstLastPara="1" rIns="117675" wrap="square" tIns="294225">
            <a:spAutoFit/>
          </a:bodyPr>
          <a:lstStyle/>
          <a:p>
            <a:pPr indent="0" lvl="0" marL="0" rtl="0" algn="ctr">
              <a:lnSpc>
                <a:spcPct val="100000"/>
              </a:lnSpc>
              <a:spcBef>
                <a:spcPts val="1200"/>
              </a:spcBef>
              <a:spcAft>
                <a:spcPts val="0"/>
              </a:spcAft>
              <a:buSzPts val="1100"/>
              <a:buNone/>
            </a:pPr>
            <a:r>
              <a:rPr b="1" lang="en-US" sz="5000">
                <a:solidFill>
                  <a:schemeClr val="dk1"/>
                </a:solidFill>
              </a:rPr>
              <a:t>JuiceLineAR: An Education </a:t>
            </a:r>
            <a:endParaRPr b="1" sz="5000">
              <a:solidFill>
                <a:schemeClr val="dk1"/>
              </a:solidFill>
            </a:endParaRPr>
          </a:p>
          <a:p>
            <a:pPr indent="0" lvl="0" marL="0" rtl="0" algn="ctr">
              <a:lnSpc>
                <a:spcPct val="100000"/>
              </a:lnSpc>
              <a:spcBef>
                <a:spcPts val="1200"/>
              </a:spcBef>
              <a:spcAft>
                <a:spcPts val="1200"/>
              </a:spcAft>
              <a:buSzPts val="1100"/>
              <a:buNone/>
            </a:pPr>
            <a:r>
              <a:rPr b="1" lang="en-US" sz="5000">
                <a:solidFill>
                  <a:schemeClr val="dk1"/>
                </a:solidFill>
              </a:rPr>
              <a:t>and Infotainmen</a:t>
            </a:r>
            <a:r>
              <a:rPr b="1" lang="en-US" sz="5000">
                <a:solidFill>
                  <a:schemeClr val="dk1"/>
                </a:solidFill>
              </a:rPr>
              <a:t>t AR Tool</a:t>
            </a:r>
            <a:endParaRPr b="1" sz="5000">
              <a:solidFill>
                <a:schemeClr val="dk1"/>
              </a:solidFill>
            </a:endParaRPr>
          </a:p>
        </p:txBody>
      </p:sp>
      <p:sp>
        <p:nvSpPr>
          <p:cNvPr id="102" name="Google Shape;102;p1"/>
          <p:cNvSpPr txBox="1"/>
          <p:nvPr/>
        </p:nvSpPr>
        <p:spPr>
          <a:xfrm>
            <a:off x="10081275" y="2017850"/>
            <a:ext cx="10344000" cy="1878000"/>
          </a:xfrm>
          <a:prstGeom prst="rect">
            <a:avLst/>
          </a:prstGeom>
          <a:noFill/>
          <a:ln>
            <a:noFill/>
          </a:ln>
        </p:spPr>
        <p:txBody>
          <a:bodyPr anchorCtr="0" anchor="ctr" bIns="117675" lIns="117675" spcFirstLastPara="1" rIns="117675" wrap="square" tIns="117675">
            <a:noAutofit/>
          </a:bodyPr>
          <a:lstStyle/>
          <a:p>
            <a:pPr indent="0" lvl="0" marL="0" marR="0" rtl="0" algn="ctr">
              <a:spcBef>
                <a:spcPts val="0"/>
              </a:spcBef>
              <a:spcAft>
                <a:spcPts val="0"/>
              </a:spcAft>
              <a:buNone/>
            </a:pPr>
            <a:r>
              <a:t/>
            </a:r>
            <a:endParaRPr b="1" i="0" sz="4012"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3000" u="none" cap="none" strike="noStrike">
                <a:solidFill>
                  <a:schemeClr val="dk1"/>
                </a:solidFill>
                <a:latin typeface="Arial"/>
                <a:ea typeface="Arial"/>
                <a:cs typeface="Arial"/>
                <a:sym typeface="Arial"/>
              </a:rPr>
              <a:t>Chong Zhi Hong, Tan Yan Pin</a:t>
            </a:r>
            <a:endParaRPr sz="3000"/>
          </a:p>
          <a:p>
            <a:pPr indent="0" lvl="0" marL="0" marR="0" rtl="0" algn="ctr">
              <a:spcBef>
                <a:spcPts val="0"/>
              </a:spcBef>
              <a:spcAft>
                <a:spcPts val="0"/>
              </a:spcAft>
              <a:buNone/>
            </a:pPr>
            <a:r>
              <a:rPr b="1" i="0" lang="en-US" sz="3000" u="none" cap="none" strike="noStrike">
                <a:solidFill>
                  <a:schemeClr val="dk1"/>
                </a:solidFill>
                <a:latin typeface="Arial"/>
                <a:ea typeface="Arial"/>
                <a:cs typeface="Arial"/>
                <a:sym typeface="Arial"/>
              </a:rPr>
              <a:t>Bachelor of Software Engineering (RSW)</a:t>
            </a:r>
            <a:endParaRPr sz="3000"/>
          </a:p>
          <a:p>
            <a:pPr indent="0" lvl="0" marL="0" marR="0" rtl="0" algn="ctr">
              <a:spcBef>
                <a:spcPts val="0"/>
              </a:spcBef>
              <a:spcAft>
                <a:spcPts val="0"/>
              </a:spcAft>
              <a:buNone/>
            </a:pPr>
            <a:r>
              <a:rPr b="1" i="0" lang="en-US" sz="3000" u="none" cap="none" strike="noStrike">
                <a:solidFill>
                  <a:schemeClr val="dk1"/>
                </a:solidFill>
                <a:latin typeface="Arial"/>
                <a:ea typeface="Arial"/>
                <a:cs typeface="Arial"/>
                <a:sym typeface="Arial"/>
              </a:rPr>
              <a:t>Supervisor: Dr Tew Yiqi</a:t>
            </a:r>
            <a:endParaRPr b="1" i="0" sz="3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4012" u="none" cap="none" strike="noStrike">
              <a:solidFill>
                <a:schemeClr val="lt1"/>
              </a:solidFill>
              <a:latin typeface="Gill Sans"/>
              <a:ea typeface="Gill Sans"/>
              <a:cs typeface="Gill Sans"/>
              <a:sym typeface="Gill Sans"/>
            </a:endParaRPr>
          </a:p>
        </p:txBody>
      </p:sp>
      <p:sp>
        <p:nvSpPr>
          <p:cNvPr id="103" name="Google Shape;103;p1"/>
          <p:cNvSpPr/>
          <p:nvPr/>
        </p:nvSpPr>
        <p:spPr>
          <a:xfrm>
            <a:off x="489263" y="6570363"/>
            <a:ext cx="10526700" cy="4343400"/>
          </a:xfrm>
          <a:prstGeom prst="roundRect">
            <a:avLst>
              <a:gd fmla="val 8925" name="adj"/>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0" sz="1204" u="none" cap="none" strike="noStrike">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2809">
                <a:solidFill>
                  <a:schemeClr val="dk1"/>
                </a:solidFill>
                <a:latin typeface="Times New Roman"/>
                <a:ea typeface="Times New Roman"/>
                <a:cs typeface="Times New Roman"/>
                <a:sym typeface="Times New Roman"/>
              </a:rPr>
              <a:t>Low user awareness.</a:t>
            </a:r>
            <a:endParaRPr sz="2809">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solidFill>
                  <a:schemeClr val="dk1"/>
                </a:solidFill>
                <a:latin typeface="Times New Roman"/>
                <a:ea typeface="Times New Roman"/>
                <a:cs typeface="Times New Roman"/>
                <a:sym typeface="Times New Roman"/>
              </a:rPr>
              <a:t>Lack of proven business models beyond gaming.</a:t>
            </a:r>
            <a:endParaRPr sz="2809">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solidFill>
                  <a:schemeClr val="dk1"/>
                </a:solidFill>
                <a:latin typeface="Times New Roman"/>
                <a:ea typeface="Times New Roman"/>
                <a:cs typeface="Times New Roman"/>
                <a:sym typeface="Times New Roman"/>
              </a:rPr>
              <a:t>Absence of standardized design and development.</a:t>
            </a:r>
            <a:endParaRPr sz="2809">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solidFill>
                  <a:schemeClr val="dk1"/>
                </a:solidFill>
                <a:latin typeface="Times New Roman"/>
                <a:ea typeface="Times New Roman"/>
                <a:cs typeface="Times New Roman"/>
                <a:sym typeface="Times New Roman"/>
              </a:rPr>
              <a:t>Existing AR applications seen as one-time gimmicks, resulting in low retention rates.</a:t>
            </a:r>
            <a:endParaRPr sz="2809">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solidFill>
                  <a:schemeClr val="dk1"/>
                </a:solidFill>
                <a:latin typeface="Times New Roman"/>
                <a:ea typeface="Times New Roman"/>
                <a:cs typeface="Times New Roman"/>
                <a:sym typeface="Times New Roman"/>
              </a:rPr>
              <a:t>Limited expertise in the field hinders the creation of accessible and useful AR experiences.</a:t>
            </a:r>
            <a:endParaRPr sz="2809">
              <a:solidFill>
                <a:schemeClr val="dk1"/>
              </a:solidFill>
              <a:latin typeface="Times New Roman"/>
              <a:ea typeface="Times New Roman"/>
              <a:cs typeface="Times New Roman"/>
              <a:sym typeface="Times New Roman"/>
            </a:endParaRPr>
          </a:p>
          <a:p>
            <a:pPr indent="-152682" lvl="0" marL="331054" marR="0" rtl="0" algn="just">
              <a:spcBef>
                <a:spcPts val="1200"/>
              </a:spcBef>
              <a:spcAft>
                <a:spcPts val="0"/>
              </a:spcAft>
              <a:buClr>
                <a:schemeClr val="dk1"/>
              </a:buClr>
              <a:buSzPts val="2809"/>
              <a:buFont typeface="Gill Sans"/>
              <a:buNone/>
            </a:pPr>
            <a:r>
              <a:t/>
            </a:r>
            <a:endParaRPr b="0" i="0" sz="2809"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59"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59"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59"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59" u="none" cap="none" strike="noStrike">
              <a:solidFill>
                <a:schemeClr val="dk1"/>
              </a:solidFill>
              <a:latin typeface="Times New Roman"/>
              <a:ea typeface="Times New Roman"/>
              <a:cs typeface="Times New Roman"/>
              <a:sym typeface="Times New Roman"/>
            </a:endParaRPr>
          </a:p>
          <a:p>
            <a:pPr indent="-200307" lvl="0" marL="331054" marR="0" rtl="0" algn="just">
              <a:spcBef>
                <a:spcPts val="0"/>
              </a:spcBef>
              <a:spcAft>
                <a:spcPts val="0"/>
              </a:spcAft>
              <a:buClr>
                <a:schemeClr val="dk1"/>
              </a:buClr>
              <a:buSzPts val="2059"/>
              <a:buFont typeface="Gill Sans"/>
              <a:buNone/>
            </a:pPr>
            <a:r>
              <a:t/>
            </a:r>
            <a:endParaRPr b="0" i="0" sz="2059"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59"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t/>
            </a:r>
            <a:endParaRPr b="0" i="0" sz="2059" u="none" cap="none" strike="noStrike">
              <a:solidFill>
                <a:schemeClr val="dk1"/>
              </a:solidFill>
              <a:latin typeface="Times New Roman"/>
              <a:ea typeface="Times New Roman"/>
              <a:cs typeface="Times New Roman"/>
              <a:sym typeface="Times New Roman"/>
            </a:endParaRPr>
          </a:p>
        </p:txBody>
      </p:sp>
      <p:sp>
        <p:nvSpPr>
          <p:cNvPr id="104" name="Google Shape;104;p1"/>
          <p:cNvSpPr/>
          <p:nvPr/>
        </p:nvSpPr>
        <p:spPr>
          <a:xfrm>
            <a:off x="2921305" y="6590182"/>
            <a:ext cx="5986081" cy="453092"/>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12" u="none" cap="none" strike="noStrike">
                <a:solidFill>
                  <a:srgbClr val="F1E0FC"/>
                </a:solidFill>
                <a:latin typeface="Gill Sans"/>
                <a:ea typeface="Gill Sans"/>
                <a:cs typeface="Gill Sans"/>
                <a:sym typeface="Gill Sans"/>
              </a:rPr>
              <a:t>Problem Statement</a:t>
            </a:r>
            <a:endParaRPr/>
          </a:p>
        </p:txBody>
      </p:sp>
      <p:grpSp>
        <p:nvGrpSpPr>
          <p:cNvPr id="105" name="Google Shape;105;p1"/>
          <p:cNvGrpSpPr/>
          <p:nvPr/>
        </p:nvGrpSpPr>
        <p:grpSpPr>
          <a:xfrm>
            <a:off x="11201313" y="6459344"/>
            <a:ext cx="9835800" cy="3423628"/>
            <a:chOff x="14773188" y="6907235"/>
            <a:chExt cx="9835800" cy="3004500"/>
          </a:xfrm>
        </p:grpSpPr>
        <p:sp>
          <p:nvSpPr>
            <p:cNvPr id="106" name="Google Shape;106;p1"/>
            <p:cNvSpPr/>
            <p:nvPr/>
          </p:nvSpPr>
          <p:spPr>
            <a:xfrm>
              <a:off x="14773188" y="6907235"/>
              <a:ext cx="9835800" cy="3004500"/>
            </a:xfrm>
            <a:prstGeom prst="roundRect">
              <a:avLst>
                <a:gd fmla="val 14538" name="adj"/>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sz="2809">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2809">
                  <a:latin typeface="Times New Roman"/>
                  <a:ea typeface="Times New Roman"/>
                  <a:cs typeface="Times New Roman"/>
                  <a:sym typeface="Times New Roman"/>
                </a:rPr>
                <a:t>Address challenge in Augmented Reality (AR)</a:t>
              </a:r>
              <a:endParaRPr sz="2809">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latin typeface="Times New Roman"/>
                  <a:ea typeface="Times New Roman"/>
                  <a:cs typeface="Times New Roman"/>
                  <a:sym typeface="Times New Roman"/>
                </a:rPr>
                <a:t>Function as an educational resource</a:t>
              </a:r>
              <a:endParaRPr sz="2809">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latin typeface="Times New Roman"/>
                  <a:ea typeface="Times New Roman"/>
                  <a:cs typeface="Times New Roman"/>
                  <a:sym typeface="Times New Roman"/>
                </a:rPr>
                <a:t>Provide a visual representation of the manufacturing line</a:t>
              </a:r>
              <a:endParaRPr sz="2809">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809">
                  <a:latin typeface="Times New Roman"/>
                  <a:ea typeface="Times New Roman"/>
                  <a:cs typeface="Times New Roman"/>
                  <a:sym typeface="Times New Roman"/>
                </a:rPr>
                <a:t>To provide an example of usage of augmented reality technology</a:t>
              </a:r>
              <a:endParaRPr sz="2809">
                <a:latin typeface="Times New Roman"/>
                <a:ea typeface="Times New Roman"/>
                <a:cs typeface="Times New Roman"/>
                <a:sym typeface="Times New Roman"/>
              </a:endParaRPr>
            </a:p>
          </p:txBody>
        </p:sp>
        <p:sp>
          <p:nvSpPr>
            <p:cNvPr id="107" name="Google Shape;107;p1"/>
            <p:cNvSpPr/>
            <p:nvPr/>
          </p:nvSpPr>
          <p:spPr>
            <a:xfrm>
              <a:off x="17645793" y="6907237"/>
              <a:ext cx="4084320" cy="545818"/>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12" u="none" cap="none" strike="noStrike">
                  <a:solidFill>
                    <a:srgbClr val="F1E0FC"/>
                  </a:solidFill>
                  <a:latin typeface="Gill Sans"/>
                  <a:ea typeface="Gill Sans"/>
                  <a:cs typeface="Gill Sans"/>
                  <a:sym typeface="Gill Sans"/>
                </a:rPr>
                <a:t>Objectives</a:t>
              </a:r>
              <a:endParaRPr/>
            </a:p>
          </p:txBody>
        </p:sp>
      </p:grpSp>
      <p:sp>
        <p:nvSpPr>
          <p:cNvPr id="108" name="Google Shape;108;p1"/>
          <p:cNvSpPr/>
          <p:nvPr/>
        </p:nvSpPr>
        <p:spPr>
          <a:xfrm>
            <a:off x="11193838" y="10092800"/>
            <a:ext cx="9835800" cy="13753500"/>
          </a:xfrm>
          <a:prstGeom prst="roundRect">
            <a:avLst>
              <a:gd fmla="val 5110" name="adj"/>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lang="en-US" sz="2800">
                <a:latin typeface="Times New Roman"/>
                <a:ea typeface="Times New Roman"/>
                <a:cs typeface="Times New Roman"/>
                <a:sym typeface="Times New Roman"/>
              </a:rPr>
              <a:t>JuiceLineAR will display the model and the user interface when the marker is detected, if the marker is out of range, an error message will prompt the user to scan the marker to continue </a:t>
            </a:r>
            <a:r>
              <a:rPr lang="en-US" sz="2800">
                <a:latin typeface="Times New Roman"/>
                <a:ea typeface="Times New Roman"/>
                <a:cs typeface="Times New Roman"/>
                <a:sym typeface="Times New Roman"/>
              </a:rPr>
              <a:t>operation</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Figure 1: Model selection</a:t>
            </a:r>
            <a:endParaRPr sz="2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Figure 1 show the model selection where user can select which station of the manufacturing line to view animation.</a:t>
            </a:r>
            <a:r>
              <a:rPr lang="en-US" sz="2800">
                <a:solidFill>
                  <a:schemeClr val="dk1"/>
                </a:solidFill>
                <a:latin typeface="Times New Roman"/>
                <a:ea typeface="Times New Roman"/>
                <a:cs typeface="Times New Roman"/>
                <a:sym typeface="Times New Roman"/>
              </a:rPr>
              <a:t>we can see the model of the manufacturing line on top of the silhouette of the marker, along with the tagging panel that show details and informations of the manufacturing line.</a:t>
            </a:r>
            <a:endParaRPr sz="2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ctr">
              <a:spcBef>
                <a:spcPts val="0"/>
              </a:spcBef>
              <a:spcAft>
                <a:spcPts val="0"/>
              </a:spcAft>
              <a:buNone/>
            </a:pPr>
            <a:r>
              <a:t/>
            </a:r>
            <a:endParaRPr sz="2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Figure 2: Anima</a:t>
            </a:r>
            <a:r>
              <a:rPr lang="en-US" sz="2800">
                <a:latin typeface="Times New Roman"/>
                <a:ea typeface="Times New Roman"/>
                <a:cs typeface="Times New Roman"/>
                <a:sym typeface="Times New Roman"/>
              </a:rPr>
              <a:t>tion and Tagging </a:t>
            </a:r>
            <a:endParaRPr sz="2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from Figure 2 after selected model, we can play animation of the selected model. T</a:t>
            </a:r>
            <a:r>
              <a:rPr lang="en-US" sz="2800">
                <a:latin typeface="Times New Roman"/>
                <a:ea typeface="Times New Roman"/>
                <a:cs typeface="Times New Roman"/>
                <a:sym typeface="Times New Roman"/>
              </a:rPr>
              <a:t>here is also some function such as turn on or off tagging, snap picture, information, enable or disable movable object, and reset position. In tagging there is also 2 function, reset information and randomized data.</a:t>
            </a:r>
            <a:endParaRPr sz="2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p>
        </p:txBody>
      </p:sp>
      <p:sp>
        <p:nvSpPr>
          <p:cNvPr id="109" name="Google Shape;109;p1"/>
          <p:cNvSpPr/>
          <p:nvPr/>
        </p:nvSpPr>
        <p:spPr>
          <a:xfrm>
            <a:off x="12541259" y="10131270"/>
            <a:ext cx="6764655" cy="670155"/>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12" u="none" cap="none" strike="noStrike">
                <a:solidFill>
                  <a:srgbClr val="F1E0FC"/>
                </a:solidFill>
                <a:latin typeface="Gill Sans"/>
                <a:ea typeface="Gill Sans"/>
                <a:cs typeface="Gill Sans"/>
                <a:sym typeface="Gill Sans"/>
              </a:rPr>
              <a:t>Construction and Testing</a:t>
            </a:r>
            <a:endParaRPr/>
          </a:p>
        </p:txBody>
      </p:sp>
      <p:sp>
        <p:nvSpPr>
          <p:cNvPr id="110" name="Google Shape;110;p1"/>
          <p:cNvSpPr/>
          <p:nvPr/>
        </p:nvSpPr>
        <p:spPr>
          <a:xfrm>
            <a:off x="340450" y="27428375"/>
            <a:ext cx="20704800" cy="2600700"/>
          </a:xfrm>
          <a:prstGeom prst="roundRect">
            <a:avLst>
              <a:gd fmla="val 25245" name="adj"/>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summary, JuiceLineAr successfully integrates augmented reality into infotainment tools, offering seamless guidance and information. The application excels in visualizing the manufacturing line model, presenting animated processes, and enriching learning with valuable information. It surpasses expectations, delivering an enjoyable and transformative educational experience through innovative augmented reality use.</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11" name="Google Shape;111;p1"/>
          <p:cNvSpPr/>
          <p:nvPr/>
        </p:nvSpPr>
        <p:spPr>
          <a:xfrm>
            <a:off x="8183691" y="27443297"/>
            <a:ext cx="4719126" cy="568011"/>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12" u="none" cap="none" strike="noStrike">
                <a:solidFill>
                  <a:srgbClr val="F1E0FC"/>
                </a:solidFill>
                <a:latin typeface="Gill Sans"/>
                <a:ea typeface="Gill Sans"/>
                <a:cs typeface="Gill Sans"/>
                <a:sym typeface="Gill Sans"/>
              </a:rPr>
              <a:t>Conclusion</a:t>
            </a:r>
            <a:endParaRPr/>
          </a:p>
        </p:txBody>
      </p:sp>
      <p:sp>
        <p:nvSpPr>
          <p:cNvPr id="112" name="Google Shape;112;p1"/>
          <p:cNvSpPr/>
          <p:nvPr/>
        </p:nvSpPr>
        <p:spPr>
          <a:xfrm>
            <a:off x="11192925" y="24046450"/>
            <a:ext cx="9852600" cy="3251100"/>
          </a:xfrm>
          <a:prstGeom prst="roundRect">
            <a:avLst>
              <a:gd fmla="val 18379" name="adj"/>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0" sz="3169" u="none" cap="none" strike="noStrike">
              <a:solidFill>
                <a:srgbClr val="000000"/>
              </a:solidFill>
              <a:latin typeface="Times New Roman"/>
              <a:ea typeface="Times New Roman"/>
              <a:cs typeface="Times New Roman"/>
              <a:sym typeface="Times New Roman"/>
            </a:endParaRPr>
          </a:p>
          <a:p>
            <a:pPr indent="-406971" lvl="0" marL="457200" marR="0" rtl="0" algn="just">
              <a:spcBef>
                <a:spcPts val="0"/>
              </a:spcBef>
              <a:spcAft>
                <a:spcPts val="0"/>
              </a:spcAft>
              <a:buClr>
                <a:schemeClr val="dk1"/>
              </a:buClr>
              <a:buSzPts val="2809"/>
              <a:buFont typeface="Times New Roman"/>
              <a:buChar char="●"/>
            </a:pPr>
            <a:r>
              <a:rPr lang="en-US" sz="2809">
                <a:solidFill>
                  <a:schemeClr val="dk1"/>
                </a:solidFill>
                <a:latin typeface="Times New Roman"/>
                <a:ea typeface="Times New Roman"/>
                <a:cs typeface="Times New Roman"/>
                <a:sym typeface="Times New Roman"/>
              </a:rPr>
              <a:t>Formidable educational tool</a:t>
            </a:r>
            <a:endParaRPr sz="2809">
              <a:solidFill>
                <a:schemeClr val="dk1"/>
              </a:solidFill>
              <a:latin typeface="Times New Roman"/>
              <a:ea typeface="Times New Roman"/>
              <a:cs typeface="Times New Roman"/>
              <a:sym typeface="Times New Roman"/>
            </a:endParaRPr>
          </a:p>
          <a:p>
            <a:pPr indent="-406971" lvl="0" marL="457200" marR="0" rtl="0" algn="just">
              <a:spcBef>
                <a:spcPts val="0"/>
              </a:spcBef>
              <a:spcAft>
                <a:spcPts val="0"/>
              </a:spcAft>
              <a:buClr>
                <a:schemeClr val="dk1"/>
              </a:buClr>
              <a:buSzPts val="2809"/>
              <a:buFont typeface="Times New Roman"/>
              <a:buChar char="●"/>
            </a:pPr>
            <a:r>
              <a:rPr lang="en-US" sz="2809">
                <a:solidFill>
                  <a:schemeClr val="dk1"/>
                </a:solidFill>
                <a:latin typeface="Times New Roman"/>
                <a:ea typeface="Times New Roman"/>
                <a:cs typeface="Times New Roman"/>
                <a:sym typeface="Times New Roman"/>
              </a:rPr>
              <a:t>Engaging user interface </a:t>
            </a:r>
            <a:endParaRPr sz="2809">
              <a:solidFill>
                <a:schemeClr val="dk1"/>
              </a:solidFill>
              <a:latin typeface="Times New Roman"/>
              <a:ea typeface="Times New Roman"/>
              <a:cs typeface="Times New Roman"/>
              <a:sym typeface="Times New Roman"/>
            </a:endParaRPr>
          </a:p>
          <a:p>
            <a:pPr indent="-406971" lvl="0" marL="457200" marR="0" rtl="0" algn="just">
              <a:spcBef>
                <a:spcPts val="0"/>
              </a:spcBef>
              <a:spcAft>
                <a:spcPts val="0"/>
              </a:spcAft>
              <a:buClr>
                <a:schemeClr val="dk1"/>
              </a:buClr>
              <a:buSzPts val="2809"/>
              <a:buFont typeface="Times New Roman"/>
              <a:buChar char="●"/>
            </a:pPr>
            <a:r>
              <a:rPr lang="en-US" sz="2809">
                <a:solidFill>
                  <a:schemeClr val="dk1"/>
                </a:solidFill>
                <a:latin typeface="Times New Roman"/>
                <a:ea typeface="Times New Roman"/>
                <a:cs typeface="Times New Roman"/>
                <a:sym typeface="Times New Roman"/>
              </a:rPr>
              <a:t>Make use of manufacturing process model with animation </a:t>
            </a:r>
            <a:endParaRPr sz="2809">
              <a:solidFill>
                <a:schemeClr val="dk1"/>
              </a:solidFill>
              <a:latin typeface="Times New Roman"/>
              <a:ea typeface="Times New Roman"/>
              <a:cs typeface="Times New Roman"/>
              <a:sym typeface="Times New Roman"/>
            </a:endParaRPr>
          </a:p>
          <a:p>
            <a:pPr indent="-406971" lvl="0" marL="457200" marR="0" rtl="0" algn="just">
              <a:spcBef>
                <a:spcPts val="0"/>
              </a:spcBef>
              <a:spcAft>
                <a:spcPts val="0"/>
              </a:spcAft>
              <a:buClr>
                <a:schemeClr val="dk1"/>
              </a:buClr>
              <a:buSzPts val="2809"/>
              <a:buFont typeface="Times New Roman"/>
              <a:buChar char="●"/>
            </a:pPr>
            <a:r>
              <a:rPr lang="en-US" sz="2809">
                <a:solidFill>
                  <a:schemeClr val="dk1"/>
                </a:solidFill>
                <a:latin typeface="Times New Roman"/>
                <a:ea typeface="Times New Roman"/>
                <a:cs typeface="Times New Roman"/>
                <a:sym typeface="Times New Roman"/>
              </a:rPr>
              <a:t>Implemented augmented reality properly and usable</a:t>
            </a:r>
            <a:endParaRPr sz="2809">
              <a:solidFill>
                <a:schemeClr val="dk1"/>
              </a:solidFill>
              <a:latin typeface="Times New Roman"/>
              <a:ea typeface="Times New Roman"/>
              <a:cs typeface="Times New Roman"/>
              <a:sym typeface="Times New Roman"/>
            </a:endParaRPr>
          </a:p>
          <a:p>
            <a:pPr indent="-406971" lvl="0" marL="457200" marR="0" rtl="0" algn="just">
              <a:spcBef>
                <a:spcPts val="0"/>
              </a:spcBef>
              <a:spcAft>
                <a:spcPts val="0"/>
              </a:spcAft>
              <a:buClr>
                <a:schemeClr val="dk1"/>
              </a:buClr>
              <a:buSzPts val="2809"/>
              <a:buFont typeface="Times New Roman"/>
              <a:buChar char="●"/>
            </a:pPr>
            <a:r>
              <a:rPr lang="en-US" sz="2809">
                <a:solidFill>
                  <a:schemeClr val="dk1"/>
                </a:solidFill>
                <a:latin typeface="Times New Roman"/>
                <a:ea typeface="Times New Roman"/>
                <a:cs typeface="Times New Roman"/>
                <a:sym typeface="Times New Roman"/>
              </a:rPr>
              <a:t>Augmented reality proof of concept</a:t>
            </a:r>
            <a:endParaRPr sz="2809">
              <a:solidFill>
                <a:schemeClr val="dk1"/>
              </a:solidFill>
              <a:latin typeface="Times New Roman"/>
              <a:ea typeface="Times New Roman"/>
              <a:cs typeface="Times New Roman"/>
              <a:sym typeface="Times New Roman"/>
            </a:endParaRPr>
          </a:p>
        </p:txBody>
      </p:sp>
      <p:sp>
        <p:nvSpPr>
          <p:cNvPr id="113" name="Google Shape;113;p1"/>
          <p:cNvSpPr/>
          <p:nvPr/>
        </p:nvSpPr>
        <p:spPr>
          <a:xfrm>
            <a:off x="13571808" y="24046458"/>
            <a:ext cx="5079873" cy="625899"/>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12" u="none" cap="none" strike="noStrike">
                <a:solidFill>
                  <a:srgbClr val="F1E0FC"/>
                </a:solidFill>
                <a:latin typeface="Gill Sans"/>
                <a:ea typeface="Gill Sans"/>
                <a:cs typeface="Gill Sans"/>
                <a:sym typeface="Gill Sans"/>
              </a:rPr>
              <a:t>Contribution</a:t>
            </a:r>
            <a:endParaRPr/>
          </a:p>
        </p:txBody>
      </p:sp>
      <p:sp>
        <p:nvSpPr>
          <p:cNvPr id="114" name="Google Shape;114;p1"/>
          <p:cNvSpPr/>
          <p:nvPr/>
        </p:nvSpPr>
        <p:spPr>
          <a:xfrm>
            <a:off x="300625" y="4171999"/>
            <a:ext cx="20727900" cy="2077500"/>
          </a:xfrm>
          <a:prstGeom prst="roundRect">
            <a:avLst>
              <a:gd fmla="val 8925" name="adj"/>
            </a:avLst>
          </a:prstGeom>
          <a:solidFill>
            <a:schemeClr val="lt1"/>
          </a:solid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JuiceLineAR revolutionizes bottled water manufacturing education through interactive augmented reality modules. Despite success, a challenge lies in direct data exchange due to time constraints. The project, developed with Unity and Blender, serves as a foundation for future innovations in augmented reality education.</a:t>
            </a:r>
            <a:endParaRPr b="0" i="0" sz="2800" u="none" cap="none" strike="noStrike">
              <a:solidFill>
                <a:schemeClr val="dk1"/>
              </a:solidFill>
              <a:latin typeface="Times New Roman"/>
              <a:ea typeface="Times New Roman"/>
              <a:cs typeface="Times New Roman"/>
              <a:sym typeface="Times New Roman"/>
            </a:endParaRPr>
          </a:p>
        </p:txBody>
      </p:sp>
      <p:sp>
        <p:nvSpPr>
          <p:cNvPr id="115" name="Google Shape;115;p1"/>
          <p:cNvSpPr/>
          <p:nvPr/>
        </p:nvSpPr>
        <p:spPr>
          <a:xfrm>
            <a:off x="8429204" y="4189753"/>
            <a:ext cx="4861108" cy="548510"/>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15" u="none" cap="none" strike="noStrike">
                <a:solidFill>
                  <a:srgbClr val="F1E0FC"/>
                </a:solidFill>
                <a:latin typeface="Gill Sans"/>
                <a:ea typeface="Gill Sans"/>
                <a:cs typeface="Gill Sans"/>
                <a:sym typeface="Gill Sans"/>
              </a:rPr>
              <a:t>Abstract</a:t>
            </a:r>
            <a:endParaRPr/>
          </a:p>
        </p:txBody>
      </p:sp>
      <p:pic>
        <p:nvPicPr>
          <p:cNvPr id="116" name="Google Shape;116;p1"/>
          <p:cNvPicPr preferRelativeResize="0"/>
          <p:nvPr/>
        </p:nvPicPr>
        <p:blipFill rotWithShape="1">
          <a:blip r:embed="rId3">
            <a:alphaModFix/>
          </a:blip>
          <a:srcRect b="0" l="0" r="0" t="0"/>
          <a:stretch/>
        </p:blipFill>
        <p:spPr>
          <a:xfrm>
            <a:off x="1139496" y="814813"/>
            <a:ext cx="7860841" cy="2287074"/>
          </a:xfrm>
          <a:prstGeom prst="rect">
            <a:avLst/>
          </a:prstGeom>
          <a:noFill/>
          <a:ln>
            <a:noFill/>
          </a:ln>
        </p:spPr>
      </p:pic>
      <p:pic>
        <p:nvPicPr>
          <p:cNvPr id="117" name="Google Shape;117;p1"/>
          <p:cNvPicPr preferRelativeResize="0"/>
          <p:nvPr/>
        </p:nvPicPr>
        <p:blipFill>
          <a:blip r:embed="rId4">
            <a:alphaModFix/>
          </a:blip>
          <a:stretch>
            <a:fillRect/>
          </a:stretch>
        </p:blipFill>
        <p:spPr>
          <a:xfrm>
            <a:off x="13075535" y="12731736"/>
            <a:ext cx="6072426" cy="2732600"/>
          </a:xfrm>
          <a:prstGeom prst="rect">
            <a:avLst/>
          </a:prstGeom>
          <a:noFill/>
          <a:ln>
            <a:noFill/>
          </a:ln>
        </p:spPr>
      </p:pic>
      <p:pic>
        <p:nvPicPr>
          <p:cNvPr id="118" name="Google Shape;118;p1"/>
          <p:cNvPicPr preferRelativeResize="0"/>
          <p:nvPr/>
        </p:nvPicPr>
        <p:blipFill>
          <a:blip r:embed="rId5">
            <a:alphaModFix/>
          </a:blip>
          <a:stretch>
            <a:fillRect/>
          </a:stretch>
        </p:blipFill>
        <p:spPr>
          <a:xfrm>
            <a:off x="13075525" y="18257675"/>
            <a:ext cx="6072426" cy="2732587"/>
          </a:xfrm>
          <a:prstGeom prst="rect">
            <a:avLst/>
          </a:prstGeom>
          <a:noFill/>
          <a:ln>
            <a:noFill/>
          </a:ln>
        </p:spPr>
      </p:pic>
      <p:sp>
        <p:nvSpPr>
          <p:cNvPr id="119" name="Google Shape;119;p1"/>
          <p:cNvSpPr/>
          <p:nvPr/>
        </p:nvSpPr>
        <p:spPr>
          <a:xfrm>
            <a:off x="316300" y="11234625"/>
            <a:ext cx="10623300" cy="15834600"/>
          </a:xfrm>
          <a:prstGeom prst="roundRect">
            <a:avLst>
              <a:gd fmla="val 6496" name="adj"/>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our project, Agile development emerged as the preferred methodology, given the dynamic nature of our evolving requirements and the relatively short 5-month project lifespan. This approach allows us the flexibility to adapt to changing needs throughout the development process.</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Figure 1: Agile Methodology     </a:t>
            </a:r>
            <a:r>
              <a:rPr lang="en-US" sz="2800">
                <a:solidFill>
                  <a:schemeClr val="dk1"/>
                </a:solidFill>
                <a:latin typeface="Times New Roman"/>
                <a:ea typeface="Times New Roman"/>
                <a:cs typeface="Times New Roman"/>
                <a:sym typeface="Times New Roman"/>
              </a:rPr>
              <a:t>          Figure 3: Development Tools</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1100"/>
              <a:buNone/>
            </a:pPr>
            <a:r>
              <a:rPr lang="en-US" sz="2800">
                <a:solidFill>
                  <a:schemeClr val="dk1"/>
                </a:solidFill>
                <a:latin typeface="Times New Roman"/>
                <a:ea typeface="Times New Roman"/>
                <a:cs typeface="Times New Roman"/>
                <a:sym typeface="Times New Roman"/>
              </a:rPr>
              <a:t>Figure 2: Development Flow</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The figure above shown the development methodology and development tools that are used in our project, and the flow of our project development</a:t>
            </a:r>
            <a:endParaRPr sz="802">
              <a:solidFill>
                <a:schemeClr val="dk1"/>
              </a:solidFill>
              <a:latin typeface="Times New Roman"/>
              <a:ea typeface="Times New Roman"/>
              <a:cs typeface="Times New Roman"/>
              <a:sym typeface="Times New Roman"/>
            </a:endParaRPr>
          </a:p>
        </p:txBody>
      </p:sp>
      <p:sp>
        <p:nvSpPr>
          <p:cNvPr id="120" name="Google Shape;120;p1"/>
          <p:cNvSpPr/>
          <p:nvPr/>
        </p:nvSpPr>
        <p:spPr>
          <a:xfrm>
            <a:off x="2245625" y="11234613"/>
            <a:ext cx="6764655" cy="670155"/>
          </a:xfrm>
          <a:custGeom>
            <a:rect b="b" l="l" r="r" t="t"/>
            <a:pathLst>
              <a:path extrusionOk="0" h="842962" w="510540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cap="flat" cmpd="sng" w="12700">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12" u="none" cap="none" strike="noStrike">
                <a:solidFill>
                  <a:srgbClr val="F1E0FC"/>
                </a:solidFill>
                <a:latin typeface="Gill Sans"/>
                <a:ea typeface="Gill Sans"/>
                <a:cs typeface="Gill Sans"/>
                <a:sym typeface="Gill Sans"/>
              </a:rPr>
              <a:t>Design and Methodology</a:t>
            </a:r>
            <a:endParaRPr/>
          </a:p>
        </p:txBody>
      </p:sp>
      <p:pic>
        <p:nvPicPr>
          <p:cNvPr id="121" name="Google Shape;121;p1"/>
          <p:cNvPicPr preferRelativeResize="0"/>
          <p:nvPr/>
        </p:nvPicPr>
        <p:blipFill rotWithShape="1">
          <a:blip r:embed="rId6">
            <a:alphaModFix/>
          </a:blip>
          <a:srcRect b="3642" l="18320" r="19950" t="0"/>
          <a:stretch/>
        </p:blipFill>
        <p:spPr>
          <a:xfrm>
            <a:off x="489275" y="14947250"/>
            <a:ext cx="4719125" cy="3252421"/>
          </a:xfrm>
          <a:prstGeom prst="rect">
            <a:avLst/>
          </a:prstGeom>
          <a:noFill/>
          <a:ln>
            <a:noFill/>
          </a:ln>
        </p:spPr>
      </p:pic>
      <p:grpSp>
        <p:nvGrpSpPr>
          <p:cNvPr id="122" name="Google Shape;122;p1"/>
          <p:cNvGrpSpPr/>
          <p:nvPr/>
        </p:nvGrpSpPr>
        <p:grpSpPr>
          <a:xfrm>
            <a:off x="953950" y="19447277"/>
            <a:ext cx="9013920" cy="5225073"/>
            <a:chOff x="2336504" y="20535481"/>
            <a:chExt cx="6742404" cy="2077481"/>
          </a:xfrm>
        </p:grpSpPr>
        <p:grpSp>
          <p:nvGrpSpPr>
            <p:cNvPr id="123" name="Google Shape;123;p1"/>
            <p:cNvGrpSpPr/>
            <p:nvPr/>
          </p:nvGrpSpPr>
          <p:grpSpPr>
            <a:xfrm>
              <a:off x="2336504" y="20535481"/>
              <a:ext cx="5253003" cy="517742"/>
              <a:chOff x="852325" y="1239125"/>
              <a:chExt cx="5906730" cy="791050"/>
            </a:xfrm>
          </p:grpSpPr>
          <p:sp>
            <p:nvSpPr>
              <p:cNvPr id="124" name="Google Shape;124;p1"/>
              <p:cNvSpPr/>
              <p:nvPr/>
            </p:nvSpPr>
            <p:spPr>
              <a:xfrm>
                <a:off x="852325" y="14783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rgbClr val="FBB831"/>
                </a:solidFill>
                <a:prstDash val="solid"/>
                <a:round/>
                <a:headEnd len="med" w="med" type="none"/>
                <a:tailEnd len="med" w="med" type="oval"/>
              </a:ln>
            </p:spPr>
          </p:sp>
          <p:sp>
            <p:nvSpPr>
              <p:cNvPr id="125" name="Google Shape;125;p1"/>
              <p:cNvSpPr/>
              <p:nvPr/>
            </p:nvSpPr>
            <p:spPr>
              <a:xfrm>
                <a:off x="985350" y="1239125"/>
                <a:ext cx="1361100" cy="478500"/>
              </a:xfrm>
              <a:prstGeom prst="roundRect">
                <a:avLst>
                  <a:gd fmla="val 50000" name="adj"/>
                </a:avLst>
              </a:prstGeom>
              <a:solidFill>
                <a:srgbClr val="FBB83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700">
                    <a:solidFill>
                      <a:srgbClr val="FFFFFF"/>
                    </a:solidFill>
                    <a:latin typeface="Fira Sans Extra Condensed Medium"/>
                    <a:ea typeface="Fira Sans Extra Condensed Medium"/>
                    <a:cs typeface="Fira Sans Extra Condensed Medium"/>
                    <a:sym typeface="Fira Sans Extra Condensed Medium"/>
                  </a:rPr>
                  <a:t>1</a:t>
                </a:r>
                <a:endParaRPr>
                  <a:solidFill>
                    <a:srgbClr val="000000"/>
                  </a:solidFill>
                </a:endParaRPr>
              </a:p>
            </p:txBody>
          </p:sp>
          <p:sp>
            <p:nvSpPr>
              <p:cNvPr id="126" name="Google Shape;126;p1"/>
              <p:cNvSpPr/>
              <p:nvPr/>
            </p:nvSpPr>
            <p:spPr>
              <a:xfrm>
                <a:off x="2857255" y="1239125"/>
                <a:ext cx="3901800" cy="478500"/>
              </a:xfrm>
              <a:prstGeom prst="roundRect">
                <a:avLst>
                  <a:gd fmla="val 50000" name="adj"/>
                </a:avLst>
              </a:prstGeom>
              <a:solidFill>
                <a:srgbClr val="EEEEEE"/>
              </a:solidFill>
              <a:ln>
                <a:noFill/>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2000">
                    <a:latin typeface="Roboto"/>
                    <a:ea typeface="Roboto"/>
                    <a:cs typeface="Roboto"/>
                    <a:sym typeface="Roboto"/>
                  </a:rPr>
                  <a:t>Understanding Basic Concepts of AR and Unity</a:t>
                </a:r>
                <a:endParaRPr sz="2000">
                  <a:latin typeface="Roboto"/>
                  <a:ea typeface="Roboto"/>
                  <a:cs typeface="Roboto"/>
                  <a:sym typeface="Roboto"/>
                </a:endParaRPr>
              </a:p>
            </p:txBody>
          </p:sp>
          <p:cxnSp>
            <p:nvCxnSpPr>
              <p:cNvPr id="127" name="Google Shape;127;p1"/>
              <p:cNvCxnSpPr>
                <a:stCxn id="125" idx="3"/>
                <a:endCxn id="126" idx="1"/>
              </p:cNvCxnSpPr>
              <p:nvPr/>
            </p:nvCxnSpPr>
            <p:spPr>
              <a:xfrm>
                <a:off x="2346450" y="1478375"/>
                <a:ext cx="510900" cy="0"/>
              </a:xfrm>
              <a:prstGeom prst="straightConnector1">
                <a:avLst/>
              </a:prstGeom>
              <a:noFill/>
              <a:ln cap="flat" cmpd="sng" w="9525">
                <a:solidFill>
                  <a:srgbClr val="000000"/>
                </a:solidFill>
                <a:prstDash val="solid"/>
                <a:round/>
                <a:headEnd len="med" w="med" type="none"/>
                <a:tailEnd len="med" w="med" type="oval"/>
              </a:ln>
            </p:spPr>
          </p:cxnSp>
        </p:grpSp>
        <p:grpSp>
          <p:nvGrpSpPr>
            <p:cNvPr id="128" name="Google Shape;128;p1"/>
            <p:cNvGrpSpPr/>
            <p:nvPr/>
          </p:nvGrpSpPr>
          <p:grpSpPr>
            <a:xfrm>
              <a:off x="2691412" y="20976549"/>
              <a:ext cx="5270446" cy="517742"/>
              <a:chOff x="1251400" y="1913025"/>
              <a:chExt cx="5926343" cy="791050"/>
            </a:xfrm>
          </p:grpSpPr>
          <p:sp>
            <p:nvSpPr>
              <p:cNvPr id="129" name="Google Shape;129;p1"/>
              <p:cNvSpPr/>
              <p:nvPr/>
            </p:nvSpPr>
            <p:spPr>
              <a:xfrm>
                <a:off x="1251400" y="21522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rgbClr val="FB8569"/>
                </a:solidFill>
                <a:prstDash val="solid"/>
                <a:round/>
                <a:headEnd len="med" w="med" type="none"/>
                <a:tailEnd len="med" w="med" type="oval"/>
              </a:ln>
            </p:spPr>
          </p:sp>
          <p:sp>
            <p:nvSpPr>
              <p:cNvPr id="130" name="Google Shape;130;p1"/>
              <p:cNvSpPr/>
              <p:nvPr/>
            </p:nvSpPr>
            <p:spPr>
              <a:xfrm>
                <a:off x="3275943" y="1913050"/>
                <a:ext cx="3901800" cy="478500"/>
              </a:xfrm>
              <a:prstGeom prst="roundRect">
                <a:avLst>
                  <a:gd fmla="val 50000" name="adj"/>
                </a:avLst>
              </a:prstGeom>
              <a:solidFill>
                <a:srgbClr val="EEEEEE"/>
              </a:solidFill>
              <a:ln>
                <a:noFill/>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2000">
                    <a:latin typeface="Roboto"/>
                    <a:ea typeface="Roboto"/>
                    <a:cs typeface="Roboto"/>
                    <a:sym typeface="Roboto"/>
                  </a:rPr>
                  <a:t>Building User Interfaces and Functionality</a:t>
                </a:r>
                <a:endParaRPr sz="2000">
                  <a:latin typeface="Roboto"/>
                  <a:ea typeface="Roboto"/>
                  <a:cs typeface="Roboto"/>
                  <a:sym typeface="Roboto"/>
                </a:endParaRPr>
              </a:p>
            </p:txBody>
          </p:sp>
          <p:sp>
            <p:nvSpPr>
              <p:cNvPr id="131" name="Google Shape;131;p1"/>
              <p:cNvSpPr/>
              <p:nvPr/>
            </p:nvSpPr>
            <p:spPr>
              <a:xfrm>
                <a:off x="1404039" y="1913025"/>
                <a:ext cx="1361100" cy="478500"/>
              </a:xfrm>
              <a:prstGeom prst="roundRect">
                <a:avLst>
                  <a:gd fmla="val 50000" name="adj"/>
                </a:avLst>
              </a:prstGeom>
              <a:solidFill>
                <a:srgbClr val="FB856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700">
                    <a:solidFill>
                      <a:srgbClr val="FFFFFF"/>
                    </a:solidFill>
                    <a:latin typeface="Fira Sans Extra Condensed Medium"/>
                    <a:ea typeface="Fira Sans Extra Condensed Medium"/>
                    <a:cs typeface="Fira Sans Extra Condensed Medium"/>
                    <a:sym typeface="Fira Sans Extra Condensed Medium"/>
                  </a:rPr>
                  <a:t>2</a:t>
                </a:r>
                <a:endParaRPr>
                  <a:solidFill>
                    <a:srgbClr val="000000"/>
                  </a:solidFill>
                </a:endParaRPr>
              </a:p>
            </p:txBody>
          </p:sp>
          <p:cxnSp>
            <p:nvCxnSpPr>
              <p:cNvPr id="132" name="Google Shape;132;p1"/>
              <p:cNvCxnSpPr>
                <a:stCxn id="131" idx="3"/>
                <a:endCxn id="130" idx="1"/>
              </p:cNvCxnSpPr>
              <p:nvPr/>
            </p:nvCxnSpPr>
            <p:spPr>
              <a:xfrm>
                <a:off x="2765139" y="2152275"/>
                <a:ext cx="510900" cy="0"/>
              </a:xfrm>
              <a:prstGeom prst="straightConnector1">
                <a:avLst/>
              </a:prstGeom>
              <a:noFill/>
              <a:ln cap="flat" cmpd="sng" w="9525">
                <a:solidFill>
                  <a:srgbClr val="000000"/>
                </a:solidFill>
                <a:prstDash val="solid"/>
                <a:round/>
                <a:headEnd len="med" w="med" type="none"/>
                <a:tailEnd len="med" w="med" type="oval"/>
              </a:ln>
            </p:spPr>
          </p:cxnSp>
        </p:grpSp>
        <p:grpSp>
          <p:nvGrpSpPr>
            <p:cNvPr id="133" name="Google Shape;133;p1"/>
            <p:cNvGrpSpPr/>
            <p:nvPr/>
          </p:nvGrpSpPr>
          <p:grpSpPr>
            <a:xfrm>
              <a:off x="3063817" y="21417632"/>
              <a:ext cx="5270391" cy="517726"/>
              <a:chOff x="1670150" y="2586949"/>
              <a:chExt cx="5926282" cy="791026"/>
            </a:xfrm>
          </p:grpSpPr>
          <p:sp>
            <p:nvSpPr>
              <p:cNvPr id="134" name="Google Shape;134;p1"/>
              <p:cNvSpPr/>
              <p:nvPr/>
            </p:nvSpPr>
            <p:spPr>
              <a:xfrm>
                <a:off x="1670150" y="28261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rgbClr val="FB569C"/>
                </a:solidFill>
                <a:prstDash val="solid"/>
                <a:round/>
                <a:headEnd len="med" w="med" type="none"/>
                <a:tailEnd len="med" w="med" type="oval"/>
              </a:ln>
            </p:spPr>
          </p:sp>
          <p:sp>
            <p:nvSpPr>
              <p:cNvPr id="135" name="Google Shape;135;p1"/>
              <p:cNvSpPr/>
              <p:nvPr/>
            </p:nvSpPr>
            <p:spPr>
              <a:xfrm>
                <a:off x="1822728" y="2586950"/>
                <a:ext cx="1361100" cy="478500"/>
              </a:xfrm>
              <a:prstGeom prst="roundRect">
                <a:avLst>
                  <a:gd fmla="val 50000" name="adj"/>
                </a:avLst>
              </a:prstGeom>
              <a:solidFill>
                <a:srgbClr val="FB569C"/>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700">
                    <a:solidFill>
                      <a:srgbClr val="FFFFFF"/>
                    </a:solidFill>
                    <a:latin typeface="Fira Sans Extra Condensed Medium"/>
                    <a:ea typeface="Fira Sans Extra Condensed Medium"/>
                    <a:cs typeface="Fira Sans Extra Condensed Medium"/>
                    <a:sym typeface="Fira Sans Extra Condensed Medium"/>
                  </a:rPr>
                  <a:t>3</a:t>
                </a:r>
                <a:endParaRPr>
                  <a:solidFill>
                    <a:srgbClr val="000000"/>
                  </a:solidFill>
                </a:endParaRPr>
              </a:p>
            </p:txBody>
          </p:sp>
          <p:sp>
            <p:nvSpPr>
              <p:cNvPr id="136" name="Google Shape;136;p1"/>
              <p:cNvSpPr/>
              <p:nvPr/>
            </p:nvSpPr>
            <p:spPr>
              <a:xfrm>
                <a:off x="3694632" y="2586949"/>
                <a:ext cx="3901800" cy="478500"/>
              </a:xfrm>
              <a:prstGeom prst="roundRect">
                <a:avLst>
                  <a:gd fmla="val 50000" name="adj"/>
                </a:avLst>
              </a:prstGeom>
              <a:solidFill>
                <a:srgbClr val="EEEEEE"/>
              </a:solidFill>
              <a:ln>
                <a:noFill/>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2000">
                    <a:latin typeface="Roboto"/>
                    <a:ea typeface="Roboto"/>
                    <a:cs typeface="Roboto"/>
                    <a:sym typeface="Roboto"/>
                  </a:rPr>
                  <a:t>Reanimating The Model</a:t>
                </a:r>
                <a:endParaRPr sz="2000">
                  <a:latin typeface="Roboto"/>
                  <a:ea typeface="Roboto"/>
                  <a:cs typeface="Roboto"/>
                  <a:sym typeface="Roboto"/>
                </a:endParaRPr>
              </a:p>
            </p:txBody>
          </p:sp>
          <p:cxnSp>
            <p:nvCxnSpPr>
              <p:cNvPr id="137" name="Google Shape;137;p1"/>
              <p:cNvCxnSpPr>
                <a:stCxn id="135" idx="3"/>
                <a:endCxn id="136" idx="1"/>
              </p:cNvCxnSpPr>
              <p:nvPr/>
            </p:nvCxnSpPr>
            <p:spPr>
              <a:xfrm>
                <a:off x="3183828" y="2826200"/>
                <a:ext cx="510900" cy="0"/>
              </a:xfrm>
              <a:prstGeom prst="straightConnector1">
                <a:avLst/>
              </a:prstGeom>
              <a:noFill/>
              <a:ln cap="flat" cmpd="sng" w="9525">
                <a:solidFill>
                  <a:srgbClr val="000000"/>
                </a:solidFill>
                <a:prstDash val="solid"/>
                <a:round/>
                <a:headEnd len="med" w="med" type="none"/>
                <a:tailEnd len="med" w="med" type="oval"/>
              </a:ln>
            </p:spPr>
          </p:cxnSp>
        </p:grpSp>
        <p:grpSp>
          <p:nvGrpSpPr>
            <p:cNvPr id="138" name="Google Shape;138;p1"/>
            <p:cNvGrpSpPr/>
            <p:nvPr/>
          </p:nvGrpSpPr>
          <p:grpSpPr>
            <a:xfrm>
              <a:off x="3436244" y="21858709"/>
              <a:ext cx="5270314" cy="517718"/>
              <a:chOff x="2088925" y="3260863"/>
              <a:chExt cx="5926195" cy="791012"/>
            </a:xfrm>
          </p:grpSpPr>
          <p:sp>
            <p:nvSpPr>
              <p:cNvPr id="139" name="Google Shape;139;p1"/>
              <p:cNvSpPr/>
              <p:nvPr/>
            </p:nvSpPr>
            <p:spPr>
              <a:xfrm>
                <a:off x="2088925" y="35000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rgbClr val="E850E0"/>
                </a:solidFill>
                <a:prstDash val="solid"/>
                <a:round/>
                <a:headEnd len="med" w="med" type="none"/>
                <a:tailEnd len="med" w="med" type="oval"/>
              </a:ln>
            </p:spPr>
          </p:sp>
          <p:sp>
            <p:nvSpPr>
              <p:cNvPr id="140" name="Google Shape;140;p1"/>
              <p:cNvSpPr/>
              <p:nvPr/>
            </p:nvSpPr>
            <p:spPr>
              <a:xfrm>
                <a:off x="2241417" y="3260863"/>
                <a:ext cx="1361100" cy="478500"/>
              </a:xfrm>
              <a:prstGeom prst="roundRect">
                <a:avLst>
                  <a:gd fmla="val 50000" name="adj"/>
                </a:avLst>
              </a:prstGeom>
              <a:solidFill>
                <a:srgbClr val="E850E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700">
                    <a:solidFill>
                      <a:srgbClr val="FFFFFF"/>
                    </a:solidFill>
                    <a:latin typeface="Fira Sans Extra Condensed Medium"/>
                    <a:ea typeface="Fira Sans Extra Condensed Medium"/>
                    <a:cs typeface="Fira Sans Extra Condensed Medium"/>
                    <a:sym typeface="Fira Sans Extra Condensed Medium"/>
                  </a:rPr>
                  <a:t>4</a:t>
                </a:r>
                <a:endParaRPr>
                  <a:solidFill>
                    <a:srgbClr val="000000"/>
                  </a:solidFill>
                </a:endParaRPr>
              </a:p>
            </p:txBody>
          </p:sp>
          <p:sp>
            <p:nvSpPr>
              <p:cNvPr id="141" name="Google Shape;141;p1"/>
              <p:cNvSpPr/>
              <p:nvPr/>
            </p:nvSpPr>
            <p:spPr>
              <a:xfrm>
                <a:off x="4113320" y="3260874"/>
                <a:ext cx="3901800" cy="478500"/>
              </a:xfrm>
              <a:prstGeom prst="roundRect">
                <a:avLst>
                  <a:gd fmla="val 50000" name="adj"/>
                </a:avLst>
              </a:prstGeom>
              <a:solidFill>
                <a:srgbClr val="EEEEEE"/>
              </a:solidFill>
              <a:ln>
                <a:noFill/>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2000">
                    <a:latin typeface="Roboto"/>
                    <a:ea typeface="Roboto"/>
                    <a:cs typeface="Roboto"/>
                    <a:sym typeface="Roboto"/>
                  </a:rPr>
                  <a:t>Integrating Modules and UI</a:t>
                </a:r>
                <a:endParaRPr sz="2000">
                  <a:latin typeface="Roboto"/>
                  <a:ea typeface="Roboto"/>
                  <a:cs typeface="Roboto"/>
                  <a:sym typeface="Roboto"/>
                </a:endParaRPr>
              </a:p>
            </p:txBody>
          </p:sp>
          <p:cxnSp>
            <p:nvCxnSpPr>
              <p:cNvPr id="142" name="Google Shape;142;p1"/>
              <p:cNvCxnSpPr>
                <a:stCxn id="140" idx="3"/>
                <a:endCxn id="141" idx="1"/>
              </p:cNvCxnSpPr>
              <p:nvPr/>
            </p:nvCxnSpPr>
            <p:spPr>
              <a:xfrm>
                <a:off x="3602517" y="3500113"/>
                <a:ext cx="510900" cy="0"/>
              </a:xfrm>
              <a:prstGeom prst="straightConnector1">
                <a:avLst/>
              </a:prstGeom>
              <a:noFill/>
              <a:ln cap="flat" cmpd="sng" w="9525">
                <a:solidFill>
                  <a:srgbClr val="000000"/>
                </a:solidFill>
                <a:prstDash val="solid"/>
                <a:round/>
                <a:headEnd len="med" w="med" type="none"/>
                <a:tailEnd len="med" w="med" type="oval"/>
              </a:ln>
            </p:spPr>
          </p:cxnSp>
        </p:grpSp>
        <p:grpSp>
          <p:nvGrpSpPr>
            <p:cNvPr id="143" name="Google Shape;143;p1"/>
            <p:cNvGrpSpPr/>
            <p:nvPr/>
          </p:nvGrpSpPr>
          <p:grpSpPr>
            <a:xfrm>
              <a:off x="3944209" y="22299783"/>
              <a:ext cx="5134699" cy="313179"/>
              <a:chOff x="2660105" y="3934774"/>
              <a:chExt cx="5773703" cy="478502"/>
            </a:xfrm>
          </p:grpSpPr>
          <p:sp>
            <p:nvSpPr>
              <p:cNvPr id="144" name="Google Shape;144;p1"/>
              <p:cNvSpPr/>
              <p:nvPr/>
            </p:nvSpPr>
            <p:spPr>
              <a:xfrm>
                <a:off x="2660105" y="3934775"/>
                <a:ext cx="1361100" cy="478500"/>
              </a:xfrm>
              <a:prstGeom prst="roundRect">
                <a:avLst>
                  <a:gd fmla="val 50000" name="adj"/>
                </a:avLst>
              </a:prstGeom>
              <a:solidFill>
                <a:srgbClr val="9C27B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700">
                    <a:solidFill>
                      <a:srgbClr val="FFFFFF"/>
                    </a:solidFill>
                    <a:latin typeface="Fira Sans Extra Condensed Medium"/>
                    <a:ea typeface="Fira Sans Extra Condensed Medium"/>
                    <a:cs typeface="Fira Sans Extra Condensed Medium"/>
                    <a:sym typeface="Fira Sans Extra Condensed Medium"/>
                  </a:rPr>
                  <a:t>5</a:t>
                </a:r>
                <a:endParaRPr>
                  <a:solidFill>
                    <a:srgbClr val="000000"/>
                  </a:solidFill>
                </a:endParaRPr>
              </a:p>
            </p:txBody>
          </p:sp>
          <p:sp>
            <p:nvSpPr>
              <p:cNvPr id="145" name="Google Shape;145;p1"/>
              <p:cNvSpPr/>
              <p:nvPr/>
            </p:nvSpPr>
            <p:spPr>
              <a:xfrm>
                <a:off x="4532009" y="3934774"/>
                <a:ext cx="3901800" cy="478500"/>
              </a:xfrm>
              <a:prstGeom prst="roundRect">
                <a:avLst>
                  <a:gd fmla="val 50000" name="adj"/>
                </a:avLst>
              </a:prstGeom>
              <a:solidFill>
                <a:srgbClr val="EEEEEE"/>
              </a:solidFill>
              <a:ln>
                <a:noFill/>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2000">
                    <a:latin typeface="Roboto"/>
                    <a:ea typeface="Roboto"/>
                    <a:cs typeface="Roboto"/>
                    <a:sym typeface="Roboto"/>
                  </a:rPr>
                  <a:t>Compile and Build Android Package (APK)</a:t>
                </a:r>
                <a:endParaRPr sz="2000">
                  <a:latin typeface="Roboto"/>
                  <a:ea typeface="Roboto"/>
                  <a:cs typeface="Roboto"/>
                  <a:sym typeface="Roboto"/>
                </a:endParaRPr>
              </a:p>
            </p:txBody>
          </p:sp>
          <p:cxnSp>
            <p:nvCxnSpPr>
              <p:cNvPr id="146" name="Google Shape;146;p1"/>
              <p:cNvCxnSpPr>
                <a:stCxn id="144" idx="3"/>
                <a:endCxn id="145" idx="1"/>
              </p:cNvCxnSpPr>
              <p:nvPr/>
            </p:nvCxnSpPr>
            <p:spPr>
              <a:xfrm>
                <a:off x="4021205" y="4174025"/>
                <a:ext cx="510900" cy="0"/>
              </a:xfrm>
              <a:prstGeom prst="straightConnector1">
                <a:avLst/>
              </a:prstGeom>
              <a:noFill/>
              <a:ln cap="flat" cmpd="sng" w="9525">
                <a:solidFill>
                  <a:srgbClr val="000000"/>
                </a:solidFill>
                <a:prstDash val="solid"/>
                <a:round/>
                <a:headEnd len="med" w="med" type="none"/>
                <a:tailEnd len="med" w="med" type="oval"/>
              </a:ln>
            </p:spPr>
          </p:cxnSp>
        </p:grpSp>
      </p:grpSp>
      <p:grpSp>
        <p:nvGrpSpPr>
          <p:cNvPr id="147" name="Google Shape;147;p1"/>
          <p:cNvGrpSpPr/>
          <p:nvPr/>
        </p:nvGrpSpPr>
        <p:grpSpPr>
          <a:xfrm>
            <a:off x="5534706" y="15472637"/>
            <a:ext cx="5332842" cy="2732612"/>
            <a:chOff x="3154235" y="23690856"/>
            <a:chExt cx="4947437" cy="2182946"/>
          </a:xfrm>
        </p:grpSpPr>
        <p:pic>
          <p:nvPicPr>
            <p:cNvPr id="148" name="Google Shape;148;p1"/>
            <p:cNvPicPr preferRelativeResize="0"/>
            <p:nvPr/>
          </p:nvPicPr>
          <p:blipFill>
            <a:blip r:embed="rId7">
              <a:alphaModFix/>
            </a:blip>
            <a:stretch>
              <a:fillRect/>
            </a:stretch>
          </p:blipFill>
          <p:spPr>
            <a:xfrm flipH="1">
              <a:off x="6532930" y="23699437"/>
              <a:ext cx="1568743" cy="969698"/>
            </a:xfrm>
            <a:prstGeom prst="rect">
              <a:avLst/>
            </a:prstGeom>
            <a:noFill/>
            <a:ln>
              <a:noFill/>
            </a:ln>
          </p:spPr>
        </p:pic>
        <p:pic>
          <p:nvPicPr>
            <p:cNvPr id="149" name="Google Shape;149;p1"/>
            <p:cNvPicPr preferRelativeResize="0"/>
            <p:nvPr/>
          </p:nvPicPr>
          <p:blipFill>
            <a:blip r:embed="rId8">
              <a:alphaModFix/>
            </a:blip>
            <a:stretch>
              <a:fillRect/>
            </a:stretch>
          </p:blipFill>
          <p:spPr>
            <a:xfrm>
              <a:off x="6678084" y="24798187"/>
              <a:ext cx="1278442" cy="986857"/>
            </a:xfrm>
            <a:prstGeom prst="rect">
              <a:avLst/>
            </a:prstGeom>
            <a:noFill/>
            <a:ln>
              <a:noFill/>
            </a:ln>
          </p:spPr>
        </p:pic>
        <p:pic>
          <p:nvPicPr>
            <p:cNvPr id="150" name="Google Shape;150;p1"/>
            <p:cNvPicPr preferRelativeResize="0"/>
            <p:nvPr/>
          </p:nvPicPr>
          <p:blipFill>
            <a:blip r:embed="rId9">
              <a:alphaModFix/>
            </a:blip>
            <a:stretch>
              <a:fillRect/>
            </a:stretch>
          </p:blipFill>
          <p:spPr>
            <a:xfrm>
              <a:off x="3154235" y="23690862"/>
              <a:ext cx="1750427" cy="969698"/>
            </a:xfrm>
            <a:prstGeom prst="rect">
              <a:avLst/>
            </a:prstGeom>
            <a:noFill/>
            <a:ln>
              <a:noFill/>
            </a:ln>
          </p:spPr>
        </p:pic>
        <p:pic>
          <p:nvPicPr>
            <p:cNvPr id="151" name="Google Shape;151;p1"/>
            <p:cNvPicPr preferRelativeResize="0"/>
            <p:nvPr/>
          </p:nvPicPr>
          <p:blipFill>
            <a:blip r:embed="rId10">
              <a:alphaModFix/>
            </a:blip>
            <a:stretch>
              <a:fillRect/>
            </a:stretch>
          </p:blipFill>
          <p:spPr>
            <a:xfrm>
              <a:off x="5079580" y="23690856"/>
              <a:ext cx="1278442" cy="986857"/>
            </a:xfrm>
            <a:prstGeom prst="rect">
              <a:avLst/>
            </a:prstGeom>
            <a:noFill/>
            <a:ln>
              <a:noFill/>
            </a:ln>
          </p:spPr>
        </p:pic>
        <p:pic>
          <p:nvPicPr>
            <p:cNvPr id="152" name="Google Shape;152;p1"/>
            <p:cNvPicPr preferRelativeResize="0"/>
            <p:nvPr/>
          </p:nvPicPr>
          <p:blipFill>
            <a:blip r:embed="rId11">
              <a:alphaModFix/>
            </a:blip>
            <a:stretch>
              <a:fillRect/>
            </a:stretch>
          </p:blipFill>
          <p:spPr>
            <a:xfrm>
              <a:off x="3357731" y="24786265"/>
              <a:ext cx="1343436" cy="1010696"/>
            </a:xfrm>
            <a:prstGeom prst="rect">
              <a:avLst/>
            </a:prstGeom>
            <a:noFill/>
            <a:ln>
              <a:noFill/>
            </a:ln>
          </p:spPr>
        </p:pic>
        <p:pic>
          <p:nvPicPr>
            <p:cNvPr id="153" name="Google Shape;153;p1"/>
            <p:cNvPicPr preferRelativeResize="0"/>
            <p:nvPr/>
          </p:nvPicPr>
          <p:blipFill>
            <a:blip r:embed="rId12">
              <a:alphaModFix/>
            </a:blip>
            <a:stretch>
              <a:fillRect/>
            </a:stretch>
          </p:blipFill>
          <p:spPr>
            <a:xfrm>
              <a:off x="5047084" y="24709423"/>
              <a:ext cx="1343434" cy="116437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2017-11-11T15:21:15Z</dcterms:created>
  <dc:creator>richieyyp richieyyp</dc:creator>
</cp:coreProperties>
</file>