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8" r:id="rId3"/>
    <p:sldId id="307" r:id="rId4"/>
    <p:sldId id="259" r:id="rId5"/>
    <p:sldId id="260" r:id="rId6"/>
    <p:sldId id="261" r:id="rId7"/>
    <p:sldId id="308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10" r:id="rId20"/>
    <p:sldId id="323" r:id="rId21"/>
    <p:sldId id="324" r:id="rId22"/>
    <p:sldId id="325" r:id="rId23"/>
    <p:sldId id="326" r:id="rId24"/>
    <p:sldId id="327" r:id="rId25"/>
    <p:sldId id="269" r:id="rId26"/>
    <p:sldId id="328" r:id="rId27"/>
    <p:sldId id="285" r:id="rId28"/>
  </p:sldIdLst>
  <p:sldSz cx="9144000" cy="5143500" type="screen16x9"/>
  <p:notesSz cx="6858000" cy="9144000"/>
  <p:embeddedFontLst>
    <p:embeddedFont>
      <p:font typeface="IBM Plex Mono" panose="020B0509050203000203" pitchFamily="49" charset="-52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T Sans" panose="020B0503020203020204" pitchFamily="34" charset="-52"/>
      <p:regular r:id="rId38"/>
      <p:bold r:id="rId39"/>
      <p:italic r:id="rId40"/>
      <p:boldItalic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E75D3B-6753-4AD5-83A9-5BC6464F9B83}">
  <a:tblStyle styleId="{87E75D3B-6753-4AD5-83A9-5BC6464F9B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184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B7C01822-3F23-DEB2-2B0F-04B5C99D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9D6CF748-12AF-1A26-408F-CCC346A40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F63C3261-AC08-7D23-4851-8D083A32F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3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035927D6-E49A-71E1-61B9-511718177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47746DAD-4E49-7F3D-F2E6-9E2C57F9B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8071E96D-839B-31BB-08F6-5AC1F63CD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8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84BDAA0D-4B81-2FF9-9BB0-5985DFBF9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EB267DEE-30A6-916A-A74E-D9558BF9D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308B6AE3-73B2-BABA-684A-006C97346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72DD85F2-EA59-7C49-BEAE-ACBB6336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975862-BE0B-73A3-D260-3E7F08595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A842878F-88BE-7690-82C7-9C060E659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603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18627C53-CA6C-7D88-C2D8-466D78BF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78811AC-21C2-C000-327F-371EDDB6D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6DE55B5D-6A07-BDEB-D030-4A24CE261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2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F68DC9BD-2EFF-9384-94DC-680E6244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AC2D2DE3-F963-7682-B4E9-BB2018628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182DFB8C-9E8F-8643-9942-000418705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00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19AA857F-8AB6-242A-F94B-3FC80A7E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CEB22F7-9B87-3C45-6DCC-2A44DA68D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72D8A28-8D18-D77A-BF01-D0FE4CD08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5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>
          <a:extLst>
            <a:ext uri="{FF2B5EF4-FFF2-40B4-BE49-F238E27FC236}">
              <a16:creationId xmlns:a16="http://schemas.microsoft.com/office/drawing/2014/main" id="{9B4826D9-A1F8-67B5-BD3C-F1F312A1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>
            <a:extLst>
              <a:ext uri="{FF2B5EF4-FFF2-40B4-BE49-F238E27FC236}">
                <a16:creationId xmlns:a16="http://schemas.microsoft.com/office/drawing/2014/main" id="{4D119743-E849-D8D3-CF8A-0E346E31C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>
            <a:extLst>
              <a:ext uri="{FF2B5EF4-FFF2-40B4-BE49-F238E27FC236}">
                <a16:creationId xmlns:a16="http://schemas.microsoft.com/office/drawing/2014/main" id="{1C921CFB-B943-86BE-262D-CDF54D5FC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40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06024E23-BD83-7D58-2FB9-6469DFEFD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FD896CAA-7485-8CD6-8637-B8A2E277D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8E22074-2E89-50B2-B0B1-59A23201C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>
          <a:extLst>
            <a:ext uri="{FF2B5EF4-FFF2-40B4-BE49-F238E27FC236}">
              <a16:creationId xmlns:a16="http://schemas.microsoft.com/office/drawing/2014/main" id="{A8D4EB86-F5E6-9C45-BC6F-1A2DD633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F4889FA5-B5E2-0F2C-3192-6BC452C34C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>
            <a:extLst>
              <a:ext uri="{FF2B5EF4-FFF2-40B4-BE49-F238E27FC236}">
                <a16:creationId xmlns:a16="http://schemas.microsoft.com/office/drawing/2014/main" id="{5254B546-B323-4962-7B3C-98D9B9D66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2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83F907D1-AEF7-9EC2-78AE-2C9A08D3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CCE02D5C-3BCE-8D61-49E2-10DC809AC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339678CE-8465-9CD6-FBDE-0A925D636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694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F9231E9-DDBC-E405-62A7-3046D632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0B69915-BDEF-2F1A-27B3-08BEE64B8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11368F5-8DE9-B128-A32F-A693533E6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365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91779107-0D1F-74EC-5C3B-9B8C74BD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7A83718-0DB5-34AD-B6F3-ED47236C5C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A760185F-AD03-4E10-50E2-703984A7B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278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19E0F59D-B03B-A0D2-989A-A9D7966D7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7056872C-5890-4DCE-66B1-EC7388866B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6D2B8D14-06C3-0251-4C41-682547E34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80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C588F07-5832-F9C6-94B7-DC78B3F8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3F0AAC0D-55AE-6F5B-57C7-257A12DDB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06A4AE4A-05A5-2F88-1536-BFFAF9439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447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>
          <a:extLst>
            <a:ext uri="{FF2B5EF4-FFF2-40B4-BE49-F238E27FC236}">
              <a16:creationId xmlns:a16="http://schemas.microsoft.com/office/drawing/2014/main" id="{A4B2FB74-3807-EB7D-0A68-29F1B06A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>
            <a:extLst>
              <a:ext uri="{FF2B5EF4-FFF2-40B4-BE49-F238E27FC236}">
                <a16:creationId xmlns:a16="http://schemas.microsoft.com/office/drawing/2014/main" id="{4D226FC9-E4E7-CE07-DDEE-6608B9A32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>
            <a:extLst>
              <a:ext uri="{FF2B5EF4-FFF2-40B4-BE49-F238E27FC236}">
                <a16:creationId xmlns:a16="http://schemas.microsoft.com/office/drawing/2014/main" id="{BF66F5E0-69A9-3BE5-AE18-33A9B92B7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822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D0EC0F22-E635-4E62-F571-A5101341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CD88B72C-FCF2-E035-070C-EECC899AB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A77C7D96-351B-08D0-B3BC-281B6F326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6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E1AD6560-2D27-0FF2-7ADC-E280757D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43325AD2-58A9-31C3-0ED5-11881B3AE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58B04F4-090C-BE72-8683-237DE491A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8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8798AD22-C79D-8F66-5F8B-F5B78002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E3F75015-AE74-D4C2-2C86-628686933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8835555A-3921-4574-F08C-DB329A64A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9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0A3AEB5-DA5A-52F3-E1D7-FE9105F20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7CCADE6-15D8-AF49-B8A7-6E4E69C13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16C23E60-4ED7-3499-7E51-7169F2609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72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19E858F-4560-E10F-42C4-8BF3B9C32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E3DA7FC5-2A2D-8798-6C1C-C8A663AB4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51E3EB2D-955A-1248-5E47-6F36E1377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218D3CC-7F66-3044-4318-5FED6FEDF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63944ADB-B493-CF7B-221F-27E63D259DFD}"/>
              </a:ext>
            </a:extLst>
          </p:cNvPr>
          <p:cNvSpPr txBox="1">
            <a:spLocks/>
          </p:cNvSpPr>
          <p:nvPr userDrawn="1"/>
        </p:nvSpPr>
        <p:spPr>
          <a:xfrm>
            <a:off x="152400" y="50212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cap="none">
                <a:solidFill>
                  <a:sysClr val="windowText" lastClr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55B58C6-B81B-38AD-4282-2389A84A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91B574C3-A1F0-A960-21FA-1C0A9EE33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DBD5977-96E4-78A1-A7A8-4F53399B0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E064BB04-C61F-9DAE-3471-2D5A84BB9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A2BCFEBA-CEA3-C6D8-3850-2C267442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A59A9F4-28C6-D6A8-73A5-F1C66EFC14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59777E22-0596-9BE6-1B01-58D30C029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AE8132C0-A773-0FC0-7D53-045C8059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2415CC5-C973-9B52-0A1F-2EC77CCA7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9898232-4AA9-00DC-5676-9659C8352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77452-961B-B08B-9287-81FE16161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69" r:id="rId9"/>
    <p:sldLayoutId id="2147483670" r:id="rId10"/>
    <p:sldLayoutId id="2147483672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WEB-УЧЕБНИК «ПРОГРАММИРОВАНИЕ В СРЕДЕ JAVASCRIPT»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4B5179-BD3A-CF6E-2CB7-225C5F1CA0CF}"/>
              </a:ext>
            </a:extLst>
          </p:cNvPr>
          <p:cNvSpPr txBox="1"/>
          <p:nvPr/>
        </p:nvSpPr>
        <p:spPr>
          <a:xfrm>
            <a:off x="1027024" y="3270784"/>
            <a:ext cx="5953860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Подготовил: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Железко З.К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Студент группы: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ИС-4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Специальность: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09.02.07</a:t>
            </a: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Информационные системы и программирование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Руководитель: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Мартыненко В.А</a:t>
            </a:r>
            <a:endParaRPr lang="en-US" sz="1400" dirty="0">
              <a:solidFill>
                <a:srgbClr val="393633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Google Shape;1432;p35">
            <a:extLst>
              <a:ext uri="{FF2B5EF4-FFF2-40B4-BE49-F238E27FC236}">
                <a16:creationId xmlns:a16="http://schemas.microsoft.com/office/drawing/2014/main" id="{3AD46601-5418-4690-D650-EE3E9FCFA472}"/>
              </a:ext>
            </a:extLst>
          </p:cNvPr>
          <p:cNvSpPr txBox="1">
            <a:spLocks/>
          </p:cNvSpPr>
          <p:nvPr/>
        </p:nvSpPr>
        <p:spPr>
          <a:xfrm>
            <a:off x="1079607" y="716337"/>
            <a:ext cx="5291694" cy="72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sz="1600" dirty="0">
                <a:solidFill>
                  <a:schemeClr val="accent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9EC33DF-4925-30D2-ED49-6613187AC5D0}"/>
              </a:ext>
            </a:extLst>
          </p:cNvPr>
          <p:cNvSpPr txBox="1"/>
          <p:nvPr/>
        </p:nvSpPr>
        <p:spPr>
          <a:xfrm>
            <a:off x="3569528" y="4877882"/>
            <a:ext cx="2793940" cy="184666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rgbClr val="867F78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г. Белореченск 2024</a:t>
            </a:r>
            <a:endParaRPr lang="en-US" sz="1200" dirty="0">
              <a:solidFill>
                <a:srgbClr val="867F78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9D7168-928E-5D57-DEF5-50638D4E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9E4E1EB4-D160-6944-F407-4142AAEC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80EAD46D-863C-5FB3-E7EB-9CA24D24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19F01FA8-2AE9-BB72-C619-A36577709B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сбор, хранение, обработку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7" name="Google Shape;1637;p41">
            <a:extLst>
              <a:ext uri="{FF2B5EF4-FFF2-40B4-BE49-F238E27FC236}">
                <a16:creationId xmlns:a16="http://schemas.microsoft.com/office/drawing/2014/main" id="{EA1A4CE4-10B2-3E38-47DF-3C10B99047B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Структурированное хранение данных в виде таблиц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A9CDD0CA-100C-14C1-440C-40C200ED444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877767CB-9054-B03B-5C7E-8606EB88101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0" name="Google Shape;1640;p41">
            <a:extLst>
              <a:ext uri="{FF2B5EF4-FFF2-40B4-BE49-F238E27FC236}">
                <a16:creationId xmlns:a16="http://schemas.microsoft.com/office/drawing/2014/main" id="{4A7990DF-E53D-C6D1-0415-2DFB91C80D97}"/>
              </a:ext>
            </a:extLst>
          </p:cNvPr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1" name="Google Shape;1641;p41">
              <a:extLst>
                <a:ext uri="{FF2B5EF4-FFF2-40B4-BE49-F238E27FC236}">
                  <a16:creationId xmlns:a16="http://schemas.microsoft.com/office/drawing/2014/main" id="{C5310084-A1E6-F590-0ADE-5ADFC2BACB7E}"/>
                </a:ext>
              </a:extLst>
            </p:cNvPr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Google Shape;1642;p41">
              <a:extLst>
                <a:ext uri="{FF2B5EF4-FFF2-40B4-BE49-F238E27FC236}">
                  <a16:creationId xmlns:a16="http://schemas.microsoft.com/office/drawing/2014/main" id="{DB7DE39B-1D54-ACE2-82BA-EEECE0AA7EE6}"/>
                </a:ext>
              </a:extLst>
            </p:cNvPr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Google Shape;1643;p41">
              <a:extLst>
                <a:ext uri="{FF2B5EF4-FFF2-40B4-BE49-F238E27FC236}">
                  <a16:creationId xmlns:a16="http://schemas.microsoft.com/office/drawing/2014/main" id="{E6D6800A-171F-96AB-9636-87C8AD1E18C6}"/>
                </a:ext>
              </a:extLst>
            </p:cNvPr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Google Shape;1644;p41">
              <a:extLst>
                <a:ext uri="{FF2B5EF4-FFF2-40B4-BE49-F238E27FC236}">
                  <a16:creationId xmlns:a16="http://schemas.microsoft.com/office/drawing/2014/main" id="{8391E82B-4EB4-73F8-17F7-0CB9ECBD1007}"/>
                </a:ext>
              </a:extLst>
            </p:cNvPr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Google Shape;1645;p41">
              <a:extLst>
                <a:ext uri="{FF2B5EF4-FFF2-40B4-BE49-F238E27FC236}">
                  <a16:creationId xmlns:a16="http://schemas.microsoft.com/office/drawing/2014/main" id="{9377D102-7005-C4D9-C257-56BC99B020A9}"/>
                </a:ext>
              </a:extLst>
            </p:cNvPr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6" name="Google Shape;1646;p41">
              <a:extLst>
                <a:ext uri="{FF2B5EF4-FFF2-40B4-BE49-F238E27FC236}">
                  <a16:creationId xmlns:a16="http://schemas.microsoft.com/office/drawing/2014/main" id="{7D1BEE8D-218D-31FC-739F-9D2D614DCAC7}"/>
                </a:ext>
              </a:extLst>
            </p:cNvPr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7" name="Google Shape;1647;p41">
              <a:extLst>
                <a:ext uri="{FF2B5EF4-FFF2-40B4-BE49-F238E27FC236}">
                  <a16:creationId xmlns:a16="http://schemas.microsoft.com/office/drawing/2014/main" id="{3E56F608-0878-6538-57EF-D090E2BD06C1}"/>
                </a:ext>
              </a:extLst>
            </p:cNvPr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8" name="Google Shape;1648;p41">
              <a:extLst>
                <a:ext uri="{FF2B5EF4-FFF2-40B4-BE49-F238E27FC236}">
                  <a16:creationId xmlns:a16="http://schemas.microsoft.com/office/drawing/2014/main" id="{3213F054-BC81-2700-CEF9-30DF10922774}"/>
                </a:ext>
              </a:extLst>
            </p:cNvPr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9" name="Google Shape;1649;p41">
              <a:extLst>
                <a:ext uri="{FF2B5EF4-FFF2-40B4-BE49-F238E27FC236}">
                  <a16:creationId xmlns:a16="http://schemas.microsoft.com/office/drawing/2014/main" id="{F8AA6C93-5D27-5E45-F13A-47F3DAC51F0F}"/>
                </a:ext>
              </a:extLst>
            </p:cNvPr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0" name="Google Shape;1650;p41">
              <a:extLst>
                <a:ext uri="{FF2B5EF4-FFF2-40B4-BE49-F238E27FC236}">
                  <a16:creationId xmlns:a16="http://schemas.microsoft.com/office/drawing/2014/main" id="{4454567F-D880-F0F3-B3E3-18C98656302A}"/>
                </a:ext>
              </a:extLst>
            </p:cNvPr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1" name="Google Shape;1651;p41">
              <a:extLst>
                <a:ext uri="{FF2B5EF4-FFF2-40B4-BE49-F238E27FC236}">
                  <a16:creationId xmlns:a16="http://schemas.microsoft.com/office/drawing/2014/main" id="{92B6DB7B-03A1-8AE5-884A-A3AA96FDBEA4}"/>
                </a:ext>
              </a:extLst>
            </p:cNvPr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2" name="Google Shape;1652;p41">
              <a:extLst>
                <a:ext uri="{FF2B5EF4-FFF2-40B4-BE49-F238E27FC236}">
                  <a16:creationId xmlns:a16="http://schemas.microsoft.com/office/drawing/2014/main" id="{6FB92F68-9C95-0C68-3A32-EE8DE682D91D}"/>
                </a:ext>
              </a:extLst>
            </p:cNvPr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3" name="Google Shape;1653;p41">
              <a:extLst>
                <a:ext uri="{FF2B5EF4-FFF2-40B4-BE49-F238E27FC236}">
                  <a16:creationId xmlns:a16="http://schemas.microsoft.com/office/drawing/2014/main" id="{164E3049-E6FE-BAEF-61CA-553A917B3046}"/>
                </a:ext>
              </a:extLst>
            </p:cNvPr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4" name="Google Shape;1654;p41">
              <a:extLst>
                <a:ext uri="{FF2B5EF4-FFF2-40B4-BE49-F238E27FC236}">
                  <a16:creationId xmlns:a16="http://schemas.microsoft.com/office/drawing/2014/main" id="{C8B6E160-70A3-5BA0-9D29-633EF6CF7554}"/>
                </a:ext>
              </a:extLst>
            </p:cNvPr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5" name="Google Shape;1655;p41">
            <a:extLst>
              <a:ext uri="{FF2B5EF4-FFF2-40B4-BE49-F238E27FC236}">
                <a16:creationId xmlns:a16="http://schemas.microsoft.com/office/drawing/2014/main" id="{0455DEEA-9EAD-A19D-3911-EEAA740A7597}"/>
              </a:ext>
            </a:extLst>
          </p:cNvPr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6" name="Google Shape;1656;p41">
              <a:extLst>
                <a:ext uri="{FF2B5EF4-FFF2-40B4-BE49-F238E27FC236}">
                  <a16:creationId xmlns:a16="http://schemas.microsoft.com/office/drawing/2014/main" id="{69A21242-D027-9021-47B6-66164B1B2FE1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7" name="Google Shape;1657;p41">
              <a:extLst>
                <a:ext uri="{FF2B5EF4-FFF2-40B4-BE49-F238E27FC236}">
                  <a16:creationId xmlns:a16="http://schemas.microsoft.com/office/drawing/2014/main" id="{3834392E-F704-2ECE-5A41-941B8549B4DD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" name="Google Shape;1658;p41">
              <a:extLst>
                <a:ext uri="{FF2B5EF4-FFF2-40B4-BE49-F238E27FC236}">
                  <a16:creationId xmlns:a16="http://schemas.microsoft.com/office/drawing/2014/main" id="{85B6337E-7E7F-B901-265F-856118BA0959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" name="Google Shape;1659;p41">
              <a:extLst>
                <a:ext uri="{FF2B5EF4-FFF2-40B4-BE49-F238E27FC236}">
                  <a16:creationId xmlns:a16="http://schemas.microsoft.com/office/drawing/2014/main" id="{41FFDFED-A37E-5DF2-A90D-4DD4E20A9804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0" name="Google Shape;1660;p41">
              <a:extLst>
                <a:ext uri="{FF2B5EF4-FFF2-40B4-BE49-F238E27FC236}">
                  <a16:creationId xmlns:a16="http://schemas.microsoft.com/office/drawing/2014/main" id="{DFC49BB1-F5BC-CADF-B138-4B0A7AB55B7D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1" name="Google Shape;1661;p41">
              <a:extLst>
                <a:ext uri="{FF2B5EF4-FFF2-40B4-BE49-F238E27FC236}">
                  <a16:creationId xmlns:a16="http://schemas.microsoft.com/office/drawing/2014/main" id="{BD60043F-9E4B-364B-72F1-C905C25AD557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2" name="Google Shape;1662;p41">
              <a:extLst>
                <a:ext uri="{FF2B5EF4-FFF2-40B4-BE49-F238E27FC236}">
                  <a16:creationId xmlns:a16="http://schemas.microsoft.com/office/drawing/2014/main" id="{080E3604-3775-CC41-A1D4-A6EC942DBBAA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CF3CFC-447C-6EE0-E91C-E4ABDBCC7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10</a:t>
            </a:fld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48924B6-4A75-4496-AF09-1A103D762C6D}"/>
              </a:ext>
            </a:extLst>
          </p:cNvPr>
          <p:cNvCxnSpPr>
            <a:stCxn id="1639" idx="3"/>
            <a:endCxn id="1638" idx="1"/>
          </p:cNvCxnSpPr>
          <p:nvPr/>
        </p:nvCxnSpPr>
        <p:spPr>
          <a:xfrm>
            <a:off x="4144100" y="2249638"/>
            <a:ext cx="85580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1237D423-C325-755E-0FB2-55BECBE3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>
            <a:extLst>
              <a:ext uri="{FF2B5EF4-FFF2-40B4-BE49-F238E27FC236}">
                <a16:creationId xmlns:a16="http://schemas.microsoft.com/office/drawing/2014/main" id="{3AC6F66B-4B01-379C-3237-3184D7E865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Интуитивное использование хранения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D3D53FC1-1DC5-A204-540C-E45AE4EF5F37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0FA674DA-CA11-A639-FE12-46B4AF98B6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6" name="Google Shape;1736;p43">
            <a:extLst>
              <a:ext uri="{FF2B5EF4-FFF2-40B4-BE49-F238E27FC236}">
                <a16:creationId xmlns:a16="http://schemas.microsoft.com/office/drawing/2014/main" id="{66901A00-B277-D500-23EE-46A1D35D8A5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7" name="Google Shape;1737;p43">
            <a:extLst>
              <a:ext uri="{FF2B5EF4-FFF2-40B4-BE49-F238E27FC236}">
                <a16:creationId xmlns:a16="http://schemas.microsoft.com/office/drawing/2014/main" id="{CDF7EE19-3BFB-EAA4-2B4A-16629B55985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8" name="Google Shape;1738;p43">
            <a:extLst>
              <a:ext uri="{FF2B5EF4-FFF2-40B4-BE49-F238E27FC236}">
                <a16:creationId xmlns:a16="http://schemas.microsoft.com/office/drawing/2014/main" id="{841B4DFC-3A75-5009-AF66-33C067D2031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Понятные и легкие при написании функции для обращения к данным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9" name="Google Shape;1739;p43">
            <a:extLst>
              <a:ext uri="{FF2B5EF4-FFF2-40B4-BE49-F238E27FC236}">
                <a16:creationId xmlns:a16="http://schemas.microsoft.com/office/drawing/2014/main" id="{69EB42F6-DB01-5529-2CCD-C0E13DF522C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Гибкий формат настройки хранение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" name="Google Shape;1740;p43">
            <a:extLst>
              <a:ext uri="{FF2B5EF4-FFF2-40B4-BE49-F238E27FC236}">
                <a16:creationId xmlns:a16="http://schemas.microsoft.com/office/drawing/2014/main" id="{50669625-50F5-B65F-2646-35D2624B001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" name="Google Shape;1741;p43">
            <a:extLst>
              <a:ext uri="{FF2B5EF4-FFF2-40B4-BE49-F238E27FC236}">
                <a16:creationId xmlns:a16="http://schemas.microsoft.com/office/drawing/2014/main" id="{CA9906D7-4771-8FEC-0C87-E31C53D277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обращаться с любого файла имея лишь одну настройку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37A8F6-5031-AFF2-57E0-4638C3884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02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D9E4E1A-4F9C-0604-4BC5-650967F4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7627428D-7C12-EBA5-54F3-80E0BC9292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90E14CFE-2611-E765-46E4-198F1D4152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B2CCA0C7-8853-FE5E-FEFE-346A6209AF53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BB970E43-77B4-C1EF-5E20-BE8D52C93A4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ACA6CEF-F900-C257-F1FE-221B2D622CB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CC4CDAC-BBCC-19BE-CAF3-16943AC14DE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6A21B7EA-75F0-A4D9-7B88-CBAA86F510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3A0D385F-36C6-5F5E-4877-27FBB38841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система должна выглядеть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D9D52FB8-B33D-D9C6-B4FF-33F46FD0D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6D2E1E63-D46E-E97E-864F-92A9049D8FA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35EC551-4F5A-502B-5269-77142196998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0AEDC01F-4231-C09F-7ECF-EDB15A15150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B0DD930-2069-B6F8-530E-FE6BB511631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A4C09E75-EA30-445D-D258-C5CF526C82B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2D29EDE4-8ECF-C89C-F324-EFC21569BCD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850351B2-2DA0-2157-D0B0-7BBC156F30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072562B4-6507-2BBC-E9AC-194FBC8874A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B16742AA-FF58-BFB3-F635-85F551072B5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1B613405-0011-611D-BF3F-06FEC805FDA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6243D07-7308-F769-BEFF-9E35EF7F043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BD550BE-0DC7-2BD3-E35A-646909AF5E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B0C43E8-21E5-63E1-FB09-479587DA424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D8B950E4-637D-9ACE-48C7-48B3CDA9001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ED93C7EE-DF33-988E-FB5A-93D5B0DF94B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BF61FD5D-2185-CE24-04EF-FF7F37B4412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E9CBFB3-75AF-E782-F47A-BC973ADB0F7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EB6733C-461C-CDD3-DFC1-1244C580FCA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F75C63C4-CED6-0241-8AFE-32B51C3D8E0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F0FF1B3-7967-8445-26A4-32DB3D7F1FA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8075ADB-213A-79F1-EAC8-90D71D85CD0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69DADD5F-9FDF-2E43-1F14-011B11FC7A1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67032344-AA72-7F9E-3BBD-3C8B1A68C62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42FFDCB8-C915-FC66-6D73-D73789AF23B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8957E9F0-FDCB-45EC-F9E2-A2D0A2F6061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E035A187-9EE5-5A41-DE12-F00B2137590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BCC1FC4D-D1BF-A5A1-5478-AB8874B8117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08AA4F9-A7D8-DDC8-C2DB-87FFA3588F2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372A426E-2548-76A4-A219-62419C8B164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E481162A-F54F-2541-5412-62ADEF4E854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294E21DE-FE00-1154-45F2-4F0D92A07DF3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4DF0BBE3-84EE-9232-A36F-A419D83BA0D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E032243E-7733-433F-5036-9630B81D18C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57C7169B-F2E4-4CDE-DAE5-C6E13C681AA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2F4E45-B9A6-9331-E7D8-61B7A3F1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1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DD2EEACA-A5B7-0669-36BD-079ABFE3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A36FBCB6-F14C-0D39-C8C4-D1FCF2B69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AF62B93B-04BB-E97B-5950-D98DF177A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3000" y="1948341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 стремимся к минимализму и функциональности, чтобы пользователи могли сосредоточиться на самом процессе обучения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D3A45F1F-3696-C1B3-F89D-3A712BF34FC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 и интерфейс должен быть интуитивно понятным и удобным в использовании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1CEE18F-4748-A3F0-E330-484C772C420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C6A0FB4A-A89F-6C92-0A17-F2E9AD56B23B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2FABD22-0BA2-CBE5-D6D7-9474662021F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8558BACD-FB73-09A9-3850-E8D071B6C89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15FF5B68-083A-29D9-BC7A-A55214F31E3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CCD823F6-8609-A4C2-E952-7479B422F6A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4907FE48-650B-DA04-2E2B-7361176B4AE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0C67E5CC-DAB3-63C9-9C56-8E4E88B5970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25100A-2539-B7EC-72AB-65AA8E185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Google Shape;1532;p39">
            <a:extLst>
              <a:ext uri="{FF2B5EF4-FFF2-40B4-BE49-F238E27FC236}">
                <a16:creationId xmlns:a16="http://schemas.microsoft.com/office/drawing/2014/main" id="{F17F842D-2742-4686-6BDA-E4A66C635F5E}"/>
              </a:ext>
            </a:extLst>
          </p:cNvPr>
          <p:cNvSpPr txBox="1">
            <a:spLocks/>
          </p:cNvSpPr>
          <p:nvPr/>
        </p:nvSpPr>
        <p:spPr>
          <a:xfrm>
            <a:off x="750112" y="259323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dirty="0"/>
              <a:t>Разработка уникального дизайна требует глубокого понимания потребностей пользователей и их взаимодействия с сайтом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1108;p78">
            <a:extLst>
              <a:ext uri="{FF2B5EF4-FFF2-40B4-BE49-F238E27FC236}">
                <a16:creationId xmlns:a16="http://schemas.microsoft.com/office/drawing/2014/main" id="{A4385869-2AB6-89A2-A58F-536AFC6C7A81}"/>
              </a:ext>
            </a:extLst>
          </p:cNvPr>
          <p:cNvGrpSpPr/>
          <p:nvPr/>
        </p:nvGrpSpPr>
        <p:grpSpPr>
          <a:xfrm>
            <a:off x="3967223" y="2018527"/>
            <a:ext cx="355434" cy="355815"/>
            <a:chOff x="4673540" y="3680297"/>
            <a:chExt cx="355434" cy="355815"/>
          </a:xfrm>
        </p:grpSpPr>
        <p:sp>
          <p:nvSpPr>
            <p:cNvPr id="5" name="Google Shape;11109;p78">
              <a:extLst>
                <a:ext uri="{FF2B5EF4-FFF2-40B4-BE49-F238E27FC236}">
                  <a16:creationId xmlns:a16="http://schemas.microsoft.com/office/drawing/2014/main" id="{207B8064-F3E8-6357-E4B7-3B2B7E47E14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10;p78">
              <a:extLst>
                <a:ext uri="{FF2B5EF4-FFF2-40B4-BE49-F238E27FC236}">
                  <a16:creationId xmlns:a16="http://schemas.microsoft.com/office/drawing/2014/main" id="{2DA11614-E61B-CAD3-A34C-45D200B03745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11;p78">
              <a:extLst>
                <a:ext uri="{FF2B5EF4-FFF2-40B4-BE49-F238E27FC236}">
                  <a16:creationId xmlns:a16="http://schemas.microsoft.com/office/drawing/2014/main" id="{950CE71B-4F40-835C-7664-78EBE6BE772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1108;p78">
            <a:extLst>
              <a:ext uri="{FF2B5EF4-FFF2-40B4-BE49-F238E27FC236}">
                <a16:creationId xmlns:a16="http://schemas.microsoft.com/office/drawing/2014/main" id="{2E75CD14-27D9-0DC7-D281-CA4F241B2262}"/>
              </a:ext>
            </a:extLst>
          </p:cNvPr>
          <p:cNvGrpSpPr/>
          <p:nvPr/>
        </p:nvGrpSpPr>
        <p:grpSpPr>
          <a:xfrm>
            <a:off x="416393" y="1255404"/>
            <a:ext cx="355434" cy="355815"/>
            <a:chOff x="4673540" y="3680297"/>
            <a:chExt cx="355434" cy="355815"/>
          </a:xfrm>
        </p:grpSpPr>
        <p:sp>
          <p:nvSpPr>
            <p:cNvPr id="9" name="Google Shape;11109;p78">
              <a:extLst>
                <a:ext uri="{FF2B5EF4-FFF2-40B4-BE49-F238E27FC236}">
                  <a16:creationId xmlns:a16="http://schemas.microsoft.com/office/drawing/2014/main" id="{6A6E2D36-67AD-9BDA-70D2-7015B8ECC485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0;p78">
              <a:extLst>
                <a:ext uri="{FF2B5EF4-FFF2-40B4-BE49-F238E27FC236}">
                  <a16:creationId xmlns:a16="http://schemas.microsoft.com/office/drawing/2014/main" id="{8E39C665-B317-7980-65E3-0C3961702B68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11;p78">
              <a:extLst>
                <a:ext uri="{FF2B5EF4-FFF2-40B4-BE49-F238E27FC236}">
                  <a16:creationId xmlns:a16="http://schemas.microsoft.com/office/drawing/2014/main" id="{3E18C8F0-C412-85A8-D439-5B845F18CEBE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1108;p78">
            <a:extLst>
              <a:ext uri="{FF2B5EF4-FFF2-40B4-BE49-F238E27FC236}">
                <a16:creationId xmlns:a16="http://schemas.microsoft.com/office/drawing/2014/main" id="{45D3AB50-D495-378E-A9FC-B4925F5FD7E1}"/>
              </a:ext>
            </a:extLst>
          </p:cNvPr>
          <p:cNvGrpSpPr/>
          <p:nvPr/>
        </p:nvGrpSpPr>
        <p:grpSpPr>
          <a:xfrm>
            <a:off x="405331" y="2709384"/>
            <a:ext cx="355434" cy="355815"/>
            <a:chOff x="4673540" y="3680297"/>
            <a:chExt cx="355434" cy="355815"/>
          </a:xfrm>
        </p:grpSpPr>
        <p:sp>
          <p:nvSpPr>
            <p:cNvPr id="13" name="Google Shape;11109;p78">
              <a:extLst>
                <a:ext uri="{FF2B5EF4-FFF2-40B4-BE49-F238E27FC236}">
                  <a16:creationId xmlns:a16="http://schemas.microsoft.com/office/drawing/2014/main" id="{83D5B810-5025-E363-D1A7-F5A24D2658F6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10;p78">
              <a:extLst>
                <a:ext uri="{FF2B5EF4-FFF2-40B4-BE49-F238E27FC236}">
                  <a16:creationId xmlns:a16="http://schemas.microsoft.com/office/drawing/2014/main" id="{D9917391-A667-FDD4-8968-0D0704E98CE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11;p78">
              <a:extLst>
                <a:ext uri="{FF2B5EF4-FFF2-40B4-BE49-F238E27FC236}">
                  <a16:creationId xmlns:a16="http://schemas.microsoft.com/office/drawing/2014/main" id="{9BAE1319-70D0-CC20-DF97-0ADE6BFD7FE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245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F7ED3500-7084-D710-C956-F3F98950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045A7C5A-DCA2-F6B9-A8CD-D0703B76F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интерфейса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0984C28A-D21E-B20B-7E76-8C9C95F58E9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42">
            <a:extLst>
              <a:ext uri="{FF2B5EF4-FFF2-40B4-BE49-F238E27FC236}">
                <a16:creationId xmlns:a16="http://schemas.microsoft.com/office/drawing/2014/main" id="{1D2818C2-0885-2A39-F012-0C5CF4920E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и общая страница с информацией о сайте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0" name="Google Shape;1670;p42">
            <a:extLst>
              <a:ext uri="{FF2B5EF4-FFF2-40B4-BE49-F238E27FC236}">
                <a16:creationId xmlns:a16="http://schemas.microsoft.com/office/drawing/2014/main" id="{855B27A4-6445-9EE5-4ED6-51C1BB3919F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представление обо всех уроках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1" name="Google Shape;1671;p42">
            <a:extLst>
              <a:ext uri="{FF2B5EF4-FFF2-40B4-BE49-F238E27FC236}">
                <a16:creationId xmlns:a16="http://schemas.microsoft.com/office/drawing/2014/main" id="{A9170787-4A74-11D9-AC7D-C00AFF2C3B2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функционал системы с общим представлением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F844D5EF-3FAC-12D0-4936-6C3960EA63F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3" name="Google Shape;1673;p42">
            <a:extLst>
              <a:ext uri="{FF2B5EF4-FFF2-40B4-BE49-F238E27FC236}">
                <a16:creationId xmlns:a16="http://schemas.microsoft.com/office/drawing/2014/main" id="{38B538D7-7DC7-48DA-C53A-B5FF56AFF2E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4" name="Google Shape;1674;p42">
            <a:extLst>
              <a:ext uri="{FF2B5EF4-FFF2-40B4-BE49-F238E27FC236}">
                <a16:creationId xmlns:a16="http://schemas.microsoft.com/office/drawing/2014/main" id="{7054FCEE-EBA3-7581-54FC-CB8F65A0F205}"/>
              </a:ext>
            </a:extLst>
          </p:cNvPr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77B70591-8557-A221-E27F-31FC755FEBEB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A13114C6-58BD-05B4-1707-B945AD233FE9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E7CAE223-9525-725D-94A6-CDD3D19752CF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F1F81D73-EFEA-0941-DB25-0450BF7587E6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6A978761-9AFB-57E5-E1AE-80D7589F412E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4B7DE536-979A-7BEA-9EB9-5FE88936CD49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EFFE972D-97DC-0BBA-1AC3-8392381B3365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B197A59C-C938-751D-4F43-7C61B05D3C70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F8811941-625D-0D0C-B2B3-EBCD39D216BE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5DB810A4-F804-908F-5ACA-D1A8957EF872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E44CB0DC-C6DD-3EEB-1B11-20CCF9478D81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050FFAA1-617A-CB16-1356-02AE69559190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10ABE441-824A-8805-B370-1DA9F5EAA4CC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D4ED4A22-5351-CF6C-5D34-F676EF9D5567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35C819CD-08B3-17B4-553B-433450BAA524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C8BF65E3-7622-C363-128D-2546C47E2B07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FAC17F3A-C63D-EB17-B7C9-D96762542FDF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0BDF0DC6-F3BD-120A-9725-65A5CFF20C26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6DEAF124-300A-9789-677F-F9993C43EA43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B917389D-8340-3EBA-E285-6A9DD8C92E16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023053CC-1777-8441-1E8F-74318F40209C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AFDA469C-55AE-E5E1-C445-F775D99F167B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9C79B937-2D3E-FEE4-96B7-FD11B93679C2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42">
              <a:extLst>
                <a:ext uri="{FF2B5EF4-FFF2-40B4-BE49-F238E27FC236}">
                  <a16:creationId xmlns:a16="http://schemas.microsoft.com/office/drawing/2014/main" id="{F1649EF1-7D63-3F82-3CD7-D125C414C78F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9" name="Google Shape;1699;p42">
            <a:extLst>
              <a:ext uri="{FF2B5EF4-FFF2-40B4-BE49-F238E27FC236}">
                <a16:creationId xmlns:a16="http://schemas.microsoft.com/office/drawing/2014/main" id="{244ECD09-C310-8B9D-2852-D46C6641A871}"/>
              </a:ext>
            </a:extLst>
          </p:cNvPr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51434624-7EDF-E033-3B2A-1244440B852D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F308CFE1-09A6-C39D-AA13-59F8C60EDD13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4D4EAC4C-3727-3D8F-9CE1-30F6A39DD49F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BC4A416E-9448-73A7-94C9-B81D64BE7277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176BB938-A246-5F5D-C9C7-41F1F522BC9A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7263CD53-DBC7-A81A-E410-33DEE4378C4D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C2EFAD02-1E9E-B85D-9FE2-442F03DF835A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72DDD56C-D388-A866-F2EE-CA96F6A2C05B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09012446-78D2-B32E-522E-987F2314094C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B24A7A34-4BB4-3109-A920-387EB37FF39E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87025D5D-0C64-BB7E-6BAE-5F64B67D0699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42">
              <a:extLst>
                <a:ext uri="{FF2B5EF4-FFF2-40B4-BE49-F238E27FC236}">
                  <a16:creationId xmlns:a16="http://schemas.microsoft.com/office/drawing/2014/main" id="{3B79EE07-BBA7-017D-64D7-4A7DEAC7462E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2" name="Google Shape;1712;p42">
            <a:extLst>
              <a:ext uri="{FF2B5EF4-FFF2-40B4-BE49-F238E27FC236}">
                <a16:creationId xmlns:a16="http://schemas.microsoft.com/office/drawing/2014/main" id="{52A685E8-416A-3152-C1BB-57EA5E201C2A}"/>
              </a:ext>
            </a:extLst>
          </p:cNvPr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>
              <a:extLst>
                <a:ext uri="{FF2B5EF4-FFF2-40B4-BE49-F238E27FC236}">
                  <a16:creationId xmlns:a16="http://schemas.microsoft.com/office/drawing/2014/main" id="{114B22AB-C782-47F2-DD7B-8E8A3475EE7E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42">
              <a:extLst>
                <a:ext uri="{FF2B5EF4-FFF2-40B4-BE49-F238E27FC236}">
                  <a16:creationId xmlns:a16="http://schemas.microsoft.com/office/drawing/2014/main" id="{482AA787-12EA-1245-B924-B5E815C1FC33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42">
              <a:extLst>
                <a:ext uri="{FF2B5EF4-FFF2-40B4-BE49-F238E27FC236}">
                  <a16:creationId xmlns:a16="http://schemas.microsoft.com/office/drawing/2014/main" id="{7143231E-7FA8-0DC8-74DA-6BAFD120FBDB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42">
              <a:extLst>
                <a:ext uri="{FF2B5EF4-FFF2-40B4-BE49-F238E27FC236}">
                  <a16:creationId xmlns:a16="http://schemas.microsoft.com/office/drawing/2014/main" id="{17E0B879-4268-0584-D7F7-3546782FB507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42">
              <a:extLst>
                <a:ext uri="{FF2B5EF4-FFF2-40B4-BE49-F238E27FC236}">
                  <a16:creationId xmlns:a16="http://schemas.microsoft.com/office/drawing/2014/main" id="{42C022DB-DDAA-E653-6966-A34F5A97736F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42">
              <a:extLst>
                <a:ext uri="{FF2B5EF4-FFF2-40B4-BE49-F238E27FC236}">
                  <a16:creationId xmlns:a16="http://schemas.microsoft.com/office/drawing/2014/main" id="{6438C94E-48F7-23E0-576F-7E4CF9EB7756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42">
              <a:extLst>
                <a:ext uri="{FF2B5EF4-FFF2-40B4-BE49-F238E27FC236}">
                  <a16:creationId xmlns:a16="http://schemas.microsoft.com/office/drawing/2014/main" id="{5738E2E8-EC2A-363E-C1C3-9F222D49C891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42">
              <a:extLst>
                <a:ext uri="{FF2B5EF4-FFF2-40B4-BE49-F238E27FC236}">
                  <a16:creationId xmlns:a16="http://schemas.microsoft.com/office/drawing/2014/main" id="{031ED6F4-CFE6-8DAC-E617-A613479E6BE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42">
              <a:extLst>
                <a:ext uri="{FF2B5EF4-FFF2-40B4-BE49-F238E27FC236}">
                  <a16:creationId xmlns:a16="http://schemas.microsoft.com/office/drawing/2014/main" id="{DB8F8151-3E6E-B22B-33B3-A994D13ABD7A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42">
              <a:extLst>
                <a:ext uri="{FF2B5EF4-FFF2-40B4-BE49-F238E27FC236}">
                  <a16:creationId xmlns:a16="http://schemas.microsoft.com/office/drawing/2014/main" id="{91EB6C13-922C-09E9-3523-0C809B74BBD8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42">
              <a:extLst>
                <a:ext uri="{FF2B5EF4-FFF2-40B4-BE49-F238E27FC236}">
                  <a16:creationId xmlns:a16="http://schemas.microsoft.com/office/drawing/2014/main" id="{B9577576-DD4D-53D2-F5D6-C84632E0227D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42">
              <a:extLst>
                <a:ext uri="{FF2B5EF4-FFF2-40B4-BE49-F238E27FC236}">
                  <a16:creationId xmlns:a16="http://schemas.microsoft.com/office/drawing/2014/main" id="{FB7E52A2-F938-2640-41BF-F8632C4B9AA5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42">
              <a:extLst>
                <a:ext uri="{FF2B5EF4-FFF2-40B4-BE49-F238E27FC236}">
                  <a16:creationId xmlns:a16="http://schemas.microsoft.com/office/drawing/2014/main" id="{D05867CF-7904-CADF-1783-D2C4DEF8A410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42">
              <a:extLst>
                <a:ext uri="{FF2B5EF4-FFF2-40B4-BE49-F238E27FC236}">
                  <a16:creationId xmlns:a16="http://schemas.microsoft.com/office/drawing/2014/main" id="{3AEF20B4-575C-CB7D-DA5D-558658D904A2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42">
              <a:extLst>
                <a:ext uri="{FF2B5EF4-FFF2-40B4-BE49-F238E27FC236}">
                  <a16:creationId xmlns:a16="http://schemas.microsoft.com/office/drawing/2014/main" id="{DC81738B-AA92-1279-3DDF-620B9D9E935C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42">
              <a:extLst>
                <a:ext uri="{FF2B5EF4-FFF2-40B4-BE49-F238E27FC236}">
                  <a16:creationId xmlns:a16="http://schemas.microsoft.com/office/drawing/2014/main" id="{667AAE94-6195-3C99-3217-5BCC0F2A2C3C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25F55F-0751-447D-5877-2BC59D7B4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85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D7255564-CCCA-1368-E0A7-2DF74791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>
            <a:extLst>
              <a:ext uri="{FF2B5EF4-FFF2-40B4-BE49-F238E27FC236}">
                <a16:creationId xmlns:a16="http://schemas.microsoft.com/office/drawing/2014/main" id="{E36CC726-8017-E5A6-00BD-77D64ADEA74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авторизироваться на сайте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AA5E7D5E-A61A-9E17-2E84-0E49EDDF974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*Учет отзывов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F27FD226-5125-C521-1330-3E243C8A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6" name="Google Shape;1736;p43">
            <a:extLst>
              <a:ext uri="{FF2B5EF4-FFF2-40B4-BE49-F238E27FC236}">
                <a16:creationId xmlns:a16="http://schemas.microsoft.com/office/drawing/2014/main" id="{B73F21E8-FC0C-3773-F92F-22BC2AAB6C1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7" name="Google Shape;1737;p43">
            <a:extLst>
              <a:ext uri="{FF2B5EF4-FFF2-40B4-BE49-F238E27FC236}">
                <a16:creationId xmlns:a16="http://schemas.microsoft.com/office/drawing/2014/main" id="{D6258694-1F8F-16CA-A485-42CE992F4CF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8" name="Google Shape;1738;p43">
            <a:extLst>
              <a:ext uri="{FF2B5EF4-FFF2-40B4-BE49-F238E27FC236}">
                <a16:creationId xmlns:a16="http://schemas.microsoft.com/office/drawing/2014/main" id="{45E94C8F-A957-A8F8-98AD-F0168708A62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учета всех пользователей сайта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9" name="Google Shape;1739;p43">
            <a:extLst>
              <a:ext uri="{FF2B5EF4-FFF2-40B4-BE49-F238E27FC236}">
                <a16:creationId xmlns:a16="http://schemas.microsoft.com/office/drawing/2014/main" id="{913DD0BF-685E-377B-73BF-678E3902404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учета всех отзывов сайта</a:t>
            </a:r>
          </a:p>
        </p:txBody>
      </p:sp>
      <p:sp>
        <p:nvSpPr>
          <p:cNvPr id="1740" name="Google Shape;1740;p43">
            <a:extLst>
              <a:ext uri="{FF2B5EF4-FFF2-40B4-BE49-F238E27FC236}">
                <a16:creationId xmlns:a16="http://schemas.microsoft.com/office/drawing/2014/main" id="{AFEDB2CE-BD1F-1925-5DB5-E8A3995AAAF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804749" y="3231981"/>
            <a:ext cx="2662475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*Учет пользователей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" name="Google Shape;1741;p43">
            <a:extLst>
              <a:ext uri="{FF2B5EF4-FFF2-40B4-BE49-F238E27FC236}">
                <a16:creationId xmlns:a16="http://schemas.microsoft.com/office/drawing/2014/main" id="{A29636AF-944B-4D06-8065-09BEFBCBDA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зарегистрироваться на сайте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18F3AE-BAD4-F920-0460-70AAE0AF0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3" name="Google Shape;1739;p43">
            <a:extLst>
              <a:ext uri="{FF2B5EF4-FFF2-40B4-BE49-F238E27FC236}">
                <a16:creationId xmlns:a16="http://schemas.microsoft.com/office/drawing/2014/main" id="{90D7DA0F-BDAC-4355-D83C-8EEEECAE4C43}"/>
              </a:ext>
            </a:extLst>
          </p:cNvPr>
          <p:cNvSpPr txBox="1">
            <a:spLocks/>
          </p:cNvSpPr>
          <p:nvPr/>
        </p:nvSpPr>
        <p:spPr>
          <a:xfrm>
            <a:off x="3684576" y="4810800"/>
            <a:ext cx="4849823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указывает на требования ограниченным ролям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67527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958E201-DEEF-C34B-279F-23489898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BEA8179-2A06-EF91-4B17-FA096CA888E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ECBE65D2-A4B9-7965-1D43-60F33C79E8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237D9D9A-23E2-A453-EFD8-5E5941138582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FEEB57DC-C904-C924-42A5-1D2BB6F83DE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E011231-A4EA-1EB3-809C-42857BBD16D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3529B537-2D6E-C6CB-C81D-8D0B7306D8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5E1DBB41-547B-6277-AF0E-119CC72C661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9EF574BA-26FF-2FB3-79E0-017C819FA1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среды разработки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A3E56155-278E-CA2D-17EB-1D6AD9ABD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D22A73E-187C-9ADD-B471-C9B3F490753C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1B3858B-14AE-AFC7-FCDE-0692781F2474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7C31F3AF-12E3-81A8-4898-70E5AA95F60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490AD78-85F9-99F6-2B06-BDD8B08CA8A7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44C894D-D295-8550-F6EB-75521839A60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C66C4174-0093-D60A-287A-02F6CAC03EC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1BA8A2CA-2CC2-17FD-AC30-6751E5406B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9AB0A97E-07B8-8E03-6557-D4997203944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64A28BD-67EB-AC5C-1A9A-C4758261D20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51B64E6-20A9-C949-8461-4922829BDEF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E6038322-2D36-A9AD-1349-4ED454B5560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E2D91CF7-1B3C-AC09-308C-F45D49C55C0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3CE64C4-87EC-FC56-5264-C45329526830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1461FBC-AC70-AA0C-E401-19A4CDB4016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46716005-FA23-A320-E075-D0962CE233A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7C2E0D00-9FBD-E585-1066-8AC77D3ECA9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16F2931-9DB5-53CE-DD4D-068D5EF8D1B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6FF1009B-94C3-CDCF-70D0-FE7086C3AEE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D751719-0F23-9A9B-367A-E496E8FABAF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31A42ED-005F-0158-DC46-F3C1CFC7D27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7AD896DE-2691-55F5-CA1B-B8385231C48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F35A9F4-4DB6-B346-E98C-FDDDF822B4E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099EE6CB-C91A-16AB-D3CA-7D1C459D843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69F8CF8F-9D76-EA57-A22E-856E12235FE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781A216-4096-D65F-8865-987F0A4995F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9EAB1CEE-EA1F-BDE6-05DC-464DE5341FA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2B59613-143B-17C1-5234-64C8F9A91E5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B73B3EFB-8035-197C-966C-46D6E7CADD1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52C1B829-E7FE-9D7C-4B97-B62F7721B96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88251FA2-0FEB-609B-539E-F0674DA363B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0D82E6DF-6714-1D47-0EE0-F55BEE8E0780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974810A1-801A-59D1-7244-D3E1E54112F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FE39BB82-9040-9DDF-BF13-12388531835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925A5200-51B6-4755-11A1-32B40E59EB8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A157DD-DF19-F681-7FF7-20214996D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02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>
          <a:extLst>
            <a:ext uri="{FF2B5EF4-FFF2-40B4-BE49-F238E27FC236}">
              <a16:creationId xmlns:a16="http://schemas.microsoft.com/office/drawing/2014/main" id="{11CE713A-1895-B2BB-65CC-6193C73E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>
            <a:extLst>
              <a:ext uri="{FF2B5EF4-FFF2-40B4-BE49-F238E27FC236}">
                <a16:creationId xmlns:a16="http://schemas.microsoft.com/office/drawing/2014/main" id="{04C4A3FD-4F12-1564-F8A8-9DA1CBA2D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установки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8" name="Google Shape;2228;p59">
            <a:extLst>
              <a:ext uri="{FF2B5EF4-FFF2-40B4-BE49-F238E27FC236}">
                <a16:creationId xmlns:a16="http://schemas.microsoft.com/office/drawing/2014/main" id="{F6E70AAC-E2F0-072F-200A-B60523445252}"/>
              </a:ext>
            </a:extLst>
          </p:cNvPr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9" name="Google Shape;2229;p59">
            <a:extLst>
              <a:ext uri="{FF2B5EF4-FFF2-40B4-BE49-F238E27FC236}">
                <a16:creationId xmlns:a16="http://schemas.microsoft.com/office/drawing/2014/main" id="{36F191D0-336C-CE11-B000-F306E8117614}"/>
              </a:ext>
            </a:extLst>
          </p:cNvPr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5" name="Google Shape;2235;p59">
            <a:extLst>
              <a:ext uri="{FF2B5EF4-FFF2-40B4-BE49-F238E27FC236}">
                <a16:creationId xmlns:a16="http://schemas.microsoft.com/office/drawing/2014/main" id="{0060EDC8-C7E9-EF9F-6980-BFB0E6919966}"/>
              </a:ext>
            </a:extLst>
          </p:cNvPr>
          <p:cNvSpPr/>
          <p:nvPr/>
        </p:nvSpPr>
        <p:spPr>
          <a:xfrm>
            <a:off x="5419586" y="2383159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1" name="Google Shape;2241;p59">
            <a:extLst>
              <a:ext uri="{FF2B5EF4-FFF2-40B4-BE49-F238E27FC236}">
                <a16:creationId xmlns:a16="http://schemas.microsoft.com/office/drawing/2014/main" id="{7D5F542C-2FDD-7ABF-0D92-7654A574B070}"/>
              </a:ext>
            </a:extLst>
          </p:cNvPr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2" name="Google Shape;2242;p59">
              <a:extLst>
                <a:ext uri="{FF2B5EF4-FFF2-40B4-BE49-F238E27FC236}">
                  <a16:creationId xmlns:a16="http://schemas.microsoft.com/office/drawing/2014/main" id="{176F41CE-0434-E1B8-9BF3-2E13B6CFB519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3" name="Google Shape;2243;p59">
              <a:extLst>
                <a:ext uri="{FF2B5EF4-FFF2-40B4-BE49-F238E27FC236}">
                  <a16:creationId xmlns:a16="http://schemas.microsoft.com/office/drawing/2014/main" id="{ABB055F7-F500-873A-D955-924910391CF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4" name="Google Shape;2244;p59">
              <a:extLst>
                <a:ext uri="{FF2B5EF4-FFF2-40B4-BE49-F238E27FC236}">
                  <a16:creationId xmlns:a16="http://schemas.microsoft.com/office/drawing/2014/main" id="{58C23939-7B57-CE71-DD2E-CB9387A8F3E5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5" name="Google Shape;2245;p59">
              <a:extLst>
                <a:ext uri="{FF2B5EF4-FFF2-40B4-BE49-F238E27FC236}">
                  <a16:creationId xmlns:a16="http://schemas.microsoft.com/office/drawing/2014/main" id="{C9B3C257-8627-872A-C895-49FAA8088221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6" name="Google Shape;2246;p59">
              <a:extLst>
                <a:ext uri="{FF2B5EF4-FFF2-40B4-BE49-F238E27FC236}">
                  <a16:creationId xmlns:a16="http://schemas.microsoft.com/office/drawing/2014/main" id="{3133A89C-DB96-5153-61AA-DE6960705710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Google Shape;2247;p59">
              <a:extLst>
                <a:ext uri="{FF2B5EF4-FFF2-40B4-BE49-F238E27FC236}">
                  <a16:creationId xmlns:a16="http://schemas.microsoft.com/office/drawing/2014/main" id="{C0424544-89D5-1B14-8A39-0785FB4F9B3A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8" name="Google Shape;2248;p59">
              <a:extLst>
                <a:ext uri="{FF2B5EF4-FFF2-40B4-BE49-F238E27FC236}">
                  <a16:creationId xmlns:a16="http://schemas.microsoft.com/office/drawing/2014/main" id="{FD629427-1D52-310F-26E5-E3245AF1D8AE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Google Shape;2249;p59">
              <a:extLst>
                <a:ext uri="{FF2B5EF4-FFF2-40B4-BE49-F238E27FC236}">
                  <a16:creationId xmlns:a16="http://schemas.microsoft.com/office/drawing/2014/main" id="{0A077D71-E854-FC38-CD25-D59A5234CB26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Google Shape;2250;p59">
              <a:extLst>
                <a:ext uri="{FF2B5EF4-FFF2-40B4-BE49-F238E27FC236}">
                  <a16:creationId xmlns:a16="http://schemas.microsoft.com/office/drawing/2014/main" id="{B6787BFC-1327-58E5-F6DD-EB7F54C91939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1" name="Google Shape;2251;p59">
              <a:extLst>
                <a:ext uri="{FF2B5EF4-FFF2-40B4-BE49-F238E27FC236}">
                  <a16:creationId xmlns:a16="http://schemas.microsoft.com/office/drawing/2014/main" id="{694BEE5B-C200-BF25-E57C-2FDA95FF60F8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2" name="Google Shape;2252;p59">
              <a:extLst>
                <a:ext uri="{FF2B5EF4-FFF2-40B4-BE49-F238E27FC236}">
                  <a16:creationId xmlns:a16="http://schemas.microsoft.com/office/drawing/2014/main" id="{FA69B291-4C2D-D93D-B05D-EF7D40A16ADF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3" name="Google Shape;2253;p59">
              <a:extLst>
                <a:ext uri="{FF2B5EF4-FFF2-40B4-BE49-F238E27FC236}">
                  <a16:creationId xmlns:a16="http://schemas.microsoft.com/office/drawing/2014/main" id="{FA74CE5D-B7FE-E8BA-7E3E-82290CA5D571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" name="Google Shape;2254;p59">
              <a:extLst>
                <a:ext uri="{FF2B5EF4-FFF2-40B4-BE49-F238E27FC236}">
                  <a16:creationId xmlns:a16="http://schemas.microsoft.com/office/drawing/2014/main" id="{5801B4C9-2613-81DF-F915-693DEDA54C00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" name="Google Shape;2255;p59">
              <a:extLst>
                <a:ext uri="{FF2B5EF4-FFF2-40B4-BE49-F238E27FC236}">
                  <a16:creationId xmlns:a16="http://schemas.microsoft.com/office/drawing/2014/main" id="{D006C23E-AA9F-162E-7D46-DFA1780B0A0F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6" name="Google Shape;2256;p59">
              <a:extLst>
                <a:ext uri="{FF2B5EF4-FFF2-40B4-BE49-F238E27FC236}">
                  <a16:creationId xmlns:a16="http://schemas.microsoft.com/office/drawing/2014/main" id="{05044080-C920-4198-34D6-7024D02E3BE1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" name="Google Shape;2257;p59">
              <a:extLst>
                <a:ext uri="{FF2B5EF4-FFF2-40B4-BE49-F238E27FC236}">
                  <a16:creationId xmlns:a16="http://schemas.microsoft.com/office/drawing/2014/main" id="{62DBC998-A80B-0EC4-4ACC-E5E2E162246D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8" name="Google Shape;2258;p59">
              <a:extLst>
                <a:ext uri="{FF2B5EF4-FFF2-40B4-BE49-F238E27FC236}">
                  <a16:creationId xmlns:a16="http://schemas.microsoft.com/office/drawing/2014/main" id="{EC192950-C477-658F-1585-7C0059B36FB2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Google Shape;2259;p59">
              <a:extLst>
                <a:ext uri="{FF2B5EF4-FFF2-40B4-BE49-F238E27FC236}">
                  <a16:creationId xmlns:a16="http://schemas.microsoft.com/office/drawing/2014/main" id="{3409B41A-FC32-5E90-E987-00F225019DA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0" name="Google Shape;2260;p59">
            <a:extLst>
              <a:ext uri="{FF2B5EF4-FFF2-40B4-BE49-F238E27FC236}">
                <a16:creationId xmlns:a16="http://schemas.microsoft.com/office/drawing/2014/main" id="{026D8876-05DF-3FAE-5D6F-C033FD303696}"/>
              </a:ext>
            </a:extLst>
          </p:cNvPr>
          <p:cNvSpPr txBox="1"/>
          <p:nvPr/>
        </p:nvSpPr>
        <p:spPr>
          <a:xfrm>
            <a:off x="195025" y="3239525"/>
            <a:ext cx="265205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Текстовый редактор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1" name="Google Shape;2261;p59">
            <a:extLst>
              <a:ext uri="{FF2B5EF4-FFF2-40B4-BE49-F238E27FC236}">
                <a16:creationId xmlns:a16="http://schemas.microsoft.com/office/drawing/2014/main" id="{6AF6B1EC-9330-D772-58F5-3A12E030F0C9}"/>
              </a:ext>
            </a:extLst>
          </p:cNvPr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Служит средой разработки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2" name="Google Shape;2262;p59">
            <a:extLst>
              <a:ext uri="{FF2B5EF4-FFF2-40B4-BE49-F238E27FC236}">
                <a16:creationId xmlns:a16="http://schemas.microsoft.com/office/drawing/2014/main" id="{5381DD2A-7FF1-284F-06C4-7887493D3A8F}"/>
              </a:ext>
            </a:extLst>
          </p:cNvPr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Php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3" name="Google Shape;2263;p59">
            <a:extLst>
              <a:ext uri="{FF2B5EF4-FFF2-40B4-BE49-F238E27FC236}">
                <a16:creationId xmlns:a16="http://schemas.microsoft.com/office/drawing/2014/main" id="{34B0E0BB-C381-D68F-2F7D-3FE08BE7A463}"/>
              </a:ext>
            </a:extLst>
          </p:cNvPr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Установка интерпретатора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Php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4" name="Google Shape;2264;p59">
            <a:extLst>
              <a:ext uri="{FF2B5EF4-FFF2-40B4-BE49-F238E27FC236}">
                <a16:creationId xmlns:a16="http://schemas.microsoft.com/office/drawing/2014/main" id="{D8BD13C6-4E57-AB2E-065C-0FB934F5DD18}"/>
              </a:ext>
            </a:extLst>
          </p:cNvPr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5" name="Google Shape;2265;p59">
            <a:extLst>
              <a:ext uri="{FF2B5EF4-FFF2-40B4-BE49-F238E27FC236}">
                <a16:creationId xmlns:a16="http://schemas.microsoft.com/office/drawing/2014/main" id="{4F09E004-9591-A841-2C75-0747A7164A17}"/>
              </a:ext>
            </a:extLst>
          </p:cNvPr>
          <p:cNvSpPr txBox="1"/>
          <p:nvPr/>
        </p:nvSpPr>
        <p:spPr>
          <a:xfrm>
            <a:off x="4596445" y="3246950"/>
            <a:ext cx="198533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Инструменты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6" name="Google Shape;2266;p59">
            <a:extLst>
              <a:ext uri="{FF2B5EF4-FFF2-40B4-BE49-F238E27FC236}">
                <a16:creationId xmlns:a16="http://schemas.microsoft.com/office/drawing/2014/main" id="{B612C1E5-1C4D-EF23-5316-737A8A3E07D7}"/>
              </a:ext>
            </a:extLst>
          </p:cNvPr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Компиляторы, отладчики и </a:t>
            </a:r>
            <a:r>
              <a:rPr lang="ru-RU" dirty="0" err="1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т.д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7" name="Google Shape;2267;p59">
            <a:extLst>
              <a:ext uri="{FF2B5EF4-FFF2-40B4-BE49-F238E27FC236}">
                <a16:creationId xmlns:a16="http://schemas.microsoft.com/office/drawing/2014/main" id="{BD0FC694-DFB6-12CA-7DF4-A1B4C49A2B5C}"/>
              </a:ext>
            </a:extLst>
          </p:cNvPr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Создание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8" name="Google Shape;2268;p59">
            <a:extLst>
              <a:ext uri="{FF2B5EF4-FFF2-40B4-BE49-F238E27FC236}">
                <a16:creationId xmlns:a16="http://schemas.microsoft.com/office/drawing/2014/main" id="{CBEE00D4-8553-4FC7-BCB9-B80B2C026E96}"/>
              </a:ext>
            </a:extLst>
          </p:cNvPr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Настройка и создание проекта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9" name="Google Shape;2269;p59">
            <a:extLst>
              <a:ext uri="{FF2B5EF4-FFF2-40B4-BE49-F238E27FC236}">
                <a16:creationId xmlns:a16="http://schemas.microsoft.com/office/drawing/2014/main" id="{8C4D3A7C-1A9C-F099-4A33-252ECB17932B}"/>
              </a:ext>
            </a:extLst>
          </p:cNvPr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0" name="Google Shape;2270;p59">
            <a:extLst>
              <a:ext uri="{FF2B5EF4-FFF2-40B4-BE49-F238E27FC236}">
                <a16:creationId xmlns:a16="http://schemas.microsoft.com/office/drawing/2014/main" id="{ED428412-008B-FCB8-29D4-9CE92A3387F7}"/>
              </a:ext>
            </a:extLst>
          </p:cNvPr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1" name="Google Shape;2271;p59">
            <a:extLst>
              <a:ext uri="{FF2B5EF4-FFF2-40B4-BE49-F238E27FC236}">
                <a16:creationId xmlns:a16="http://schemas.microsoft.com/office/drawing/2014/main" id="{852A8182-E0D3-D19B-9AB1-F8FF0AC7509B}"/>
              </a:ext>
            </a:extLst>
          </p:cNvPr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2" name="Google Shape;2272;p59">
            <a:extLst>
              <a:ext uri="{FF2B5EF4-FFF2-40B4-BE49-F238E27FC236}">
                <a16:creationId xmlns:a16="http://schemas.microsoft.com/office/drawing/2014/main" id="{EAACAB56-891F-2B5A-73C7-9E8463CAC7AD}"/>
              </a:ext>
            </a:extLst>
          </p:cNvPr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3" name="Google Shape;2273;p59">
            <a:extLst>
              <a:ext uri="{FF2B5EF4-FFF2-40B4-BE49-F238E27FC236}">
                <a16:creationId xmlns:a16="http://schemas.microsoft.com/office/drawing/2014/main" id="{AF70A4E7-6EC9-716A-3C35-3433D280A30F}"/>
              </a:ext>
            </a:extLst>
          </p:cNvPr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4" name="Google Shape;2274;p59">
            <a:extLst>
              <a:ext uri="{FF2B5EF4-FFF2-40B4-BE49-F238E27FC236}">
                <a16:creationId xmlns:a16="http://schemas.microsoft.com/office/drawing/2014/main" id="{66AC4026-23A7-1839-1D3F-2859C3F63448}"/>
              </a:ext>
            </a:extLst>
          </p:cNvPr>
          <p:cNvCxnSpPr>
            <a:stCxn id="2264" idx="2"/>
            <a:endCxn id="2229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5" name="Google Shape;2275;p59">
            <a:extLst>
              <a:ext uri="{FF2B5EF4-FFF2-40B4-BE49-F238E27FC236}">
                <a16:creationId xmlns:a16="http://schemas.microsoft.com/office/drawing/2014/main" id="{CE212125-17E9-4104-8602-B2476F724AD6}"/>
              </a:ext>
            </a:extLst>
          </p:cNvPr>
          <p:cNvCxnSpPr>
            <a:cxnSpLocks/>
            <a:stCxn id="2229" idx="2"/>
            <a:endCxn id="2260" idx="0"/>
          </p:cNvCxnSpPr>
          <p:nvPr/>
        </p:nvCxnSpPr>
        <p:spPr>
          <a:xfrm rot="16200000" flipH="1">
            <a:off x="1290113" y="3008587"/>
            <a:ext cx="461575" cy="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>
            <a:extLst>
              <a:ext uri="{FF2B5EF4-FFF2-40B4-BE49-F238E27FC236}">
                <a16:creationId xmlns:a16="http://schemas.microsoft.com/office/drawing/2014/main" id="{6EECDFE1-B4AD-8A0A-5054-C5C4F1964964}"/>
              </a:ext>
            </a:extLst>
          </p:cNvPr>
          <p:cNvCxnSpPr>
            <a:stCxn id="2228" idx="2"/>
            <a:endCxn id="2262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>
            <a:extLst>
              <a:ext uri="{FF2B5EF4-FFF2-40B4-BE49-F238E27FC236}">
                <a16:creationId xmlns:a16="http://schemas.microsoft.com/office/drawing/2014/main" id="{B725CD58-F5D5-681F-F232-9D25766BA5CD}"/>
              </a:ext>
            </a:extLst>
          </p:cNvPr>
          <p:cNvCxnSpPr>
            <a:cxnSpLocks/>
            <a:stCxn id="2272" idx="2"/>
            <a:endCxn id="2265" idx="0"/>
          </p:cNvCxnSpPr>
          <p:nvPr/>
        </p:nvCxnSpPr>
        <p:spPr>
          <a:xfrm rot="16200000" flipH="1">
            <a:off x="5354586" y="3012426"/>
            <a:ext cx="469000" cy="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>
            <a:extLst>
              <a:ext uri="{FF2B5EF4-FFF2-40B4-BE49-F238E27FC236}">
                <a16:creationId xmlns:a16="http://schemas.microsoft.com/office/drawing/2014/main" id="{8A6D0EDB-0E0C-6FE2-AA0B-5B3015AFDC63}"/>
              </a:ext>
            </a:extLst>
          </p:cNvPr>
          <p:cNvCxnSpPr>
            <a:stCxn id="2273" idx="2"/>
            <a:endCxn id="2267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9" name="Google Shape;2279;p59">
            <a:extLst>
              <a:ext uri="{FF2B5EF4-FFF2-40B4-BE49-F238E27FC236}">
                <a16:creationId xmlns:a16="http://schemas.microsoft.com/office/drawing/2014/main" id="{823CB14B-611A-1CC9-C6DA-157E97E696D3}"/>
              </a:ext>
            </a:extLst>
          </p:cNvPr>
          <p:cNvCxnSpPr>
            <a:stCxn id="2269" idx="2"/>
            <a:endCxn id="2228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>
            <a:extLst>
              <a:ext uri="{FF2B5EF4-FFF2-40B4-BE49-F238E27FC236}">
                <a16:creationId xmlns:a16="http://schemas.microsoft.com/office/drawing/2014/main" id="{394AB4AE-D9B7-CABC-7B57-DCDCC4555DD0}"/>
              </a:ext>
            </a:extLst>
          </p:cNvPr>
          <p:cNvCxnSpPr>
            <a:stCxn id="2270" idx="2"/>
            <a:endCxn id="2272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59">
            <a:extLst>
              <a:ext uri="{FF2B5EF4-FFF2-40B4-BE49-F238E27FC236}">
                <a16:creationId xmlns:a16="http://schemas.microsoft.com/office/drawing/2014/main" id="{0623FE48-AC1A-ED21-F641-D724F94BC656}"/>
              </a:ext>
            </a:extLst>
          </p:cNvPr>
          <p:cNvCxnSpPr>
            <a:stCxn id="2271" idx="2"/>
            <a:endCxn id="2273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1C8E28-9C1A-9F71-7990-A9A03EDD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7" name="Google Shape;2512;p65">
            <a:extLst>
              <a:ext uri="{FF2B5EF4-FFF2-40B4-BE49-F238E27FC236}">
                <a16:creationId xmlns:a16="http://schemas.microsoft.com/office/drawing/2014/main" id="{DA6CE00A-63ED-DA61-4431-9596CBBBCCDB}"/>
              </a:ext>
            </a:extLst>
          </p:cNvPr>
          <p:cNvGrpSpPr/>
          <p:nvPr/>
        </p:nvGrpSpPr>
        <p:grpSpPr>
          <a:xfrm>
            <a:off x="3330141" y="2321047"/>
            <a:ext cx="449547" cy="373372"/>
            <a:chOff x="5554075" y="3770358"/>
            <a:chExt cx="476669" cy="395898"/>
          </a:xfrm>
        </p:grpSpPr>
        <p:sp>
          <p:nvSpPr>
            <p:cNvPr id="8" name="Google Shape;2513;p65">
              <a:extLst>
                <a:ext uri="{FF2B5EF4-FFF2-40B4-BE49-F238E27FC236}">
                  <a16:creationId xmlns:a16="http://schemas.microsoft.com/office/drawing/2014/main" id="{98507F25-4839-37CA-79CE-2F665121C463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4;p65">
              <a:extLst>
                <a:ext uri="{FF2B5EF4-FFF2-40B4-BE49-F238E27FC236}">
                  <a16:creationId xmlns:a16="http://schemas.microsoft.com/office/drawing/2014/main" id="{1D6A3B21-0884-6128-7821-6A1C014E316C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5;p65">
              <a:extLst>
                <a:ext uri="{FF2B5EF4-FFF2-40B4-BE49-F238E27FC236}">
                  <a16:creationId xmlns:a16="http://schemas.microsoft.com/office/drawing/2014/main" id="{6E6612CD-DA61-B50E-8F35-6A58644119D4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6;p65">
              <a:extLst>
                <a:ext uri="{FF2B5EF4-FFF2-40B4-BE49-F238E27FC236}">
                  <a16:creationId xmlns:a16="http://schemas.microsoft.com/office/drawing/2014/main" id="{DD52665C-17B7-10A8-117A-D4D8CF1CA677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7;p65">
              <a:extLst>
                <a:ext uri="{FF2B5EF4-FFF2-40B4-BE49-F238E27FC236}">
                  <a16:creationId xmlns:a16="http://schemas.microsoft.com/office/drawing/2014/main" id="{D2E28654-5422-4A8F-63E2-67E323A40F2F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8;p65">
              <a:extLst>
                <a:ext uri="{FF2B5EF4-FFF2-40B4-BE49-F238E27FC236}">
                  <a16:creationId xmlns:a16="http://schemas.microsoft.com/office/drawing/2014/main" id="{126C2FF9-0256-F470-A0ED-8C03A9EC443C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9;p65">
              <a:extLst>
                <a:ext uri="{FF2B5EF4-FFF2-40B4-BE49-F238E27FC236}">
                  <a16:creationId xmlns:a16="http://schemas.microsoft.com/office/drawing/2014/main" id="{F944A719-5102-2518-5323-541AFA5BBE3B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0;p65">
              <a:extLst>
                <a:ext uri="{FF2B5EF4-FFF2-40B4-BE49-F238E27FC236}">
                  <a16:creationId xmlns:a16="http://schemas.microsoft.com/office/drawing/2014/main" id="{4AD0F7FD-97B3-2D6B-FC25-A05E51C55C56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1;p65">
              <a:extLst>
                <a:ext uri="{FF2B5EF4-FFF2-40B4-BE49-F238E27FC236}">
                  <a16:creationId xmlns:a16="http://schemas.microsoft.com/office/drawing/2014/main" id="{384C8BE5-53FA-6F50-F5DD-F7B765EE4EA9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2;p65">
              <a:extLst>
                <a:ext uri="{FF2B5EF4-FFF2-40B4-BE49-F238E27FC236}">
                  <a16:creationId xmlns:a16="http://schemas.microsoft.com/office/drawing/2014/main" id="{BD8B3E74-C280-B67E-1154-8843F9FAAA00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3;p65">
              <a:extLst>
                <a:ext uri="{FF2B5EF4-FFF2-40B4-BE49-F238E27FC236}">
                  <a16:creationId xmlns:a16="http://schemas.microsoft.com/office/drawing/2014/main" id="{4BD3F9FD-0160-0009-C0D9-A4133200A956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4;p65">
              <a:extLst>
                <a:ext uri="{FF2B5EF4-FFF2-40B4-BE49-F238E27FC236}">
                  <a16:creationId xmlns:a16="http://schemas.microsoft.com/office/drawing/2014/main" id="{7F853685-97D6-430D-3F41-5470348F1756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5;p65">
              <a:extLst>
                <a:ext uri="{FF2B5EF4-FFF2-40B4-BE49-F238E27FC236}">
                  <a16:creationId xmlns:a16="http://schemas.microsoft.com/office/drawing/2014/main" id="{B855A3C1-9C3A-6C1A-2040-4CEF65EAF02A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6;p65">
              <a:extLst>
                <a:ext uri="{FF2B5EF4-FFF2-40B4-BE49-F238E27FC236}">
                  <a16:creationId xmlns:a16="http://schemas.microsoft.com/office/drawing/2014/main" id="{28AC7EDB-AD57-828B-4423-1E9AF9EBDF50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7;p65">
              <a:extLst>
                <a:ext uri="{FF2B5EF4-FFF2-40B4-BE49-F238E27FC236}">
                  <a16:creationId xmlns:a16="http://schemas.microsoft.com/office/drawing/2014/main" id="{DDEABF07-835D-7B53-A624-82517B025D38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8;p65">
              <a:extLst>
                <a:ext uri="{FF2B5EF4-FFF2-40B4-BE49-F238E27FC236}">
                  <a16:creationId xmlns:a16="http://schemas.microsoft.com/office/drawing/2014/main" id="{2CC623A2-06E4-5A7E-5220-73A04A07FBBA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9;p65">
              <a:extLst>
                <a:ext uri="{FF2B5EF4-FFF2-40B4-BE49-F238E27FC236}">
                  <a16:creationId xmlns:a16="http://schemas.microsoft.com/office/drawing/2014/main" id="{D7B32383-3CB0-C195-AA36-5A12A1E12AFD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0;p65">
              <a:extLst>
                <a:ext uri="{FF2B5EF4-FFF2-40B4-BE49-F238E27FC236}">
                  <a16:creationId xmlns:a16="http://schemas.microsoft.com/office/drawing/2014/main" id="{BE95B3EC-8833-4061-EBE9-9329D06CD766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1;p65">
              <a:extLst>
                <a:ext uri="{FF2B5EF4-FFF2-40B4-BE49-F238E27FC236}">
                  <a16:creationId xmlns:a16="http://schemas.microsoft.com/office/drawing/2014/main" id="{12EDF9A6-3C75-43FD-F742-9C90A478ACF9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2;p65">
              <a:extLst>
                <a:ext uri="{FF2B5EF4-FFF2-40B4-BE49-F238E27FC236}">
                  <a16:creationId xmlns:a16="http://schemas.microsoft.com/office/drawing/2014/main" id="{852BB4A4-1C25-397C-F511-55CD801C2EE7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33;p65">
              <a:extLst>
                <a:ext uri="{FF2B5EF4-FFF2-40B4-BE49-F238E27FC236}">
                  <a16:creationId xmlns:a16="http://schemas.microsoft.com/office/drawing/2014/main" id="{EC3E71FC-EEE1-5DF3-73F7-8796E4DBF63E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34;p65">
              <a:extLst>
                <a:ext uri="{FF2B5EF4-FFF2-40B4-BE49-F238E27FC236}">
                  <a16:creationId xmlns:a16="http://schemas.microsoft.com/office/drawing/2014/main" id="{4285D6B5-B10C-4B86-D800-C8612CDDFCF2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5;p65">
              <a:extLst>
                <a:ext uri="{FF2B5EF4-FFF2-40B4-BE49-F238E27FC236}">
                  <a16:creationId xmlns:a16="http://schemas.microsoft.com/office/drawing/2014/main" id="{3AD24ED2-5A29-CC43-313F-048AA8953982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6;p65">
              <a:extLst>
                <a:ext uri="{FF2B5EF4-FFF2-40B4-BE49-F238E27FC236}">
                  <a16:creationId xmlns:a16="http://schemas.microsoft.com/office/drawing/2014/main" id="{97A54CD3-5D06-DE22-E74D-E91CB4AF3736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7;p65">
              <a:extLst>
                <a:ext uri="{FF2B5EF4-FFF2-40B4-BE49-F238E27FC236}">
                  <a16:creationId xmlns:a16="http://schemas.microsoft.com/office/drawing/2014/main" id="{783B5F86-1165-7171-B250-A2D18DDEBB51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729;p65">
            <a:extLst>
              <a:ext uri="{FF2B5EF4-FFF2-40B4-BE49-F238E27FC236}">
                <a16:creationId xmlns:a16="http://schemas.microsoft.com/office/drawing/2014/main" id="{6BBB2AD5-9D64-51B1-6F7F-E3DBE63B7F86}"/>
              </a:ext>
            </a:extLst>
          </p:cNvPr>
          <p:cNvGrpSpPr/>
          <p:nvPr/>
        </p:nvGrpSpPr>
        <p:grpSpPr>
          <a:xfrm>
            <a:off x="7429282" y="2239640"/>
            <a:ext cx="449725" cy="443580"/>
            <a:chOff x="7952763" y="2188962"/>
            <a:chExt cx="476858" cy="470342"/>
          </a:xfrm>
        </p:grpSpPr>
        <p:sp>
          <p:nvSpPr>
            <p:cNvPr id="36" name="Google Shape;2730;p65">
              <a:extLst>
                <a:ext uri="{FF2B5EF4-FFF2-40B4-BE49-F238E27FC236}">
                  <a16:creationId xmlns:a16="http://schemas.microsoft.com/office/drawing/2014/main" id="{A499F897-E01F-DF2D-8760-48ED65896A4F}"/>
                </a:ext>
              </a:extLst>
            </p:cNvPr>
            <p:cNvSpPr/>
            <p:nvPr/>
          </p:nvSpPr>
          <p:spPr>
            <a:xfrm>
              <a:off x="8005764" y="2378804"/>
              <a:ext cx="42696" cy="91341"/>
            </a:xfrm>
            <a:custGeom>
              <a:avLst/>
              <a:gdLst/>
              <a:ahLst/>
              <a:cxnLst/>
              <a:rect l="l" t="t" r="r" b="b"/>
              <a:pathLst>
                <a:path w="1127" h="2411" extrusionOk="0">
                  <a:moveTo>
                    <a:pt x="922" y="1"/>
                  </a:moveTo>
                  <a:cubicBezTo>
                    <a:pt x="563" y="1"/>
                    <a:pt x="271" y="262"/>
                    <a:pt x="271" y="581"/>
                  </a:cubicBezTo>
                  <a:lnTo>
                    <a:pt x="271" y="882"/>
                  </a:lnTo>
                  <a:cubicBezTo>
                    <a:pt x="252" y="965"/>
                    <a:pt x="217" y="1007"/>
                    <a:pt x="144" y="1033"/>
                  </a:cubicBezTo>
                  <a:cubicBezTo>
                    <a:pt x="84" y="1054"/>
                    <a:pt x="37" y="1102"/>
                    <a:pt x="23" y="1163"/>
                  </a:cubicBezTo>
                  <a:cubicBezTo>
                    <a:pt x="0" y="1257"/>
                    <a:pt x="55" y="1347"/>
                    <a:pt x="140" y="1377"/>
                  </a:cubicBezTo>
                  <a:cubicBezTo>
                    <a:pt x="215" y="1403"/>
                    <a:pt x="252" y="1445"/>
                    <a:pt x="271" y="1530"/>
                  </a:cubicBezTo>
                  <a:lnTo>
                    <a:pt x="271" y="1830"/>
                  </a:lnTo>
                  <a:cubicBezTo>
                    <a:pt x="271" y="2148"/>
                    <a:pt x="558" y="2405"/>
                    <a:pt x="914" y="2411"/>
                  </a:cubicBezTo>
                  <a:cubicBezTo>
                    <a:pt x="914" y="2411"/>
                    <a:pt x="915" y="2411"/>
                    <a:pt x="916" y="2411"/>
                  </a:cubicBezTo>
                  <a:cubicBezTo>
                    <a:pt x="1011" y="2411"/>
                    <a:pt x="1095" y="2338"/>
                    <a:pt x="1102" y="2243"/>
                  </a:cubicBezTo>
                  <a:cubicBezTo>
                    <a:pt x="1108" y="2138"/>
                    <a:pt x="1026" y="2050"/>
                    <a:pt x="922" y="2050"/>
                  </a:cubicBezTo>
                  <a:cubicBezTo>
                    <a:pt x="764" y="2050"/>
                    <a:pt x="631" y="1950"/>
                    <a:pt x="631" y="1833"/>
                  </a:cubicBezTo>
                  <a:lnTo>
                    <a:pt x="631" y="1514"/>
                  </a:lnTo>
                  <a:cubicBezTo>
                    <a:pt x="631" y="1504"/>
                    <a:pt x="629" y="1493"/>
                    <a:pt x="628" y="1484"/>
                  </a:cubicBezTo>
                  <a:cubicBezTo>
                    <a:pt x="608" y="1374"/>
                    <a:pt x="567" y="1281"/>
                    <a:pt x="508" y="1207"/>
                  </a:cubicBezTo>
                  <a:cubicBezTo>
                    <a:pt x="567" y="1134"/>
                    <a:pt x="608" y="1043"/>
                    <a:pt x="628" y="933"/>
                  </a:cubicBezTo>
                  <a:cubicBezTo>
                    <a:pt x="631" y="918"/>
                    <a:pt x="632" y="908"/>
                    <a:pt x="632" y="897"/>
                  </a:cubicBezTo>
                  <a:lnTo>
                    <a:pt x="632" y="579"/>
                  </a:lnTo>
                  <a:cubicBezTo>
                    <a:pt x="632" y="462"/>
                    <a:pt x="762" y="363"/>
                    <a:pt x="916" y="361"/>
                  </a:cubicBezTo>
                  <a:cubicBezTo>
                    <a:pt x="1000" y="359"/>
                    <a:pt x="1076" y="309"/>
                    <a:pt x="1097" y="228"/>
                  </a:cubicBezTo>
                  <a:cubicBezTo>
                    <a:pt x="1126" y="108"/>
                    <a:pt x="1037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1;p65">
              <a:extLst>
                <a:ext uri="{FF2B5EF4-FFF2-40B4-BE49-F238E27FC236}">
                  <a16:creationId xmlns:a16="http://schemas.microsoft.com/office/drawing/2014/main" id="{DD2C61EB-B19A-80BD-56CB-38D58D8957D8}"/>
                </a:ext>
              </a:extLst>
            </p:cNvPr>
            <p:cNvSpPr/>
            <p:nvPr/>
          </p:nvSpPr>
          <p:spPr>
            <a:xfrm>
              <a:off x="8067631" y="2393768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753" y="361"/>
                  </a:lnTo>
                  <a:cubicBezTo>
                    <a:pt x="849" y="361"/>
                    <a:pt x="933" y="292"/>
                    <a:pt x="942" y="198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2;p65">
              <a:extLst>
                <a:ext uri="{FF2B5EF4-FFF2-40B4-BE49-F238E27FC236}">
                  <a16:creationId xmlns:a16="http://schemas.microsoft.com/office/drawing/2014/main" id="{A5F8EBBE-070D-6D16-C48B-137C1131490F}"/>
                </a:ext>
              </a:extLst>
            </p:cNvPr>
            <p:cNvSpPr/>
            <p:nvPr/>
          </p:nvSpPr>
          <p:spPr>
            <a:xfrm>
              <a:off x="8066797" y="2541482"/>
              <a:ext cx="182378" cy="13714"/>
            </a:xfrm>
            <a:custGeom>
              <a:avLst/>
              <a:gdLst/>
              <a:ahLst/>
              <a:cxnLst/>
              <a:rect l="l" t="t" r="r" b="b"/>
              <a:pathLst>
                <a:path w="4814" h="362" extrusionOk="0">
                  <a:moveTo>
                    <a:pt x="210" y="1"/>
                  </a:moveTo>
                  <a:cubicBezTo>
                    <a:pt x="122" y="1"/>
                    <a:pt x="42" y="59"/>
                    <a:pt x="23" y="144"/>
                  </a:cubicBezTo>
                  <a:cubicBezTo>
                    <a:pt x="0" y="259"/>
                    <a:pt x="90" y="361"/>
                    <a:pt x="204" y="361"/>
                  </a:cubicBezTo>
                  <a:lnTo>
                    <a:pt x="4615" y="361"/>
                  </a:lnTo>
                  <a:cubicBezTo>
                    <a:pt x="4710" y="361"/>
                    <a:pt x="4795" y="291"/>
                    <a:pt x="4804" y="197"/>
                  </a:cubicBezTo>
                  <a:cubicBezTo>
                    <a:pt x="4814" y="90"/>
                    <a:pt x="4729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33;p65">
              <a:extLst>
                <a:ext uri="{FF2B5EF4-FFF2-40B4-BE49-F238E27FC236}">
                  <a16:creationId xmlns:a16="http://schemas.microsoft.com/office/drawing/2014/main" id="{7B175749-A2BF-B50A-3B2D-42C6B8384FD9}"/>
                </a:ext>
              </a:extLst>
            </p:cNvPr>
            <p:cNvSpPr/>
            <p:nvPr/>
          </p:nvSpPr>
          <p:spPr>
            <a:xfrm>
              <a:off x="8067631" y="2453361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753" y="360"/>
                  </a:lnTo>
                  <a:cubicBezTo>
                    <a:pt x="849" y="360"/>
                    <a:pt x="933" y="291"/>
                    <a:pt x="942" y="197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34;p65">
              <a:extLst>
                <a:ext uri="{FF2B5EF4-FFF2-40B4-BE49-F238E27FC236}">
                  <a16:creationId xmlns:a16="http://schemas.microsoft.com/office/drawing/2014/main" id="{68EFE42D-C47E-81EE-A093-9F57628C9A87}"/>
                </a:ext>
              </a:extLst>
            </p:cNvPr>
            <p:cNvSpPr/>
            <p:nvPr/>
          </p:nvSpPr>
          <p:spPr>
            <a:xfrm>
              <a:off x="8067631" y="2483139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5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753" y="359"/>
                  </a:lnTo>
                  <a:cubicBezTo>
                    <a:pt x="849" y="359"/>
                    <a:pt x="933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35;p65">
              <a:extLst>
                <a:ext uri="{FF2B5EF4-FFF2-40B4-BE49-F238E27FC236}">
                  <a16:creationId xmlns:a16="http://schemas.microsoft.com/office/drawing/2014/main" id="{62DD2766-0C82-35A0-36AD-D8CFE8844ED5}"/>
                </a:ext>
              </a:extLst>
            </p:cNvPr>
            <p:cNvSpPr/>
            <p:nvPr/>
          </p:nvSpPr>
          <p:spPr>
            <a:xfrm>
              <a:off x="8068047" y="2511704"/>
              <a:ext cx="78952" cy="13639"/>
            </a:xfrm>
            <a:custGeom>
              <a:avLst/>
              <a:gdLst/>
              <a:ahLst/>
              <a:cxnLst/>
              <a:rect l="l" t="t" r="r" b="b"/>
              <a:pathLst>
                <a:path w="2084" h="360" extrusionOk="0">
                  <a:moveTo>
                    <a:pt x="200" y="0"/>
                  </a:moveTo>
                  <a:cubicBezTo>
                    <a:pt x="104" y="0"/>
                    <a:pt x="20" y="69"/>
                    <a:pt x="11" y="164"/>
                  </a:cubicBezTo>
                  <a:cubicBezTo>
                    <a:pt x="1" y="271"/>
                    <a:pt x="85" y="360"/>
                    <a:pt x="191" y="360"/>
                  </a:cubicBezTo>
                  <a:lnTo>
                    <a:pt x="1886" y="360"/>
                  </a:lnTo>
                  <a:cubicBezTo>
                    <a:pt x="1982" y="360"/>
                    <a:pt x="2067" y="290"/>
                    <a:pt x="2074" y="196"/>
                  </a:cubicBezTo>
                  <a:cubicBezTo>
                    <a:pt x="2084" y="89"/>
                    <a:pt x="2000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6;p65">
              <a:extLst>
                <a:ext uri="{FF2B5EF4-FFF2-40B4-BE49-F238E27FC236}">
                  <a16:creationId xmlns:a16="http://schemas.microsoft.com/office/drawing/2014/main" id="{153364BE-991B-4B3C-9FD8-11BB13290A60}"/>
                </a:ext>
              </a:extLst>
            </p:cNvPr>
            <p:cNvSpPr/>
            <p:nvPr/>
          </p:nvSpPr>
          <p:spPr>
            <a:xfrm>
              <a:off x="8066797" y="2423546"/>
              <a:ext cx="182378" cy="13676"/>
            </a:xfrm>
            <a:custGeom>
              <a:avLst/>
              <a:gdLst/>
              <a:ahLst/>
              <a:cxnLst/>
              <a:rect l="l" t="t" r="r" b="b"/>
              <a:pathLst>
                <a:path w="4814" h="361" extrusionOk="0">
                  <a:moveTo>
                    <a:pt x="210" y="0"/>
                  </a:moveTo>
                  <a:cubicBezTo>
                    <a:pt x="122" y="0"/>
                    <a:pt x="41" y="58"/>
                    <a:pt x="23" y="145"/>
                  </a:cubicBezTo>
                  <a:cubicBezTo>
                    <a:pt x="0" y="260"/>
                    <a:pt x="90" y="360"/>
                    <a:pt x="204" y="360"/>
                  </a:cubicBezTo>
                  <a:lnTo>
                    <a:pt x="4615" y="360"/>
                  </a:lnTo>
                  <a:cubicBezTo>
                    <a:pt x="4710" y="360"/>
                    <a:pt x="4795" y="291"/>
                    <a:pt x="4804" y="197"/>
                  </a:cubicBezTo>
                  <a:cubicBezTo>
                    <a:pt x="4814" y="89"/>
                    <a:pt x="4729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37;p65">
              <a:extLst>
                <a:ext uri="{FF2B5EF4-FFF2-40B4-BE49-F238E27FC236}">
                  <a16:creationId xmlns:a16="http://schemas.microsoft.com/office/drawing/2014/main" id="{4E0D646E-6CBA-AB96-C28F-491D80AB494F}"/>
                </a:ext>
              </a:extLst>
            </p:cNvPr>
            <p:cNvSpPr/>
            <p:nvPr/>
          </p:nvSpPr>
          <p:spPr>
            <a:xfrm>
              <a:off x="8006068" y="2602855"/>
              <a:ext cx="13752" cy="32467"/>
            </a:xfrm>
            <a:custGeom>
              <a:avLst/>
              <a:gdLst/>
              <a:ahLst/>
              <a:cxnLst/>
              <a:rect l="l" t="t" r="r" b="b"/>
              <a:pathLst>
                <a:path w="363" h="857" extrusionOk="0">
                  <a:moveTo>
                    <a:pt x="184" y="1"/>
                  </a:moveTo>
                  <a:cubicBezTo>
                    <a:pt x="83" y="1"/>
                    <a:pt x="2" y="81"/>
                    <a:pt x="2" y="181"/>
                  </a:cubicBezTo>
                  <a:lnTo>
                    <a:pt x="2" y="676"/>
                  </a:lnTo>
                  <a:cubicBezTo>
                    <a:pt x="1" y="776"/>
                    <a:pt x="81" y="857"/>
                    <a:pt x="181" y="857"/>
                  </a:cubicBezTo>
                  <a:cubicBezTo>
                    <a:pt x="280" y="857"/>
                    <a:pt x="362" y="775"/>
                    <a:pt x="362" y="676"/>
                  </a:cubicBezTo>
                  <a:lnTo>
                    <a:pt x="362" y="190"/>
                  </a:lnTo>
                  <a:cubicBezTo>
                    <a:pt x="362" y="94"/>
                    <a:pt x="293" y="10"/>
                    <a:pt x="199" y="1"/>
                  </a:cubicBezTo>
                  <a:cubicBezTo>
                    <a:pt x="194" y="1"/>
                    <a:pt x="18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38;p65">
              <a:extLst>
                <a:ext uri="{FF2B5EF4-FFF2-40B4-BE49-F238E27FC236}">
                  <a16:creationId xmlns:a16="http://schemas.microsoft.com/office/drawing/2014/main" id="{018DB7EF-F8F9-887B-89E6-361C03C8B2D1}"/>
                </a:ext>
              </a:extLst>
            </p:cNvPr>
            <p:cNvSpPr/>
            <p:nvPr/>
          </p:nvSpPr>
          <p:spPr>
            <a:xfrm>
              <a:off x="7952763" y="2188962"/>
              <a:ext cx="476858" cy="470342"/>
            </a:xfrm>
            <a:custGeom>
              <a:avLst/>
              <a:gdLst/>
              <a:ahLst/>
              <a:cxnLst/>
              <a:rect l="l" t="t" r="r" b="b"/>
              <a:pathLst>
                <a:path w="12587" h="12415" extrusionOk="0">
                  <a:moveTo>
                    <a:pt x="7457" y="2981"/>
                  </a:moveTo>
                  <a:cubicBezTo>
                    <a:pt x="7508" y="3078"/>
                    <a:pt x="7613" y="3144"/>
                    <a:pt x="7736" y="3144"/>
                  </a:cubicBezTo>
                  <a:lnTo>
                    <a:pt x="8065" y="3144"/>
                  </a:lnTo>
                  <a:cubicBezTo>
                    <a:pt x="8102" y="3274"/>
                    <a:pt x="8154" y="3399"/>
                    <a:pt x="8217" y="3518"/>
                  </a:cubicBezTo>
                  <a:lnTo>
                    <a:pt x="7984" y="3755"/>
                  </a:lnTo>
                  <a:cubicBezTo>
                    <a:pt x="7924" y="3814"/>
                    <a:pt x="7893" y="3893"/>
                    <a:pt x="7893" y="3977"/>
                  </a:cubicBezTo>
                  <a:cubicBezTo>
                    <a:pt x="7893" y="3984"/>
                    <a:pt x="7893" y="3991"/>
                    <a:pt x="7895" y="3997"/>
                  </a:cubicBezTo>
                  <a:lnTo>
                    <a:pt x="360" y="3997"/>
                  </a:lnTo>
                  <a:lnTo>
                    <a:pt x="360" y="3179"/>
                  </a:lnTo>
                  <a:cubicBezTo>
                    <a:pt x="360" y="3069"/>
                    <a:pt x="449" y="2981"/>
                    <a:pt x="558" y="2981"/>
                  </a:cubicBezTo>
                  <a:close/>
                  <a:moveTo>
                    <a:pt x="10222" y="362"/>
                  </a:moveTo>
                  <a:lnTo>
                    <a:pt x="10222" y="821"/>
                  </a:lnTo>
                  <a:cubicBezTo>
                    <a:pt x="10222" y="907"/>
                    <a:pt x="10282" y="982"/>
                    <a:pt x="10368" y="1000"/>
                  </a:cubicBezTo>
                  <a:cubicBezTo>
                    <a:pt x="10556" y="1041"/>
                    <a:pt x="10734" y="1112"/>
                    <a:pt x="10897" y="1214"/>
                  </a:cubicBezTo>
                  <a:cubicBezTo>
                    <a:pt x="10926" y="1232"/>
                    <a:pt x="10959" y="1241"/>
                    <a:pt x="10992" y="1241"/>
                  </a:cubicBezTo>
                  <a:cubicBezTo>
                    <a:pt x="11039" y="1241"/>
                    <a:pt x="11085" y="1223"/>
                    <a:pt x="11120" y="1189"/>
                  </a:cubicBezTo>
                  <a:lnTo>
                    <a:pt x="11416" y="902"/>
                  </a:lnTo>
                  <a:lnTo>
                    <a:pt x="11727" y="1204"/>
                  </a:lnTo>
                  <a:lnTo>
                    <a:pt x="11434" y="1487"/>
                  </a:lnTo>
                  <a:cubicBezTo>
                    <a:pt x="11373" y="1546"/>
                    <a:pt x="11363" y="1639"/>
                    <a:pt x="11410" y="1709"/>
                  </a:cubicBezTo>
                  <a:cubicBezTo>
                    <a:pt x="11512" y="1866"/>
                    <a:pt x="11585" y="2036"/>
                    <a:pt x="11627" y="2215"/>
                  </a:cubicBezTo>
                  <a:cubicBezTo>
                    <a:pt x="11647" y="2299"/>
                    <a:pt x="11721" y="2358"/>
                    <a:pt x="11806" y="2358"/>
                  </a:cubicBezTo>
                  <a:lnTo>
                    <a:pt x="12223" y="2358"/>
                  </a:lnTo>
                  <a:lnTo>
                    <a:pt x="12221" y="2785"/>
                  </a:lnTo>
                  <a:lnTo>
                    <a:pt x="11761" y="2785"/>
                  </a:lnTo>
                  <a:cubicBezTo>
                    <a:pt x="11674" y="2785"/>
                    <a:pt x="11598" y="2845"/>
                    <a:pt x="11580" y="2930"/>
                  </a:cubicBezTo>
                  <a:cubicBezTo>
                    <a:pt x="11540" y="3116"/>
                    <a:pt x="11469" y="3293"/>
                    <a:pt x="11369" y="3455"/>
                  </a:cubicBezTo>
                  <a:cubicBezTo>
                    <a:pt x="11325" y="3529"/>
                    <a:pt x="11333" y="3624"/>
                    <a:pt x="11394" y="3686"/>
                  </a:cubicBezTo>
                  <a:lnTo>
                    <a:pt x="11678" y="3979"/>
                  </a:lnTo>
                  <a:lnTo>
                    <a:pt x="11377" y="4289"/>
                  </a:lnTo>
                  <a:lnTo>
                    <a:pt x="11093" y="3996"/>
                  </a:lnTo>
                  <a:cubicBezTo>
                    <a:pt x="11058" y="3960"/>
                    <a:pt x="11013" y="3941"/>
                    <a:pt x="10967" y="3941"/>
                  </a:cubicBezTo>
                  <a:cubicBezTo>
                    <a:pt x="10933" y="3941"/>
                    <a:pt x="10900" y="3951"/>
                    <a:pt x="10871" y="3971"/>
                  </a:cubicBezTo>
                  <a:cubicBezTo>
                    <a:pt x="10713" y="4073"/>
                    <a:pt x="10543" y="4147"/>
                    <a:pt x="10363" y="4189"/>
                  </a:cubicBezTo>
                  <a:cubicBezTo>
                    <a:pt x="10280" y="4207"/>
                    <a:pt x="10222" y="4283"/>
                    <a:pt x="10222" y="4369"/>
                  </a:cubicBezTo>
                  <a:lnTo>
                    <a:pt x="10222" y="4783"/>
                  </a:lnTo>
                  <a:lnTo>
                    <a:pt x="9797" y="4783"/>
                  </a:lnTo>
                  <a:lnTo>
                    <a:pt x="9797" y="4325"/>
                  </a:lnTo>
                  <a:cubicBezTo>
                    <a:pt x="9797" y="4238"/>
                    <a:pt x="9736" y="4162"/>
                    <a:pt x="9651" y="4144"/>
                  </a:cubicBezTo>
                  <a:cubicBezTo>
                    <a:pt x="9465" y="4103"/>
                    <a:pt x="9289" y="4032"/>
                    <a:pt x="9127" y="3933"/>
                  </a:cubicBezTo>
                  <a:cubicBezTo>
                    <a:pt x="9096" y="3914"/>
                    <a:pt x="9061" y="3905"/>
                    <a:pt x="9027" y="3905"/>
                  </a:cubicBezTo>
                  <a:cubicBezTo>
                    <a:pt x="8979" y="3905"/>
                    <a:pt x="8932" y="3923"/>
                    <a:pt x="8896" y="3958"/>
                  </a:cubicBezTo>
                  <a:lnTo>
                    <a:pt x="8603" y="4242"/>
                  </a:lnTo>
                  <a:lnTo>
                    <a:pt x="8291" y="3940"/>
                  </a:lnTo>
                  <a:lnTo>
                    <a:pt x="8584" y="3656"/>
                  </a:lnTo>
                  <a:cubicBezTo>
                    <a:pt x="8646" y="3598"/>
                    <a:pt x="8656" y="3505"/>
                    <a:pt x="8609" y="3432"/>
                  </a:cubicBezTo>
                  <a:cubicBezTo>
                    <a:pt x="8508" y="3277"/>
                    <a:pt x="8433" y="3107"/>
                    <a:pt x="8391" y="2928"/>
                  </a:cubicBezTo>
                  <a:cubicBezTo>
                    <a:pt x="8373" y="2844"/>
                    <a:pt x="8297" y="2785"/>
                    <a:pt x="8212" y="2785"/>
                  </a:cubicBezTo>
                  <a:lnTo>
                    <a:pt x="7797" y="2785"/>
                  </a:lnTo>
                  <a:lnTo>
                    <a:pt x="7797" y="2359"/>
                  </a:lnTo>
                  <a:lnTo>
                    <a:pt x="8255" y="2359"/>
                  </a:lnTo>
                  <a:cubicBezTo>
                    <a:pt x="8342" y="2359"/>
                    <a:pt x="8418" y="2299"/>
                    <a:pt x="8437" y="2214"/>
                  </a:cubicBezTo>
                  <a:cubicBezTo>
                    <a:pt x="8477" y="2028"/>
                    <a:pt x="8548" y="1851"/>
                    <a:pt x="8647" y="1689"/>
                  </a:cubicBezTo>
                  <a:cubicBezTo>
                    <a:pt x="8692" y="1615"/>
                    <a:pt x="8683" y="1520"/>
                    <a:pt x="8622" y="1458"/>
                  </a:cubicBezTo>
                  <a:lnTo>
                    <a:pt x="8338" y="1165"/>
                  </a:lnTo>
                  <a:lnTo>
                    <a:pt x="8640" y="855"/>
                  </a:lnTo>
                  <a:lnTo>
                    <a:pt x="8919" y="1144"/>
                  </a:lnTo>
                  <a:cubicBezTo>
                    <a:pt x="8956" y="1181"/>
                    <a:pt x="9004" y="1200"/>
                    <a:pt x="9052" y="1200"/>
                  </a:cubicBezTo>
                  <a:cubicBezTo>
                    <a:pt x="9087" y="1200"/>
                    <a:pt x="9122" y="1190"/>
                    <a:pt x="9153" y="1170"/>
                  </a:cubicBezTo>
                  <a:cubicBezTo>
                    <a:pt x="9307" y="1070"/>
                    <a:pt x="9475" y="997"/>
                    <a:pt x="9654" y="957"/>
                  </a:cubicBezTo>
                  <a:cubicBezTo>
                    <a:pt x="9737" y="938"/>
                    <a:pt x="9797" y="863"/>
                    <a:pt x="9797" y="777"/>
                  </a:cubicBezTo>
                  <a:lnTo>
                    <a:pt x="9797" y="362"/>
                  </a:lnTo>
                  <a:close/>
                  <a:moveTo>
                    <a:pt x="10681" y="10648"/>
                  </a:moveTo>
                  <a:lnTo>
                    <a:pt x="10681" y="11858"/>
                  </a:lnTo>
                  <a:cubicBezTo>
                    <a:pt x="10681" y="11968"/>
                    <a:pt x="10592" y="12056"/>
                    <a:pt x="10483" y="12056"/>
                  </a:cubicBezTo>
                  <a:lnTo>
                    <a:pt x="558" y="12056"/>
                  </a:lnTo>
                  <a:cubicBezTo>
                    <a:pt x="449" y="12056"/>
                    <a:pt x="360" y="11967"/>
                    <a:pt x="360" y="11857"/>
                  </a:cubicBezTo>
                  <a:lnTo>
                    <a:pt x="360" y="10648"/>
                  </a:lnTo>
                  <a:close/>
                  <a:moveTo>
                    <a:pt x="9747" y="0"/>
                  </a:moveTo>
                  <a:cubicBezTo>
                    <a:pt x="9576" y="0"/>
                    <a:pt x="9437" y="138"/>
                    <a:pt x="9437" y="310"/>
                  </a:cubicBezTo>
                  <a:lnTo>
                    <a:pt x="9437" y="669"/>
                  </a:lnTo>
                  <a:cubicBezTo>
                    <a:pt x="9310" y="707"/>
                    <a:pt x="9186" y="756"/>
                    <a:pt x="9069" y="818"/>
                  </a:cubicBezTo>
                  <a:lnTo>
                    <a:pt x="8840" y="593"/>
                  </a:lnTo>
                  <a:cubicBezTo>
                    <a:pt x="8798" y="551"/>
                    <a:pt x="8745" y="520"/>
                    <a:pt x="8688" y="506"/>
                  </a:cubicBezTo>
                  <a:cubicBezTo>
                    <a:pt x="8663" y="501"/>
                    <a:pt x="8639" y="498"/>
                    <a:pt x="8615" y="498"/>
                  </a:cubicBezTo>
                  <a:cubicBezTo>
                    <a:pt x="8531" y="498"/>
                    <a:pt x="8452" y="530"/>
                    <a:pt x="8394" y="588"/>
                  </a:cubicBezTo>
                  <a:lnTo>
                    <a:pt x="8000" y="974"/>
                  </a:lnTo>
                  <a:cubicBezTo>
                    <a:pt x="7877" y="1093"/>
                    <a:pt x="7877" y="1286"/>
                    <a:pt x="8000" y="1406"/>
                  </a:cubicBezTo>
                  <a:lnTo>
                    <a:pt x="8233" y="1635"/>
                  </a:lnTo>
                  <a:cubicBezTo>
                    <a:pt x="8170" y="1750"/>
                    <a:pt x="8119" y="1871"/>
                    <a:pt x="8080" y="1996"/>
                  </a:cubicBezTo>
                  <a:lnTo>
                    <a:pt x="7748" y="1996"/>
                  </a:lnTo>
                  <a:cubicBezTo>
                    <a:pt x="7577" y="1996"/>
                    <a:pt x="7437" y="2136"/>
                    <a:pt x="7437" y="2306"/>
                  </a:cubicBezTo>
                  <a:lnTo>
                    <a:pt x="7437" y="2620"/>
                  </a:lnTo>
                  <a:lnTo>
                    <a:pt x="191" y="2620"/>
                  </a:lnTo>
                  <a:cubicBezTo>
                    <a:pt x="85" y="2620"/>
                    <a:pt x="0" y="2704"/>
                    <a:pt x="0" y="2810"/>
                  </a:cubicBezTo>
                  <a:lnTo>
                    <a:pt x="0" y="7651"/>
                  </a:lnTo>
                  <a:cubicBezTo>
                    <a:pt x="0" y="7669"/>
                    <a:pt x="7" y="7686"/>
                    <a:pt x="21" y="7698"/>
                  </a:cubicBezTo>
                  <a:cubicBezTo>
                    <a:pt x="74" y="7750"/>
                    <a:pt x="130" y="7772"/>
                    <a:pt x="181" y="7772"/>
                  </a:cubicBezTo>
                  <a:cubicBezTo>
                    <a:pt x="281" y="7772"/>
                    <a:pt x="361" y="7689"/>
                    <a:pt x="361" y="7588"/>
                  </a:cubicBezTo>
                  <a:lnTo>
                    <a:pt x="361" y="4357"/>
                  </a:lnTo>
                  <a:lnTo>
                    <a:pt x="8150" y="4357"/>
                  </a:lnTo>
                  <a:lnTo>
                    <a:pt x="8368" y="4578"/>
                  </a:lnTo>
                  <a:cubicBezTo>
                    <a:pt x="8429" y="4639"/>
                    <a:pt x="8508" y="4669"/>
                    <a:pt x="8587" y="4669"/>
                  </a:cubicBezTo>
                  <a:cubicBezTo>
                    <a:pt x="8666" y="4669"/>
                    <a:pt x="8745" y="4639"/>
                    <a:pt x="8805" y="4578"/>
                  </a:cubicBezTo>
                  <a:lnTo>
                    <a:pt x="9038" y="4343"/>
                  </a:lnTo>
                  <a:cubicBezTo>
                    <a:pt x="9154" y="4405"/>
                    <a:pt x="9276" y="4458"/>
                    <a:pt x="9402" y="4495"/>
                  </a:cubicBezTo>
                  <a:lnTo>
                    <a:pt x="9402" y="4832"/>
                  </a:lnTo>
                  <a:cubicBezTo>
                    <a:pt x="9402" y="5003"/>
                    <a:pt x="9541" y="5143"/>
                    <a:pt x="9713" y="5143"/>
                  </a:cubicBezTo>
                  <a:lnTo>
                    <a:pt x="10274" y="5143"/>
                  </a:lnTo>
                  <a:cubicBezTo>
                    <a:pt x="10445" y="5143"/>
                    <a:pt x="10584" y="5003"/>
                    <a:pt x="10584" y="4832"/>
                  </a:cubicBezTo>
                  <a:lnTo>
                    <a:pt x="10584" y="4502"/>
                  </a:lnTo>
                  <a:cubicBezTo>
                    <a:pt x="10616" y="4491"/>
                    <a:pt x="10650" y="4479"/>
                    <a:pt x="10682" y="4465"/>
                  </a:cubicBezTo>
                  <a:lnTo>
                    <a:pt x="10682" y="10285"/>
                  </a:lnTo>
                  <a:lnTo>
                    <a:pt x="361" y="10285"/>
                  </a:lnTo>
                  <a:lnTo>
                    <a:pt x="361" y="8443"/>
                  </a:lnTo>
                  <a:cubicBezTo>
                    <a:pt x="361" y="8348"/>
                    <a:pt x="292" y="8262"/>
                    <a:pt x="198" y="8253"/>
                  </a:cubicBezTo>
                  <a:cubicBezTo>
                    <a:pt x="193" y="8253"/>
                    <a:pt x="187" y="8253"/>
                    <a:pt x="182" y="8253"/>
                  </a:cubicBezTo>
                  <a:cubicBezTo>
                    <a:pt x="81" y="8253"/>
                    <a:pt x="1" y="8334"/>
                    <a:pt x="1" y="8437"/>
                  </a:cubicBezTo>
                  <a:lnTo>
                    <a:pt x="1" y="11848"/>
                  </a:lnTo>
                  <a:cubicBezTo>
                    <a:pt x="1" y="12161"/>
                    <a:pt x="256" y="12414"/>
                    <a:pt x="569" y="12414"/>
                  </a:cubicBezTo>
                  <a:lnTo>
                    <a:pt x="10510" y="12414"/>
                  </a:lnTo>
                  <a:cubicBezTo>
                    <a:pt x="10823" y="12414"/>
                    <a:pt x="11077" y="12161"/>
                    <a:pt x="11077" y="11848"/>
                  </a:cubicBezTo>
                  <a:lnTo>
                    <a:pt x="11077" y="4486"/>
                  </a:lnTo>
                  <a:lnTo>
                    <a:pt x="11200" y="4610"/>
                  </a:lnTo>
                  <a:cubicBezTo>
                    <a:pt x="11261" y="4670"/>
                    <a:pt x="11340" y="4701"/>
                    <a:pt x="11419" y="4701"/>
                  </a:cubicBezTo>
                  <a:cubicBezTo>
                    <a:pt x="11498" y="4701"/>
                    <a:pt x="11577" y="4670"/>
                    <a:pt x="11637" y="4610"/>
                  </a:cubicBezTo>
                  <a:lnTo>
                    <a:pt x="12029" y="4216"/>
                  </a:lnTo>
                  <a:cubicBezTo>
                    <a:pt x="12149" y="4093"/>
                    <a:pt x="12149" y="3896"/>
                    <a:pt x="12029" y="3776"/>
                  </a:cubicBezTo>
                  <a:lnTo>
                    <a:pt x="11797" y="3541"/>
                  </a:lnTo>
                  <a:cubicBezTo>
                    <a:pt x="11860" y="3423"/>
                    <a:pt x="11910" y="3300"/>
                    <a:pt x="11949" y="3174"/>
                  </a:cubicBezTo>
                  <a:lnTo>
                    <a:pt x="12276" y="3174"/>
                  </a:lnTo>
                  <a:cubicBezTo>
                    <a:pt x="12448" y="3174"/>
                    <a:pt x="12586" y="3034"/>
                    <a:pt x="12586" y="2863"/>
                  </a:cubicBezTo>
                  <a:lnTo>
                    <a:pt x="12586" y="2305"/>
                  </a:lnTo>
                  <a:cubicBezTo>
                    <a:pt x="12582" y="2138"/>
                    <a:pt x="12443" y="1997"/>
                    <a:pt x="12271" y="1997"/>
                  </a:cubicBezTo>
                  <a:lnTo>
                    <a:pt x="11898" y="1997"/>
                  </a:lnTo>
                  <a:cubicBezTo>
                    <a:pt x="11860" y="1871"/>
                    <a:pt x="11812" y="1746"/>
                    <a:pt x="11750" y="1630"/>
                  </a:cubicBezTo>
                  <a:lnTo>
                    <a:pt x="11978" y="1395"/>
                  </a:lnTo>
                  <a:cubicBezTo>
                    <a:pt x="12096" y="1274"/>
                    <a:pt x="12096" y="1076"/>
                    <a:pt x="11978" y="954"/>
                  </a:cubicBezTo>
                  <a:lnTo>
                    <a:pt x="11595" y="561"/>
                  </a:lnTo>
                  <a:cubicBezTo>
                    <a:pt x="11538" y="502"/>
                    <a:pt x="11462" y="468"/>
                    <a:pt x="11383" y="468"/>
                  </a:cubicBezTo>
                  <a:cubicBezTo>
                    <a:pt x="11301" y="468"/>
                    <a:pt x="11226" y="502"/>
                    <a:pt x="11169" y="561"/>
                  </a:cubicBezTo>
                  <a:lnTo>
                    <a:pt x="10941" y="794"/>
                  </a:lnTo>
                  <a:cubicBezTo>
                    <a:pt x="10828" y="731"/>
                    <a:pt x="10708" y="681"/>
                    <a:pt x="10584" y="641"/>
                  </a:cubicBezTo>
                  <a:lnTo>
                    <a:pt x="10584" y="310"/>
                  </a:lnTo>
                  <a:cubicBezTo>
                    <a:pt x="10584" y="138"/>
                    <a:pt x="10445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2739;p65">
              <a:extLst>
                <a:ext uri="{FF2B5EF4-FFF2-40B4-BE49-F238E27FC236}">
                  <a16:creationId xmlns:a16="http://schemas.microsoft.com/office/drawing/2014/main" id="{A7C80337-8914-7CD2-80BC-D3D35BC1E486}"/>
                </a:ext>
              </a:extLst>
            </p:cNvPr>
            <p:cNvGrpSpPr/>
            <p:nvPr/>
          </p:nvGrpSpPr>
          <p:grpSpPr>
            <a:xfrm>
              <a:off x="8122678" y="2237985"/>
              <a:ext cx="259550" cy="316340"/>
              <a:chOff x="8122678" y="2237985"/>
              <a:chExt cx="259550" cy="316340"/>
            </a:xfrm>
          </p:grpSpPr>
          <p:sp>
            <p:nvSpPr>
              <p:cNvPr id="46" name="Google Shape;2740;p65">
                <a:extLst>
                  <a:ext uri="{FF2B5EF4-FFF2-40B4-BE49-F238E27FC236}">
                    <a16:creationId xmlns:a16="http://schemas.microsoft.com/office/drawing/2014/main" id="{864E4086-3E36-F3D2-1A67-A63EDC528E5A}"/>
                  </a:ext>
                </a:extLst>
              </p:cNvPr>
              <p:cNvSpPr/>
              <p:nvPr/>
            </p:nvSpPr>
            <p:spPr>
              <a:xfrm>
                <a:off x="8276529" y="2462908"/>
                <a:ext cx="42696" cy="9141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413" extrusionOk="0">
                    <a:moveTo>
                      <a:pt x="205" y="0"/>
                    </a:moveTo>
                    <a:cubicBezTo>
                      <a:pt x="90" y="0"/>
                      <a:pt x="0" y="107"/>
                      <a:pt x="31" y="227"/>
                    </a:cubicBezTo>
                    <a:cubicBezTo>
                      <a:pt x="52" y="309"/>
                      <a:pt x="129" y="358"/>
                      <a:pt x="211" y="361"/>
                    </a:cubicBezTo>
                    <a:cubicBezTo>
                      <a:pt x="366" y="364"/>
                      <a:pt x="496" y="463"/>
                      <a:pt x="496" y="579"/>
                    </a:cubicBezTo>
                    <a:lnTo>
                      <a:pt x="496" y="899"/>
                    </a:lnTo>
                    <a:cubicBezTo>
                      <a:pt x="496" y="909"/>
                      <a:pt x="497" y="920"/>
                      <a:pt x="498" y="930"/>
                    </a:cubicBezTo>
                    <a:cubicBezTo>
                      <a:pt x="518" y="1040"/>
                      <a:pt x="559" y="1132"/>
                      <a:pt x="617" y="1206"/>
                    </a:cubicBezTo>
                    <a:cubicBezTo>
                      <a:pt x="559" y="1279"/>
                      <a:pt x="518" y="1370"/>
                      <a:pt x="498" y="1480"/>
                    </a:cubicBezTo>
                    <a:cubicBezTo>
                      <a:pt x="496" y="1490"/>
                      <a:pt x="496" y="1501"/>
                      <a:pt x="496" y="1512"/>
                    </a:cubicBezTo>
                    <a:lnTo>
                      <a:pt x="496" y="1832"/>
                    </a:lnTo>
                    <a:cubicBezTo>
                      <a:pt x="496" y="1949"/>
                      <a:pt x="366" y="2049"/>
                      <a:pt x="211" y="2051"/>
                    </a:cubicBezTo>
                    <a:cubicBezTo>
                      <a:pt x="127" y="2053"/>
                      <a:pt x="51" y="2103"/>
                      <a:pt x="31" y="2185"/>
                    </a:cubicBezTo>
                    <a:cubicBezTo>
                      <a:pt x="0" y="2305"/>
                      <a:pt x="90" y="2412"/>
                      <a:pt x="205" y="2412"/>
                    </a:cubicBezTo>
                    <a:cubicBezTo>
                      <a:pt x="565" y="2412"/>
                      <a:pt x="856" y="2152"/>
                      <a:pt x="856" y="1833"/>
                    </a:cubicBezTo>
                    <a:lnTo>
                      <a:pt x="856" y="1531"/>
                    </a:lnTo>
                    <a:cubicBezTo>
                      <a:pt x="875" y="1448"/>
                      <a:pt x="911" y="1406"/>
                      <a:pt x="984" y="1379"/>
                    </a:cubicBezTo>
                    <a:cubicBezTo>
                      <a:pt x="1043" y="1359"/>
                      <a:pt x="1090" y="1311"/>
                      <a:pt x="1104" y="1250"/>
                    </a:cubicBezTo>
                    <a:cubicBezTo>
                      <a:pt x="1126" y="1157"/>
                      <a:pt x="1074" y="1066"/>
                      <a:pt x="988" y="1037"/>
                    </a:cubicBezTo>
                    <a:cubicBezTo>
                      <a:pt x="912" y="1011"/>
                      <a:pt x="875" y="969"/>
                      <a:pt x="857" y="883"/>
                    </a:cubicBezTo>
                    <a:lnTo>
                      <a:pt x="857" y="582"/>
                    </a:lnTo>
                    <a:cubicBezTo>
                      <a:pt x="857" y="260"/>
                      <a:pt x="565" y="0"/>
                      <a:pt x="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41;p65">
                <a:extLst>
                  <a:ext uri="{FF2B5EF4-FFF2-40B4-BE49-F238E27FC236}">
                    <a16:creationId xmlns:a16="http://schemas.microsoft.com/office/drawing/2014/main" id="{646365E6-6B20-6875-7021-2AE9097150D6}"/>
                  </a:ext>
                </a:extLst>
              </p:cNvPr>
              <p:cNvSpPr/>
              <p:nvPr/>
            </p:nvSpPr>
            <p:spPr>
              <a:xfrm>
                <a:off x="8166397" y="2511704"/>
                <a:ext cx="35991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360" extrusionOk="0">
                    <a:moveTo>
                      <a:pt x="189" y="0"/>
                    </a:moveTo>
                    <a:cubicBezTo>
                      <a:pt x="84" y="0"/>
                      <a:pt x="0" y="89"/>
                      <a:pt x="9" y="196"/>
                    </a:cubicBezTo>
                    <a:cubicBezTo>
                      <a:pt x="17" y="290"/>
                      <a:pt x="104" y="360"/>
                      <a:pt x="198" y="360"/>
                    </a:cubicBezTo>
                    <a:lnTo>
                      <a:pt x="752" y="360"/>
                    </a:lnTo>
                    <a:cubicBezTo>
                      <a:pt x="848" y="360"/>
                      <a:pt x="933" y="290"/>
                      <a:pt x="941" y="196"/>
                    </a:cubicBezTo>
                    <a:cubicBezTo>
                      <a:pt x="950" y="89"/>
                      <a:pt x="866" y="0"/>
                      <a:pt x="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42;p65">
                <a:extLst>
                  <a:ext uri="{FF2B5EF4-FFF2-40B4-BE49-F238E27FC236}">
                    <a16:creationId xmlns:a16="http://schemas.microsoft.com/office/drawing/2014/main" id="{BC09B94D-58D7-EA42-896B-71BA9A67A0BB}"/>
                  </a:ext>
                </a:extLst>
              </p:cNvPr>
              <p:cNvSpPr/>
              <p:nvPr/>
            </p:nvSpPr>
            <p:spPr>
              <a:xfrm>
                <a:off x="8122678" y="2453361"/>
                <a:ext cx="36067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0" extrusionOk="0">
                    <a:moveTo>
                      <a:pt x="189" y="1"/>
                    </a:moveTo>
                    <a:cubicBezTo>
                      <a:pt x="85" y="1"/>
                      <a:pt x="1" y="90"/>
                      <a:pt x="9" y="197"/>
                    </a:cubicBezTo>
                    <a:cubicBezTo>
                      <a:pt x="18" y="291"/>
                      <a:pt x="104" y="360"/>
                      <a:pt x="198" y="360"/>
                    </a:cubicBezTo>
                    <a:lnTo>
                      <a:pt x="754" y="360"/>
                    </a:lnTo>
                    <a:cubicBezTo>
                      <a:pt x="850" y="360"/>
                      <a:pt x="935" y="291"/>
                      <a:pt x="942" y="197"/>
                    </a:cubicBezTo>
                    <a:cubicBezTo>
                      <a:pt x="952" y="90"/>
                      <a:pt x="868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43;p65">
                <a:extLst>
                  <a:ext uri="{FF2B5EF4-FFF2-40B4-BE49-F238E27FC236}">
                    <a16:creationId xmlns:a16="http://schemas.microsoft.com/office/drawing/2014/main" id="{7B4145B1-A8D9-1EC1-E36F-AC96341DF0E7}"/>
                  </a:ext>
                </a:extLst>
              </p:cNvPr>
              <p:cNvSpPr/>
              <p:nvPr/>
            </p:nvSpPr>
            <p:spPr>
              <a:xfrm>
                <a:off x="8172496" y="2453285"/>
                <a:ext cx="75505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61" extrusionOk="0">
                    <a:moveTo>
                      <a:pt x="197" y="1"/>
                    </a:moveTo>
                    <a:cubicBezTo>
                      <a:pt x="102" y="1"/>
                      <a:pt x="17" y="71"/>
                      <a:pt x="9" y="165"/>
                    </a:cubicBezTo>
                    <a:cubicBezTo>
                      <a:pt x="0" y="272"/>
                      <a:pt x="84" y="361"/>
                      <a:pt x="189" y="361"/>
                    </a:cubicBezTo>
                    <a:lnTo>
                      <a:pt x="1812" y="361"/>
                    </a:lnTo>
                    <a:cubicBezTo>
                      <a:pt x="1813" y="361"/>
                      <a:pt x="1814" y="361"/>
                      <a:pt x="1814" y="361"/>
                    </a:cubicBezTo>
                    <a:cubicBezTo>
                      <a:pt x="1914" y="361"/>
                      <a:pt x="1992" y="281"/>
                      <a:pt x="1992" y="182"/>
                    </a:cubicBezTo>
                    <a:cubicBezTo>
                      <a:pt x="1992" y="82"/>
                      <a:pt x="1912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44;p65">
                <a:extLst>
                  <a:ext uri="{FF2B5EF4-FFF2-40B4-BE49-F238E27FC236}">
                    <a16:creationId xmlns:a16="http://schemas.microsoft.com/office/drawing/2014/main" id="{BCB5DF67-2620-A94A-02A8-6B1F7A79A0D3}"/>
                  </a:ext>
                </a:extLst>
              </p:cNvPr>
              <p:cNvSpPr/>
              <p:nvPr/>
            </p:nvSpPr>
            <p:spPr>
              <a:xfrm>
                <a:off x="8124155" y="2393730"/>
                <a:ext cx="164459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61" extrusionOk="0">
                    <a:moveTo>
                      <a:pt x="199" y="1"/>
                    </a:moveTo>
                    <a:cubicBezTo>
                      <a:pt x="103" y="1"/>
                      <a:pt x="17" y="70"/>
                      <a:pt x="10" y="164"/>
                    </a:cubicBezTo>
                    <a:cubicBezTo>
                      <a:pt x="1" y="272"/>
                      <a:pt x="84" y="361"/>
                      <a:pt x="189" y="361"/>
                    </a:cubicBezTo>
                    <a:lnTo>
                      <a:pt x="4143" y="361"/>
                    </a:lnTo>
                    <a:cubicBezTo>
                      <a:pt x="4238" y="361"/>
                      <a:pt x="4324" y="292"/>
                      <a:pt x="4331" y="197"/>
                    </a:cubicBezTo>
                    <a:cubicBezTo>
                      <a:pt x="4341" y="91"/>
                      <a:pt x="4257" y="1"/>
                      <a:pt x="4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45;p65">
                <a:extLst>
                  <a:ext uri="{FF2B5EF4-FFF2-40B4-BE49-F238E27FC236}">
                    <a16:creationId xmlns:a16="http://schemas.microsoft.com/office/drawing/2014/main" id="{DFC67492-CE31-89AC-9213-8C79E4834D1E}"/>
                  </a:ext>
                </a:extLst>
              </p:cNvPr>
              <p:cNvSpPr/>
              <p:nvPr/>
            </p:nvSpPr>
            <p:spPr>
              <a:xfrm>
                <a:off x="8282325" y="2237985"/>
                <a:ext cx="99903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68" extrusionOk="0">
                    <a:moveTo>
                      <a:pt x="1801" y="1687"/>
                    </a:moveTo>
                    <a:cubicBezTo>
                      <a:pt x="1901" y="1687"/>
                      <a:pt x="1985" y="1763"/>
                      <a:pt x="1998" y="1861"/>
                    </a:cubicBezTo>
                    <a:cubicBezTo>
                      <a:pt x="1836" y="2059"/>
                      <a:pt x="1608" y="2177"/>
                      <a:pt x="1350" y="2189"/>
                    </a:cubicBezTo>
                    <a:cubicBezTo>
                      <a:pt x="1335" y="2189"/>
                      <a:pt x="1319" y="2190"/>
                      <a:pt x="1304" y="2190"/>
                    </a:cubicBezTo>
                    <a:cubicBezTo>
                      <a:pt x="1059" y="2190"/>
                      <a:pt x="831" y="2096"/>
                      <a:pt x="657" y="1922"/>
                    </a:cubicBezTo>
                    <a:cubicBezTo>
                      <a:pt x="586" y="1850"/>
                      <a:pt x="529" y="1772"/>
                      <a:pt x="486" y="1687"/>
                    </a:cubicBezTo>
                    <a:close/>
                    <a:moveTo>
                      <a:pt x="1296" y="0"/>
                    </a:moveTo>
                    <a:cubicBezTo>
                      <a:pt x="1275" y="0"/>
                      <a:pt x="1255" y="1"/>
                      <a:pt x="1234" y="2"/>
                    </a:cubicBezTo>
                    <a:cubicBezTo>
                      <a:pt x="586" y="36"/>
                      <a:pt x="52" y="570"/>
                      <a:pt x="19" y="1218"/>
                    </a:cubicBezTo>
                    <a:cubicBezTo>
                      <a:pt x="0" y="1581"/>
                      <a:pt x="137" y="1935"/>
                      <a:pt x="393" y="2192"/>
                    </a:cubicBezTo>
                    <a:cubicBezTo>
                      <a:pt x="634" y="2433"/>
                      <a:pt x="963" y="2568"/>
                      <a:pt x="1303" y="2568"/>
                    </a:cubicBezTo>
                    <a:cubicBezTo>
                      <a:pt x="1758" y="2568"/>
                      <a:pt x="2173" y="2323"/>
                      <a:pt x="2399" y="1932"/>
                    </a:cubicBezTo>
                    <a:cubicBezTo>
                      <a:pt x="2621" y="1547"/>
                      <a:pt x="2637" y="1073"/>
                      <a:pt x="2441" y="692"/>
                    </a:cubicBezTo>
                    <a:cubicBezTo>
                      <a:pt x="2409" y="628"/>
                      <a:pt x="2344" y="591"/>
                      <a:pt x="2277" y="591"/>
                    </a:cubicBezTo>
                    <a:cubicBezTo>
                      <a:pt x="2249" y="591"/>
                      <a:pt x="2220" y="597"/>
                      <a:pt x="2194" y="611"/>
                    </a:cubicBezTo>
                    <a:cubicBezTo>
                      <a:pt x="2103" y="658"/>
                      <a:pt x="2068" y="768"/>
                      <a:pt x="2114" y="860"/>
                    </a:cubicBezTo>
                    <a:cubicBezTo>
                      <a:pt x="2210" y="1048"/>
                      <a:pt x="2233" y="1269"/>
                      <a:pt x="2184" y="1481"/>
                    </a:cubicBezTo>
                    <a:cubicBezTo>
                      <a:pt x="2084" y="1386"/>
                      <a:pt x="1947" y="1329"/>
                      <a:pt x="1799" y="1329"/>
                    </a:cubicBezTo>
                    <a:lnTo>
                      <a:pt x="388" y="1329"/>
                    </a:lnTo>
                    <a:cubicBezTo>
                      <a:pt x="387" y="1298"/>
                      <a:pt x="387" y="1268"/>
                      <a:pt x="388" y="1237"/>
                    </a:cubicBezTo>
                    <a:cubicBezTo>
                      <a:pt x="412" y="775"/>
                      <a:pt x="791" y="393"/>
                      <a:pt x="1253" y="370"/>
                    </a:cubicBezTo>
                    <a:cubicBezTo>
                      <a:pt x="1268" y="370"/>
                      <a:pt x="1284" y="369"/>
                      <a:pt x="1299" y="369"/>
                    </a:cubicBezTo>
                    <a:cubicBezTo>
                      <a:pt x="1396" y="369"/>
                      <a:pt x="1491" y="384"/>
                      <a:pt x="1584" y="414"/>
                    </a:cubicBezTo>
                    <a:cubicBezTo>
                      <a:pt x="1605" y="421"/>
                      <a:pt x="1626" y="425"/>
                      <a:pt x="1647" y="425"/>
                    </a:cubicBezTo>
                    <a:cubicBezTo>
                      <a:pt x="1703" y="425"/>
                      <a:pt x="1757" y="401"/>
                      <a:pt x="1791" y="354"/>
                    </a:cubicBezTo>
                    <a:cubicBezTo>
                      <a:pt x="1872" y="246"/>
                      <a:pt x="1820" y="104"/>
                      <a:pt x="1703" y="66"/>
                    </a:cubicBezTo>
                    <a:cubicBezTo>
                      <a:pt x="1570" y="22"/>
                      <a:pt x="1434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8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3E997C08-ED66-4B58-A6CD-4B3530CA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5401081D-3E02-5F32-3751-7D9D98625C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CD070682-4168-0A4B-214D-A94E8830C3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A6BDD192-B640-B914-B71B-230F9EB199D5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1AEAB9F2-2E60-D88C-76B7-DA33C43AD43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DBB3907-9FDB-6FF1-6FC2-6420BBBF3E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B456CEC-6A01-0300-303A-007312537A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929E3F2A-43C4-ACCA-7F44-21CA2B48ADC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B2A8C953-F0A0-389D-6F41-0356BBA5A7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DEF9A15E-7313-24B7-EB88-F0FED6CB4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799" y="2079326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D43BA448-49E7-6717-62B6-B1B8634F983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C0839B01-E3FF-96F0-43A4-C958EA6DD79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080F51A-1438-5F12-4B66-AB82234C20D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C1FCE80-54CB-15C5-1F42-88186AB568B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876B28C-C1FD-1311-ECC5-E8D86FF89F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7190414C-8375-8133-C4B2-B63E95E6848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D5D26EFD-DF4F-3746-938C-391EA6DBC5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6739B900-B9AD-7046-251B-5A12F095899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45A3FAB-2859-A3BC-E385-9FB31CC21D4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CE5E2ED9-D133-746A-8EDD-CE723A4CA55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5557DEC-333E-4EEF-4806-D3BB2BD5664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E616BA6-99F6-2D4B-C9D0-947D9ABEA88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808D879C-488B-3BE2-4AF5-5718D52E191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3A9429D9-3C6B-1680-8DB8-9E7E95E0567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FDE343CC-9BAB-894E-59E1-0D69ECE31B9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D17D52EB-F85E-7982-867F-50871FE3A18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366807-6E98-72BB-21B0-96147A2E664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6A8114C5-27B0-6077-0A31-DD45CE08942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6DF2A83-7066-F128-837A-1A0A5E65ECC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D0C8028-EC02-5860-15DE-FDD307D0877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7CC3BBA3-05D0-2FC3-8043-35A62570D91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4919F8AA-E8A6-A696-2C1E-D4C1EAF0034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DEDE183C-7AD9-1F6A-FA7D-460CD6DC31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1CC97DEB-94D0-05DA-6F29-569C20599D7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E246053-CA04-2648-BB71-BE037F8B584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7D193CF6-E7D8-04AB-241E-72FF896880C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D1DC001-567C-4CAB-E36D-2E9B05D4595E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D9DCC39-03E8-3800-6A9B-6B7403F1904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955732D3-C3CA-6B76-2FF1-65F041543E4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A9E4940B-0A15-347C-FD14-8E2B33E63CC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2730D5DC-B323-8FF8-5D0C-9B2B9CCE8B5C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7A5AE1F1-ABD0-316E-D839-2B78F78053B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7919F6E3-00F5-A851-85D7-14371A5035E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DE75530B-6BBC-9221-3ACB-191273D4D91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ADA473-A44F-DDF6-E059-009FCD666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9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>
          <a:extLst>
            <a:ext uri="{FF2B5EF4-FFF2-40B4-BE49-F238E27FC236}">
              <a16:creationId xmlns:a16="http://schemas.microsoft.com/office/drawing/2014/main" id="{1B2EE9DD-E425-4E8C-422D-A6757F41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>
            <a:extLst>
              <a:ext uri="{FF2B5EF4-FFF2-40B4-BE49-F238E27FC236}">
                <a16:creationId xmlns:a16="http://schemas.microsoft.com/office/drawing/2014/main" id="{EDD4F8B0-F280-A06D-560E-8B1E0C5B6A29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>
              <a:extLst>
                <a:ext uri="{FF2B5EF4-FFF2-40B4-BE49-F238E27FC236}">
                  <a16:creationId xmlns:a16="http://schemas.microsoft.com/office/drawing/2014/main" id="{B12DB31D-AA44-3189-F30B-EA6828650264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>
                <a:extLst>
                  <a:ext uri="{FF2B5EF4-FFF2-40B4-BE49-F238E27FC236}">
                    <a16:creationId xmlns:a16="http://schemas.microsoft.com/office/drawing/2014/main" id="{D484720E-11A4-B00D-9FF2-3546D1FB6A04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>
                  <a:extLst>
                    <a:ext uri="{FF2B5EF4-FFF2-40B4-BE49-F238E27FC236}">
                      <a16:creationId xmlns:a16="http://schemas.microsoft.com/office/drawing/2014/main" id="{CF86D36B-886C-0A65-199B-10840F41AF07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>
                    <a:extLst>
                      <a:ext uri="{FF2B5EF4-FFF2-40B4-BE49-F238E27FC236}">
                        <a16:creationId xmlns:a16="http://schemas.microsoft.com/office/drawing/2014/main" id="{02C0FFDF-B72E-371E-B67E-642549DE483B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8F8CC697-3E58-CC6D-761D-C45C4D6B5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BC680ECF-8C97-0457-9DF0-FB9041915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F5D61EC5-A31D-C1AD-8803-5D102AF20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39BB26F2-45A2-B0B6-BA5A-DAAF347DF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>
                      <a:extLst>
                        <a:ext uri="{FF2B5EF4-FFF2-40B4-BE49-F238E27FC236}">
                          <a16:creationId xmlns:a16="http://schemas.microsoft.com/office/drawing/2014/main" id="{C9C5A795-BC0A-693D-2E95-8233A81EE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>
                    <a:extLst>
                      <a:ext uri="{FF2B5EF4-FFF2-40B4-BE49-F238E27FC236}">
                        <a16:creationId xmlns:a16="http://schemas.microsoft.com/office/drawing/2014/main" id="{9D8D96B3-970C-601D-9B01-5CE2D09A07D6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>
                  <a:extLst>
                    <a:ext uri="{FF2B5EF4-FFF2-40B4-BE49-F238E27FC236}">
                      <a16:creationId xmlns:a16="http://schemas.microsoft.com/office/drawing/2014/main" id="{0A78767C-CEF9-497F-5298-8BDCB45C645D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>
                    <a:extLst>
                      <a:ext uri="{FF2B5EF4-FFF2-40B4-BE49-F238E27FC236}">
                        <a16:creationId xmlns:a16="http://schemas.microsoft.com/office/drawing/2014/main" id="{A057AEE0-9362-DA50-3FDB-48BBA410698D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0C8E93C9-45DA-D848-949C-2D0BD6792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EBC66195-A869-03DD-7CB1-E22DCA299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1E2F86DA-9A8B-12FC-D4A0-0D69191F1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2C150789-C428-EEE7-421C-F4C00BCD0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>
                      <a:extLst>
                        <a:ext uri="{FF2B5EF4-FFF2-40B4-BE49-F238E27FC236}">
                          <a16:creationId xmlns:a16="http://schemas.microsoft.com/office/drawing/2014/main" id="{0B85030F-CDB2-3483-2833-DBE5BF246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>
                    <a:extLst>
                      <a:ext uri="{FF2B5EF4-FFF2-40B4-BE49-F238E27FC236}">
                        <a16:creationId xmlns:a16="http://schemas.microsoft.com/office/drawing/2014/main" id="{384A6C98-7A8E-429C-2155-C4C9FFD1B34D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>
                  <a:extLst>
                    <a:ext uri="{FF2B5EF4-FFF2-40B4-BE49-F238E27FC236}">
                      <a16:creationId xmlns:a16="http://schemas.microsoft.com/office/drawing/2014/main" id="{92DE5E8E-4062-681D-DD90-DB3C6717BAA3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>
                    <a:extLst>
                      <a:ext uri="{FF2B5EF4-FFF2-40B4-BE49-F238E27FC236}">
                        <a16:creationId xmlns:a16="http://schemas.microsoft.com/office/drawing/2014/main" id="{0539DF13-9035-4735-A048-5111A9489225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08AACDB8-9822-2AFC-59F2-A97955325C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D57AED0B-11FA-05A9-1708-1EEF44646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FCE5FF73-2E6D-8328-E94D-E9538D3E0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CB5AAF39-A30C-2357-79A9-9638A7708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>
                      <a:extLst>
                        <a:ext uri="{FF2B5EF4-FFF2-40B4-BE49-F238E27FC236}">
                          <a16:creationId xmlns:a16="http://schemas.microsoft.com/office/drawing/2014/main" id="{2CB554C4-F739-7AFF-DA0E-92F920392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>
                    <a:extLst>
                      <a:ext uri="{FF2B5EF4-FFF2-40B4-BE49-F238E27FC236}">
                        <a16:creationId xmlns:a16="http://schemas.microsoft.com/office/drawing/2014/main" id="{49CC245B-205F-ABF9-0196-93783663AF5B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>
                  <a:extLst>
                    <a:ext uri="{FF2B5EF4-FFF2-40B4-BE49-F238E27FC236}">
                      <a16:creationId xmlns:a16="http://schemas.microsoft.com/office/drawing/2014/main" id="{04DD2BBB-513C-DDF9-B0F7-420898848C85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>
                    <a:extLst>
                      <a:ext uri="{FF2B5EF4-FFF2-40B4-BE49-F238E27FC236}">
                        <a16:creationId xmlns:a16="http://schemas.microsoft.com/office/drawing/2014/main" id="{29177F39-AA50-DE40-B930-73B59B46410C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D27F0505-A996-69EF-1ED5-7D617DBB1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CD99BCDB-2437-B0DA-CF68-25A29012B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8C9563E3-C017-3C2A-1BE2-6E953E764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74EB5104-6065-8B35-C85F-7E5973999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>
                      <a:extLst>
                        <a:ext uri="{FF2B5EF4-FFF2-40B4-BE49-F238E27FC236}">
                          <a16:creationId xmlns:a16="http://schemas.microsoft.com/office/drawing/2014/main" id="{0DD7D381-A1D6-806A-49F8-9F78DD2FA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>
                    <a:extLst>
                      <a:ext uri="{FF2B5EF4-FFF2-40B4-BE49-F238E27FC236}">
                        <a16:creationId xmlns:a16="http://schemas.microsoft.com/office/drawing/2014/main" id="{EFB23DB8-02E5-3E93-8DF8-F8872342B625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>
                <a:extLst>
                  <a:ext uri="{FF2B5EF4-FFF2-40B4-BE49-F238E27FC236}">
                    <a16:creationId xmlns:a16="http://schemas.microsoft.com/office/drawing/2014/main" id="{164DFAAE-EA38-58BB-54FC-5E3178795549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959AF339-99C0-51DE-4347-013BCE7C1DD1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>
                  <a:extLst>
                    <a:ext uri="{FF2B5EF4-FFF2-40B4-BE49-F238E27FC236}">
                      <a16:creationId xmlns:a16="http://schemas.microsoft.com/office/drawing/2014/main" id="{D570F346-9759-7936-7528-11ABF4B6B0C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>
                <a:extLst>
                  <a:ext uri="{FF2B5EF4-FFF2-40B4-BE49-F238E27FC236}">
                    <a16:creationId xmlns:a16="http://schemas.microsoft.com/office/drawing/2014/main" id="{7F295F13-553A-07F0-BCD0-C5C6E55AC510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D22152A3-13E0-19D5-B0C7-49C30179739B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>
                  <a:extLst>
                    <a:ext uri="{FF2B5EF4-FFF2-40B4-BE49-F238E27FC236}">
                      <a16:creationId xmlns:a16="http://schemas.microsoft.com/office/drawing/2014/main" id="{E93637DD-1497-E05D-0025-857A163050E8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>
              <a:extLst>
                <a:ext uri="{FF2B5EF4-FFF2-40B4-BE49-F238E27FC236}">
                  <a16:creationId xmlns:a16="http://schemas.microsoft.com/office/drawing/2014/main" id="{A8F1007B-ED59-16FF-0F05-C005124651B1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12D31785-6ED8-9135-DF73-B6A81986066A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>
                <a:extLst>
                  <a:ext uri="{FF2B5EF4-FFF2-40B4-BE49-F238E27FC236}">
                    <a16:creationId xmlns:a16="http://schemas.microsoft.com/office/drawing/2014/main" id="{35227D7F-3A2F-BAC8-6411-24C9645ED7CE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>
            <a:extLst>
              <a:ext uri="{FF2B5EF4-FFF2-40B4-BE49-F238E27FC236}">
                <a16:creationId xmlns:a16="http://schemas.microsoft.com/office/drawing/2014/main" id="{29E8060A-263E-3E6C-30D6-520515804461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>
              <a:extLst>
                <a:ext uri="{FF2B5EF4-FFF2-40B4-BE49-F238E27FC236}">
                  <a16:creationId xmlns:a16="http://schemas.microsoft.com/office/drawing/2014/main" id="{6C44D8C5-EE47-0AF5-D93B-CDD12E8E9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>
              <a:extLst>
                <a:ext uri="{FF2B5EF4-FFF2-40B4-BE49-F238E27FC236}">
                  <a16:creationId xmlns:a16="http://schemas.microsoft.com/office/drawing/2014/main" id="{ADE911F3-01C7-C44D-ADFB-7F13977C7919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FC22A720-9F98-25E2-6A0A-35E92B13577D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6DD06D13-632B-4DD7-D04F-205C6080FED4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>
                <a:extLst>
                  <a:ext uri="{FF2B5EF4-FFF2-40B4-BE49-F238E27FC236}">
                    <a16:creationId xmlns:a16="http://schemas.microsoft.com/office/drawing/2014/main" id="{E1C7474E-1787-E100-2390-CFC51A3A5B2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>
              <a:extLst>
                <a:ext uri="{FF2B5EF4-FFF2-40B4-BE49-F238E27FC236}">
                  <a16:creationId xmlns:a16="http://schemas.microsoft.com/office/drawing/2014/main" id="{E7880CF0-A968-EA6C-90C7-692C975851D4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>
              <a:extLst>
                <a:ext uri="{FF2B5EF4-FFF2-40B4-BE49-F238E27FC236}">
                  <a16:creationId xmlns:a16="http://schemas.microsoft.com/office/drawing/2014/main" id="{DF4852BC-FBDD-8545-7436-94604DC2FF9D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BF2FCA66-C7C0-0F8B-08CF-A71B33F20F0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>
                <a:extLst>
                  <a:ext uri="{FF2B5EF4-FFF2-40B4-BE49-F238E27FC236}">
                    <a16:creationId xmlns:a16="http://schemas.microsoft.com/office/drawing/2014/main" id="{EDF8D478-DB8C-BD67-3AE0-1FF75588C39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>
              <a:extLst>
                <a:ext uri="{FF2B5EF4-FFF2-40B4-BE49-F238E27FC236}">
                  <a16:creationId xmlns:a16="http://schemas.microsoft.com/office/drawing/2014/main" id="{F3727953-1B6F-3214-62DC-573F6FD83D00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056CD417-5194-0108-C2CA-7ED4F85448E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>
                <a:extLst>
                  <a:ext uri="{FF2B5EF4-FFF2-40B4-BE49-F238E27FC236}">
                    <a16:creationId xmlns:a16="http://schemas.microsoft.com/office/drawing/2014/main" id="{8D159F60-BDDC-0C62-213A-B3D41647484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8D740452-488F-F3C3-343E-776C6736BCD2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>
              <a:extLst>
                <a:ext uri="{FF2B5EF4-FFF2-40B4-BE49-F238E27FC236}">
                  <a16:creationId xmlns:a16="http://schemas.microsoft.com/office/drawing/2014/main" id="{DE27DE1E-7B01-3EA0-46ED-200A0EAE99D4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>
              <a:extLst>
                <a:ext uri="{FF2B5EF4-FFF2-40B4-BE49-F238E27FC236}">
                  <a16:creationId xmlns:a16="http://schemas.microsoft.com/office/drawing/2014/main" id="{D5158582-57DD-06DB-FBC7-292B0990428D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CC9A7CFB-E009-71CB-3487-066CA15E5C2A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A5705A65-B040-0577-62E5-CE9FF516A3C1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F8EF6858-149F-A805-CBC9-2CFE586C9E9E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C45F5CB1-4DAB-D3C4-4DDC-410224B4ADA9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9009F9B1-E5B5-29A8-2858-0DC17EF05A8F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0F7016EA-E945-BB45-D6B0-91865ABFAD3A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>
                <a:extLst>
                  <a:ext uri="{FF2B5EF4-FFF2-40B4-BE49-F238E27FC236}">
                    <a16:creationId xmlns:a16="http://schemas.microsoft.com/office/drawing/2014/main" id="{40653EE3-07A5-8935-67A4-51DC77B61E44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>
              <a:extLst>
                <a:ext uri="{FF2B5EF4-FFF2-40B4-BE49-F238E27FC236}">
                  <a16:creationId xmlns:a16="http://schemas.microsoft.com/office/drawing/2014/main" id="{04873952-218B-AAFC-C727-A33DE538878A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6E2F64C1-2144-9473-AC8C-843442969F19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FA502E19-8600-E2C7-BCD6-33EE619C3636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>
                <a:extLst>
                  <a:ext uri="{FF2B5EF4-FFF2-40B4-BE49-F238E27FC236}">
                    <a16:creationId xmlns:a16="http://schemas.microsoft.com/office/drawing/2014/main" id="{8C05B36C-68CB-7F67-B5BF-B75F133300E9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B28D2C6F-C880-A390-228F-84C6F5911A43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>
              <a:extLst>
                <a:ext uri="{FF2B5EF4-FFF2-40B4-BE49-F238E27FC236}">
                  <a16:creationId xmlns:a16="http://schemas.microsoft.com/office/drawing/2014/main" id="{ACB689C6-FA11-C31C-C8C6-0984771D6B26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>
              <a:extLst>
                <a:ext uri="{FF2B5EF4-FFF2-40B4-BE49-F238E27FC236}">
                  <a16:creationId xmlns:a16="http://schemas.microsoft.com/office/drawing/2014/main" id="{E95907EF-E99B-8D69-53FE-3704F8D1BE03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49B97210-2882-2E96-B23D-0B856B11497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>
                <a:extLst>
                  <a:ext uri="{FF2B5EF4-FFF2-40B4-BE49-F238E27FC236}">
                    <a16:creationId xmlns:a16="http://schemas.microsoft.com/office/drawing/2014/main" id="{7FAC6D99-1402-0B21-BF9B-82E0DEABBDF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>
            <a:extLst>
              <a:ext uri="{FF2B5EF4-FFF2-40B4-BE49-F238E27FC236}">
                <a16:creationId xmlns:a16="http://schemas.microsoft.com/office/drawing/2014/main" id="{E1D05510-98B3-5C48-F25E-F904DAECF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тестировщики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JsHelper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3" name="Google Shape;1623;p40">
            <a:extLst>
              <a:ext uri="{FF2B5EF4-FFF2-40B4-BE49-F238E27FC236}">
                <a16:creationId xmlns:a16="http://schemas.microsoft.com/office/drawing/2014/main" id="{EEF1461D-3BE5-312C-6E1D-C049E0BA9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«Всегда проходите регистрацию и авторизацию на сайте. Это может открыть вам много функций, которые не доступны без этого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4" name="Google Shape;1624;p40">
            <a:extLst>
              <a:ext uri="{FF2B5EF4-FFF2-40B4-BE49-F238E27FC236}">
                <a16:creationId xmlns:a16="http://schemas.microsoft.com/office/drawing/2014/main" id="{BBC45622-AF24-AC7E-B5DC-33324441D149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260FE3F8-A180-1197-51B6-8E876CBD703C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>
              <a:extLst>
                <a:ext uri="{FF2B5EF4-FFF2-40B4-BE49-F238E27FC236}">
                  <a16:creationId xmlns:a16="http://schemas.microsoft.com/office/drawing/2014/main" id="{CED5D105-A2E7-8CED-058C-56701FC42406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>
            <a:extLst>
              <a:ext uri="{FF2B5EF4-FFF2-40B4-BE49-F238E27FC236}">
                <a16:creationId xmlns:a16="http://schemas.microsoft.com/office/drawing/2014/main" id="{1744CDD7-393D-FE8A-0EF7-2168063B58EC}"/>
              </a:ext>
            </a:extLst>
          </p:cNvPr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>
              <a:extLst>
                <a:ext uri="{FF2B5EF4-FFF2-40B4-BE49-F238E27FC236}">
                  <a16:creationId xmlns:a16="http://schemas.microsoft.com/office/drawing/2014/main" id="{7AE365DA-2B59-2358-F468-761764AAFDE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>
              <a:extLst>
                <a:ext uri="{FF2B5EF4-FFF2-40B4-BE49-F238E27FC236}">
                  <a16:creationId xmlns:a16="http://schemas.microsoft.com/office/drawing/2014/main" id="{0F345DA7-F3D7-749E-0481-19E948E8E43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>
              <a:extLst>
                <a:ext uri="{FF2B5EF4-FFF2-40B4-BE49-F238E27FC236}">
                  <a16:creationId xmlns:a16="http://schemas.microsoft.com/office/drawing/2014/main" id="{3A7BF04C-AE5D-E49E-1CF9-777FE8C2D0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13FA71D-F58A-B3DB-F44D-4F4E3DC1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3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актуальность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экскурс по целям и актуальности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про основные задачи. Зачем, почему, для чего.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и как будет построена система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система должна выглядеть и почему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9A2A98-9387-8F4B-56F8-7F2625FA06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4EB2E390-AB87-F41B-A155-740CE213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A2AD9D-CB77-6FBF-89FD-A7F862AD6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024103F-257A-573F-BE10-D20209A7DD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30819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авторизацию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F6E1B507-638A-7047-734A-DEE6DA3E70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регистрацию на сайте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2F19019-0A4E-C951-1C1C-B3C4DEB532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991D5E8C-8901-8A59-F726-FBA5B38E784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BC9A718-F31F-6537-AA19-3AFB0E0B3CD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434002A2-ABB2-95AF-72C4-A1798BA44707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9651F31D-866B-2D44-A412-EBCBD608AFF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1BFDE3C6-31D8-437C-AF6D-41FFDD93DC2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9D956EA1-7489-02BA-4913-BE332AD494D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2511CAC0-DCDF-743B-3267-64DC446CDF0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0108DC-7ACD-A0C5-FA5C-EA5E7B857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3" name="Google Shape;1532;p39">
            <a:extLst>
              <a:ext uri="{FF2B5EF4-FFF2-40B4-BE49-F238E27FC236}">
                <a16:creationId xmlns:a16="http://schemas.microsoft.com/office/drawing/2014/main" id="{F90B2A03-5EA4-9380-C16C-79EDE3719B04}"/>
              </a:ext>
            </a:extLst>
          </p:cNvPr>
          <p:cNvSpPr txBox="1">
            <a:spLocks/>
          </p:cNvSpPr>
          <p:nvPr/>
        </p:nvSpPr>
        <p:spPr>
          <a:xfrm>
            <a:off x="752641" y="2958590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Подтвердите свой аккаунт, чтобы разблокировать недоступные ранее уроки</a:t>
            </a:r>
          </a:p>
        </p:txBody>
      </p:sp>
      <p:grpSp>
        <p:nvGrpSpPr>
          <p:cNvPr id="4" name="Google Shape;11108;p78">
            <a:extLst>
              <a:ext uri="{FF2B5EF4-FFF2-40B4-BE49-F238E27FC236}">
                <a16:creationId xmlns:a16="http://schemas.microsoft.com/office/drawing/2014/main" id="{91DB4EFB-A841-B813-8D3C-D34BA6ABE1FE}"/>
              </a:ext>
            </a:extLst>
          </p:cNvPr>
          <p:cNvGrpSpPr/>
          <p:nvPr/>
        </p:nvGrpSpPr>
        <p:grpSpPr>
          <a:xfrm>
            <a:off x="4435042" y="1237736"/>
            <a:ext cx="355434" cy="355815"/>
            <a:chOff x="4673540" y="3680297"/>
            <a:chExt cx="355434" cy="355815"/>
          </a:xfrm>
        </p:grpSpPr>
        <p:sp>
          <p:nvSpPr>
            <p:cNvPr id="5" name="Google Shape;11109;p78">
              <a:extLst>
                <a:ext uri="{FF2B5EF4-FFF2-40B4-BE49-F238E27FC236}">
                  <a16:creationId xmlns:a16="http://schemas.microsoft.com/office/drawing/2014/main" id="{F8448925-4003-04A7-FE6A-3AB665030844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6" name="Google Shape;11110;p78">
              <a:extLst>
                <a:ext uri="{FF2B5EF4-FFF2-40B4-BE49-F238E27FC236}">
                  <a16:creationId xmlns:a16="http://schemas.microsoft.com/office/drawing/2014/main" id="{6035F51E-7954-7696-2551-823E0D09E791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7" name="Google Shape;11111;p78">
              <a:extLst>
                <a:ext uri="{FF2B5EF4-FFF2-40B4-BE49-F238E27FC236}">
                  <a16:creationId xmlns:a16="http://schemas.microsoft.com/office/drawing/2014/main" id="{EE1253DE-54C8-F0EC-3654-4C1124FF6206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8" name="Google Shape;11108;p78">
            <a:extLst>
              <a:ext uri="{FF2B5EF4-FFF2-40B4-BE49-F238E27FC236}">
                <a16:creationId xmlns:a16="http://schemas.microsoft.com/office/drawing/2014/main" id="{BC30184D-4245-F60E-41CE-132BE80E7B5B}"/>
              </a:ext>
            </a:extLst>
          </p:cNvPr>
          <p:cNvGrpSpPr/>
          <p:nvPr/>
        </p:nvGrpSpPr>
        <p:grpSpPr>
          <a:xfrm>
            <a:off x="416393" y="1255404"/>
            <a:ext cx="355434" cy="355815"/>
            <a:chOff x="4673540" y="3680297"/>
            <a:chExt cx="355434" cy="355815"/>
          </a:xfrm>
        </p:grpSpPr>
        <p:sp>
          <p:nvSpPr>
            <p:cNvPr id="9" name="Google Shape;11109;p78">
              <a:extLst>
                <a:ext uri="{FF2B5EF4-FFF2-40B4-BE49-F238E27FC236}">
                  <a16:creationId xmlns:a16="http://schemas.microsoft.com/office/drawing/2014/main" id="{5E1C6E19-DC06-8666-449E-0A23B057537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0" name="Google Shape;11110;p78">
              <a:extLst>
                <a:ext uri="{FF2B5EF4-FFF2-40B4-BE49-F238E27FC236}">
                  <a16:creationId xmlns:a16="http://schemas.microsoft.com/office/drawing/2014/main" id="{20D8FD82-B910-F9EA-E5B5-6B80A1E60704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1" name="Google Shape;11111;p78">
              <a:extLst>
                <a:ext uri="{FF2B5EF4-FFF2-40B4-BE49-F238E27FC236}">
                  <a16:creationId xmlns:a16="http://schemas.microsoft.com/office/drawing/2014/main" id="{ACBD60FD-DFAA-8176-3EF3-839B53E9FA38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2" name="Google Shape;11108;p78">
            <a:extLst>
              <a:ext uri="{FF2B5EF4-FFF2-40B4-BE49-F238E27FC236}">
                <a16:creationId xmlns:a16="http://schemas.microsoft.com/office/drawing/2014/main" id="{84F2025D-B307-8196-FE21-5212361BBE0D}"/>
              </a:ext>
            </a:extLst>
          </p:cNvPr>
          <p:cNvGrpSpPr/>
          <p:nvPr/>
        </p:nvGrpSpPr>
        <p:grpSpPr>
          <a:xfrm>
            <a:off x="407860" y="3074739"/>
            <a:ext cx="355434" cy="355815"/>
            <a:chOff x="4673540" y="3680297"/>
            <a:chExt cx="355434" cy="355815"/>
          </a:xfrm>
        </p:grpSpPr>
        <p:sp>
          <p:nvSpPr>
            <p:cNvPr id="13" name="Google Shape;11109;p78">
              <a:extLst>
                <a:ext uri="{FF2B5EF4-FFF2-40B4-BE49-F238E27FC236}">
                  <a16:creationId xmlns:a16="http://schemas.microsoft.com/office/drawing/2014/main" id="{AD4A9AFC-66F9-8DCD-9D8C-2B4670DE3231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4" name="Google Shape;11110;p78">
              <a:extLst>
                <a:ext uri="{FF2B5EF4-FFF2-40B4-BE49-F238E27FC236}">
                  <a16:creationId xmlns:a16="http://schemas.microsoft.com/office/drawing/2014/main" id="{E8E8FA11-EF3B-7E8F-56A8-7143A1B9F8F7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" name="Google Shape;11111;p78">
              <a:extLst>
                <a:ext uri="{FF2B5EF4-FFF2-40B4-BE49-F238E27FC236}">
                  <a16:creationId xmlns:a16="http://schemas.microsoft.com/office/drawing/2014/main" id="{E2B2EFA7-F22F-930A-CDFD-51998755FD0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04372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EBAF586C-0F19-2F10-6EAD-0DD0ACFF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1D1A272C-EAD9-365D-0E9E-5E14AAB16E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57735BBA-30E0-8F60-26B7-AA46CC35081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33F6A5B7-51F5-6FDB-DD41-1AB33A54FD0A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DB621E33-E5F2-2C17-9500-4CB23B54BE0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7748877-AC86-D12A-ECB7-512114A36C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6270616-6FC7-327D-28E1-24D1A958DE1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8AAC4AA-5641-52BC-B0FE-42976B63A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32B4A2CC-D183-B390-0EA3-D855ADE7BD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F7F8856D-A4CF-3882-CB8F-4B7452414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799" y="2079326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администратора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B086B49C-3AE9-B22A-742B-40C11973D359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E7EFBED-D9AE-2B6D-E16A-468D25B0A9E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1B7D9A8-6E81-6EBA-5AD2-1207F73CAAC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B5B2514-9AA8-E654-0097-CEA0DDCEF427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FF5B850F-09F6-5459-8153-A88B8B61D90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536EECCB-DAC1-572A-21E4-E43378F6D8A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BD39D53F-A449-78D6-E9CE-0A77A9987F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61EDC673-0604-1AA1-A516-8EB214CDCE1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451BC53-E7F6-3A60-60F2-265E934449C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0581B8A-C763-6AE9-23F7-CD9C475C307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6F7B23F-38A8-2A08-DB35-10C40AA3FA4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BE89C08-AFEB-6370-E9AB-B9C680F6BA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376D14E-2D02-39C3-1D4A-BC7BFE6350F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96223EC-9E8F-996E-48AC-E4E997BEB1C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064963D3-7ABD-A946-A6B0-5B8630AD27C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05B97D17-BA1A-429B-1570-57CFC7E187F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3D7A913-572E-39B4-C645-520EE3A1AB8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16A6DC0-C2EF-631C-AFD1-CEA35D07267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D6A56C5-3E21-0F88-B67E-A10F90E3650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0EAE32D-A58F-C442-DDFE-BF412F08AA5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1CA7B1D-7699-AF6C-6F24-562752D42B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120F9E41-2E14-753D-B750-AC9B0D12B1F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E2F03285-D603-A1F6-547C-004E385B69C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717CF716-D6E0-3DCC-2983-57196BC8360C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D8C3D30-4DBE-64E8-A5D3-FDDF63CD66D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5DFB3149-2155-7442-762B-B7ABE47644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FD2AD2D6-4320-702B-1C83-082C5592199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BF380-3F5F-91F7-B903-D76CBC66989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68D7FCFB-9C12-97EB-945A-8344239B75A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7545DBE4-F0A9-405D-B4E4-8BAC2E2DFEE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525B8B03-BCE3-8D45-0611-7CDFF9055B29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1FD38FAF-FA48-5D1B-AED9-595ABDB6278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6D806AC-8FBE-E0A6-3A2D-7975CF35AF4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7C0090C8-DB30-812A-24A8-81D3D8537D6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C96C82-4729-E63A-E2CE-3B6A7CAF1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19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C8C1D942-8F99-3345-9235-4FB49141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CBD26F75-8FCC-F1F9-79B5-EA6F4D257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445C515-A69D-C50A-A4F3-663DD034D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30819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на «Админ-панель» через страницу своего аккаунта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7C63D6E4-4185-1A7B-13B8-083A7EEBA28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авторизацию на сайте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4FE8BD98-F55F-1E26-F7FD-D794C6A656C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52D5FAC0-0110-EDBE-29B6-C2107486FCC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60AF191-0F44-6AF4-DF82-7B7337A9349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9FDB621A-F6E7-DB53-683F-3FEEAB26547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2C9B2252-4892-E5AE-B058-CB7EC95C615E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B79CE499-92DB-63BD-59DA-6F495A9F113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39FBD35B-FC27-28DA-A005-FCAD55FEBE4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9B76E1A2-B014-596E-E1A3-D8B5888A4CC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5B3C54-CDBA-F195-7BA9-E5629645C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" name="Google Shape;1532;p39">
            <a:extLst>
              <a:ext uri="{FF2B5EF4-FFF2-40B4-BE49-F238E27FC236}">
                <a16:creationId xmlns:a16="http://schemas.microsoft.com/office/drawing/2014/main" id="{B46039FF-E33F-14A6-5582-57635CFA755C}"/>
              </a:ext>
            </a:extLst>
          </p:cNvPr>
          <p:cNvSpPr txBox="1">
            <a:spLocks/>
          </p:cNvSpPr>
          <p:nvPr/>
        </p:nvSpPr>
        <p:spPr>
          <a:xfrm>
            <a:off x="752641" y="2958590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Выбрав нужную категорию выполните взаимодействие с данными</a:t>
            </a:r>
          </a:p>
        </p:txBody>
      </p:sp>
      <p:grpSp>
        <p:nvGrpSpPr>
          <p:cNvPr id="4" name="Google Shape;11108;p78">
            <a:extLst>
              <a:ext uri="{FF2B5EF4-FFF2-40B4-BE49-F238E27FC236}">
                <a16:creationId xmlns:a16="http://schemas.microsoft.com/office/drawing/2014/main" id="{4AA5CD99-6B5F-462A-15F4-CCD9E37AD7F5}"/>
              </a:ext>
            </a:extLst>
          </p:cNvPr>
          <p:cNvGrpSpPr/>
          <p:nvPr/>
        </p:nvGrpSpPr>
        <p:grpSpPr>
          <a:xfrm>
            <a:off x="4435042" y="1237736"/>
            <a:ext cx="355434" cy="355815"/>
            <a:chOff x="4673540" y="3680297"/>
            <a:chExt cx="355434" cy="355815"/>
          </a:xfrm>
        </p:grpSpPr>
        <p:sp>
          <p:nvSpPr>
            <p:cNvPr id="5" name="Google Shape;11109;p78">
              <a:extLst>
                <a:ext uri="{FF2B5EF4-FFF2-40B4-BE49-F238E27FC236}">
                  <a16:creationId xmlns:a16="http://schemas.microsoft.com/office/drawing/2014/main" id="{BC8278A8-8517-F636-5B5F-C16F8ED4B67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6" name="Google Shape;11110;p78">
              <a:extLst>
                <a:ext uri="{FF2B5EF4-FFF2-40B4-BE49-F238E27FC236}">
                  <a16:creationId xmlns:a16="http://schemas.microsoft.com/office/drawing/2014/main" id="{AB9EB9A5-AE08-89F7-EB60-2B7F3093284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7" name="Google Shape;11111;p78">
              <a:extLst>
                <a:ext uri="{FF2B5EF4-FFF2-40B4-BE49-F238E27FC236}">
                  <a16:creationId xmlns:a16="http://schemas.microsoft.com/office/drawing/2014/main" id="{753AFAB4-460B-FC8F-D134-499F6591E76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8" name="Google Shape;11108;p78">
            <a:extLst>
              <a:ext uri="{FF2B5EF4-FFF2-40B4-BE49-F238E27FC236}">
                <a16:creationId xmlns:a16="http://schemas.microsoft.com/office/drawing/2014/main" id="{7E1DEA63-78EC-A590-197B-B24E199B45DF}"/>
              </a:ext>
            </a:extLst>
          </p:cNvPr>
          <p:cNvGrpSpPr/>
          <p:nvPr/>
        </p:nvGrpSpPr>
        <p:grpSpPr>
          <a:xfrm>
            <a:off x="416393" y="1255404"/>
            <a:ext cx="355434" cy="355815"/>
            <a:chOff x="4673540" y="3680297"/>
            <a:chExt cx="355434" cy="355815"/>
          </a:xfrm>
        </p:grpSpPr>
        <p:sp>
          <p:nvSpPr>
            <p:cNvPr id="9" name="Google Shape;11109;p78">
              <a:extLst>
                <a:ext uri="{FF2B5EF4-FFF2-40B4-BE49-F238E27FC236}">
                  <a16:creationId xmlns:a16="http://schemas.microsoft.com/office/drawing/2014/main" id="{1C9B3876-B4CB-5DB8-3782-1D7FCDB78D3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0" name="Google Shape;11110;p78">
              <a:extLst>
                <a:ext uri="{FF2B5EF4-FFF2-40B4-BE49-F238E27FC236}">
                  <a16:creationId xmlns:a16="http://schemas.microsoft.com/office/drawing/2014/main" id="{46B990D6-D292-6FDB-3F18-5F1B6A38FA29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1" name="Google Shape;11111;p78">
              <a:extLst>
                <a:ext uri="{FF2B5EF4-FFF2-40B4-BE49-F238E27FC236}">
                  <a16:creationId xmlns:a16="http://schemas.microsoft.com/office/drawing/2014/main" id="{0453751B-D601-A8DF-80F8-28F8CE736CF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2" name="Google Shape;11108;p78">
            <a:extLst>
              <a:ext uri="{FF2B5EF4-FFF2-40B4-BE49-F238E27FC236}">
                <a16:creationId xmlns:a16="http://schemas.microsoft.com/office/drawing/2014/main" id="{E5841720-46F0-01E5-9D99-1B73E26CE502}"/>
              </a:ext>
            </a:extLst>
          </p:cNvPr>
          <p:cNvGrpSpPr/>
          <p:nvPr/>
        </p:nvGrpSpPr>
        <p:grpSpPr>
          <a:xfrm>
            <a:off x="407860" y="3074739"/>
            <a:ext cx="355434" cy="355815"/>
            <a:chOff x="4673540" y="3680297"/>
            <a:chExt cx="355434" cy="355815"/>
          </a:xfrm>
        </p:grpSpPr>
        <p:sp>
          <p:nvSpPr>
            <p:cNvPr id="13" name="Google Shape;11109;p78">
              <a:extLst>
                <a:ext uri="{FF2B5EF4-FFF2-40B4-BE49-F238E27FC236}">
                  <a16:creationId xmlns:a16="http://schemas.microsoft.com/office/drawing/2014/main" id="{67EA1C89-F6D0-40EB-2380-239C15149C4E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4" name="Google Shape;11110;p78">
              <a:extLst>
                <a:ext uri="{FF2B5EF4-FFF2-40B4-BE49-F238E27FC236}">
                  <a16:creationId xmlns:a16="http://schemas.microsoft.com/office/drawing/2014/main" id="{4B985541-8853-0DE7-BFA0-DD9BECBA3D8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" name="Google Shape;11111;p78">
              <a:extLst>
                <a:ext uri="{FF2B5EF4-FFF2-40B4-BE49-F238E27FC236}">
                  <a16:creationId xmlns:a16="http://schemas.microsoft.com/office/drawing/2014/main" id="{35702FE1-9247-CB5F-A82F-FEDBC56B233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93052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3D503452-EF1C-90AB-7EF0-26B7A785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4E41FABB-8B63-7820-B257-865E6D3F8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получить доступ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D5987F81-0413-BA47-0B07-ACF2F716EC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активации доступа открывается возможность работать с данными напрямую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7" name="Google Shape;1637;p41">
            <a:extLst>
              <a:ext uri="{FF2B5EF4-FFF2-40B4-BE49-F238E27FC236}">
                <a16:creationId xmlns:a16="http://schemas.microsoft.com/office/drawing/2014/main" id="{14D2AED4-D554-B2CB-555F-7F600988D9B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Активная роль доступа выдается создателями сайта компании после согласованного решения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17A64F8A-254C-6E94-5386-72DBD4D9C92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63CA7722-8760-9C5B-711F-B36A807831A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0" name="Google Shape;1640;p41">
            <a:extLst>
              <a:ext uri="{FF2B5EF4-FFF2-40B4-BE49-F238E27FC236}">
                <a16:creationId xmlns:a16="http://schemas.microsoft.com/office/drawing/2014/main" id="{42351B90-3DD4-9158-2273-E476C7FF4C02}"/>
              </a:ext>
            </a:extLst>
          </p:cNvPr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1" name="Google Shape;1641;p41">
              <a:extLst>
                <a:ext uri="{FF2B5EF4-FFF2-40B4-BE49-F238E27FC236}">
                  <a16:creationId xmlns:a16="http://schemas.microsoft.com/office/drawing/2014/main" id="{D49567AB-873D-22D5-E04F-BC56F997B599}"/>
                </a:ext>
              </a:extLst>
            </p:cNvPr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Google Shape;1642;p41">
              <a:extLst>
                <a:ext uri="{FF2B5EF4-FFF2-40B4-BE49-F238E27FC236}">
                  <a16:creationId xmlns:a16="http://schemas.microsoft.com/office/drawing/2014/main" id="{A40ABB62-C093-B56D-C2BB-2EFEAAFE9F54}"/>
                </a:ext>
              </a:extLst>
            </p:cNvPr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Google Shape;1643;p41">
              <a:extLst>
                <a:ext uri="{FF2B5EF4-FFF2-40B4-BE49-F238E27FC236}">
                  <a16:creationId xmlns:a16="http://schemas.microsoft.com/office/drawing/2014/main" id="{BD409E99-B467-DE0C-A961-677D0F6E525D}"/>
                </a:ext>
              </a:extLst>
            </p:cNvPr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Google Shape;1644;p41">
              <a:extLst>
                <a:ext uri="{FF2B5EF4-FFF2-40B4-BE49-F238E27FC236}">
                  <a16:creationId xmlns:a16="http://schemas.microsoft.com/office/drawing/2014/main" id="{DACAABDD-0FBD-A419-325C-AAA62CD22BBE}"/>
                </a:ext>
              </a:extLst>
            </p:cNvPr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Google Shape;1645;p41">
              <a:extLst>
                <a:ext uri="{FF2B5EF4-FFF2-40B4-BE49-F238E27FC236}">
                  <a16:creationId xmlns:a16="http://schemas.microsoft.com/office/drawing/2014/main" id="{CFD0248D-56F0-6972-01A1-F22E87257141}"/>
                </a:ext>
              </a:extLst>
            </p:cNvPr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6" name="Google Shape;1646;p41">
              <a:extLst>
                <a:ext uri="{FF2B5EF4-FFF2-40B4-BE49-F238E27FC236}">
                  <a16:creationId xmlns:a16="http://schemas.microsoft.com/office/drawing/2014/main" id="{28C734CF-AC99-891E-59E6-7FBFF701E0A2}"/>
                </a:ext>
              </a:extLst>
            </p:cNvPr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7" name="Google Shape;1647;p41">
              <a:extLst>
                <a:ext uri="{FF2B5EF4-FFF2-40B4-BE49-F238E27FC236}">
                  <a16:creationId xmlns:a16="http://schemas.microsoft.com/office/drawing/2014/main" id="{CB20C03B-07F9-8847-722A-56286D048AB3}"/>
                </a:ext>
              </a:extLst>
            </p:cNvPr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8" name="Google Shape;1648;p41">
              <a:extLst>
                <a:ext uri="{FF2B5EF4-FFF2-40B4-BE49-F238E27FC236}">
                  <a16:creationId xmlns:a16="http://schemas.microsoft.com/office/drawing/2014/main" id="{54A07DA9-CCB2-EA22-02A3-4F48DAD072F2}"/>
                </a:ext>
              </a:extLst>
            </p:cNvPr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9" name="Google Shape;1649;p41">
              <a:extLst>
                <a:ext uri="{FF2B5EF4-FFF2-40B4-BE49-F238E27FC236}">
                  <a16:creationId xmlns:a16="http://schemas.microsoft.com/office/drawing/2014/main" id="{6C61B2F4-62A5-1D43-5C24-23BB3CA4B438}"/>
                </a:ext>
              </a:extLst>
            </p:cNvPr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0" name="Google Shape;1650;p41">
              <a:extLst>
                <a:ext uri="{FF2B5EF4-FFF2-40B4-BE49-F238E27FC236}">
                  <a16:creationId xmlns:a16="http://schemas.microsoft.com/office/drawing/2014/main" id="{EE9AC3B5-5723-519E-D531-584264B973F7}"/>
                </a:ext>
              </a:extLst>
            </p:cNvPr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1" name="Google Shape;1651;p41">
              <a:extLst>
                <a:ext uri="{FF2B5EF4-FFF2-40B4-BE49-F238E27FC236}">
                  <a16:creationId xmlns:a16="http://schemas.microsoft.com/office/drawing/2014/main" id="{719A9606-0060-6D70-D5C0-74DEC716E96F}"/>
                </a:ext>
              </a:extLst>
            </p:cNvPr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2" name="Google Shape;1652;p41">
              <a:extLst>
                <a:ext uri="{FF2B5EF4-FFF2-40B4-BE49-F238E27FC236}">
                  <a16:creationId xmlns:a16="http://schemas.microsoft.com/office/drawing/2014/main" id="{2641239F-3D85-151F-8AD9-6A8B90F49DBC}"/>
                </a:ext>
              </a:extLst>
            </p:cNvPr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3" name="Google Shape;1653;p41">
              <a:extLst>
                <a:ext uri="{FF2B5EF4-FFF2-40B4-BE49-F238E27FC236}">
                  <a16:creationId xmlns:a16="http://schemas.microsoft.com/office/drawing/2014/main" id="{4E310FD7-1697-B7B6-1CB2-CC3F8D438D64}"/>
                </a:ext>
              </a:extLst>
            </p:cNvPr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4" name="Google Shape;1654;p41">
              <a:extLst>
                <a:ext uri="{FF2B5EF4-FFF2-40B4-BE49-F238E27FC236}">
                  <a16:creationId xmlns:a16="http://schemas.microsoft.com/office/drawing/2014/main" id="{CCD122D6-3FCE-AADA-9C52-CC3045586AB1}"/>
                </a:ext>
              </a:extLst>
            </p:cNvPr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5" name="Google Shape;1655;p41">
            <a:extLst>
              <a:ext uri="{FF2B5EF4-FFF2-40B4-BE49-F238E27FC236}">
                <a16:creationId xmlns:a16="http://schemas.microsoft.com/office/drawing/2014/main" id="{048D0A64-0AA6-E805-496B-2EA20293852A}"/>
              </a:ext>
            </a:extLst>
          </p:cNvPr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6" name="Google Shape;1656;p41">
              <a:extLst>
                <a:ext uri="{FF2B5EF4-FFF2-40B4-BE49-F238E27FC236}">
                  <a16:creationId xmlns:a16="http://schemas.microsoft.com/office/drawing/2014/main" id="{2726B1F3-779D-3B59-2CE8-9596513E218C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7" name="Google Shape;1657;p41">
              <a:extLst>
                <a:ext uri="{FF2B5EF4-FFF2-40B4-BE49-F238E27FC236}">
                  <a16:creationId xmlns:a16="http://schemas.microsoft.com/office/drawing/2014/main" id="{EA5CD85E-BBA9-8AB4-22F7-3C5D3F240E63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" name="Google Shape;1658;p41">
              <a:extLst>
                <a:ext uri="{FF2B5EF4-FFF2-40B4-BE49-F238E27FC236}">
                  <a16:creationId xmlns:a16="http://schemas.microsoft.com/office/drawing/2014/main" id="{54404553-594A-E668-94EF-F359593ED9B3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" name="Google Shape;1659;p41">
              <a:extLst>
                <a:ext uri="{FF2B5EF4-FFF2-40B4-BE49-F238E27FC236}">
                  <a16:creationId xmlns:a16="http://schemas.microsoft.com/office/drawing/2014/main" id="{A76F80E7-3865-3662-786B-8B26B5F342FE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0" name="Google Shape;1660;p41">
              <a:extLst>
                <a:ext uri="{FF2B5EF4-FFF2-40B4-BE49-F238E27FC236}">
                  <a16:creationId xmlns:a16="http://schemas.microsoft.com/office/drawing/2014/main" id="{414D80EF-BE04-27D5-63BC-B5331209BB13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1" name="Google Shape;1661;p41">
              <a:extLst>
                <a:ext uri="{FF2B5EF4-FFF2-40B4-BE49-F238E27FC236}">
                  <a16:creationId xmlns:a16="http://schemas.microsoft.com/office/drawing/2014/main" id="{041ACF1A-F5C8-C1D6-BD04-F4C4436A61BF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2" name="Google Shape;1662;p41">
              <a:extLst>
                <a:ext uri="{FF2B5EF4-FFF2-40B4-BE49-F238E27FC236}">
                  <a16:creationId xmlns:a16="http://schemas.microsoft.com/office/drawing/2014/main" id="{A7D29AD1-2B7F-D2FB-67C5-E427994537C7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4704FB-665E-E77F-5C7B-25683FC1D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23</a:t>
            </a:fld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322E667-5D1D-1E4B-5F30-AD1FF07B0F7C}"/>
              </a:ext>
            </a:extLst>
          </p:cNvPr>
          <p:cNvCxnSpPr>
            <a:stCxn id="1639" idx="3"/>
            <a:endCxn id="1638" idx="1"/>
          </p:cNvCxnSpPr>
          <p:nvPr/>
        </p:nvCxnSpPr>
        <p:spPr>
          <a:xfrm>
            <a:off x="4144100" y="2249638"/>
            <a:ext cx="85580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AE3676E9-117B-906F-D425-DE1E56EE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52A7B84C-533D-A889-D0B3-65CF5AFE017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BF729B2-47AC-889B-A0F8-344C25E83FF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FCD12683-220A-A960-9357-0D25F9905107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1D92E231-0910-A36B-1BE8-847C146D02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826C774D-AEC1-A4B6-ACAD-F61E5FD3AB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C1C1BC92-6097-6C46-925C-756F47DF08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FDF85343-9F99-83EE-724A-9537AB434CB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F516DD0D-20C5-359E-FBCA-526E000497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разработки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06C6C62D-0824-B07A-88B3-349CD9B1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799" y="2079326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9798281D-C6EB-F422-1552-7D45CED2B98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ECF49F7B-EA02-17AE-1648-5EA8FF56B26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0A2ABAB5-C9C7-4B5B-48ED-0D3752C945D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8C7914D9-ACD1-F860-3583-6AF70FD4E10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219C61C-3A25-D7EB-D02A-0297FFC0583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62B0E74F-5928-6DAB-EE10-BDE66FB790E8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E3725560-72A3-9012-26B7-3EC24DA8A7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9AE00C1A-09C5-4982-0E82-BFE0F636911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777A077-0448-74CE-C6EA-0C45C66F42E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A76E168-3A47-2A23-0D59-C26C22AF480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31836BE-EED3-D20B-0DA9-F6052B46614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4A54295-637F-D4EC-D1E4-645AEF7A3E2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753B3C3-8ABE-66E3-812E-284124434CD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C0C953-7C9E-3FB1-C6AA-4D90129B372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47EDDAFA-6B85-F920-5F1A-DA4B00BBE42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7B6E5E66-A1B5-F368-1398-AA00D33A235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EAC361F-22CE-947C-1850-AAA3B08CA9C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8769BD71-E578-62AD-43C9-00134D8E2DF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2133CB7-171E-3F60-82EC-AC4A1E52454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72A5AD4-8ED6-4824-5D9E-671BDE9296E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EAB8751-96B7-1DEE-57BD-B8B94B7194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B35EEF6-D3F0-5EFC-4817-77582B58109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C25F73C6-F194-0F30-4A9D-028C75A4CDA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774839DA-80D5-D60F-85E0-C5044C47371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FE0C501-1BED-2BCB-8D28-0D44679E21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59B1C17D-49B6-96D3-6D87-BFCF91D44B8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FAFAF0A4-445F-8EA5-ADC7-60D521FE404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7DACFCA7-903E-A07E-1FEC-54B5E82A90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CD3AE5D7-F1C6-8C07-807B-3A89A7ECBF1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07E6F557-2E43-6287-A87B-5107F4837E9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D7483800-BFE2-D34B-798F-E20EE424953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232BAF58-DA18-B0AC-BE38-3F06412DBBBA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E8CE5AFC-8DD0-1D9D-659A-6A10329EE3B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0D7270A6-5740-4CA3-3A9B-05C29A0EB2F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247BF-66E9-85A3-2C2F-4BE83657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85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8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8" name="Google Shape;1918;p4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было создано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9" name="Google Shape;1919;p48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0" name="Google Shape;1920;p4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реализованы такие функции как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1" name="Google Shape;1921;p48"/>
          <p:cNvSpPr txBox="1">
            <a:spLocks noGrp="1"/>
          </p:cNvSpPr>
          <p:nvPr>
            <p:ph type="title" idx="4"/>
          </p:nvPr>
        </p:nvSpPr>
        <p:spPr>
          <a:xfrm>
            <a:off x="2358449" y="3390475"/>
            <a:ext cx="5061455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Минималистичный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2" name="Google Shape;1922;p4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 вышел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3" name="Google Shape;1923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4" name="Google Shape;1924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8" name="Google Shape;1928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9" name="Google Shape;1929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1" name="Google Shape;1931;p48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932" name="Google Shape;1932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3" name="Google Shape;1933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4" name="Google Shape;1934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38" name="Google Shape;1938;p48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939" name="Google Shape;1939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40" name="Google Shape;1940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1" name="Google Shape;1941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3" name="Google Shape;1943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4" name="Google Shape;1944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56B5E9-26C7-9CEA-E437-5EFF8DD1C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>
          <a:extLst>
            <a:ext uri="{FF2B5EF4-FFF2-40B4-BE49-F238E27FC236}">
              <a16:creationId xmlns:a16="http://schemas.microsoft.com/office/drawing/2014/main" id="{129DDF86-EBC2-EAB5-5B03-6AD46A16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>
            <a:extLst>
              <a:ext uri="{FF2B5EF4-FFF2-40B4-BE49-F238E27FC236}">
                <a16:creationId xmlns:a16="http://schemas.microsoft.com/office/drawing/2014/main" id="{C454AF25-538B-C3DC-9DD7-03173A20B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9" name="Google Shape;2219;p58">
            <a:extLst>
              <a:ext uri="{FF2B5EF4-FFF2-40B4-BE49-F238E27FC236}">
                <a16:creationId xmlns:a16="http://schemas.microsoft.com/office/drawing/2014/main" id="{7369256A-4EED-0DA0-63A4-3FD5227004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Созданный продукт обеспечивает эффективное функционирование системы, оптимизирует работу веб-учебника, обеспечивая удобство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0" name="Google Shape;2220;p58">
            <a:extLst>
              <a:ext uri="{FF2B5EF4-FFF2-40B4-BE49-F238E27FC236}">
                <a16:creationId xmlns:a16="http://schemas.microsoft.com/office/drawing/2014/main" id="{71E4154B-9F7F-5CFE-C0F4-A074E1556F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системы имеет большой потенциал для применения в различных учебных сервисах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1" name="Google Shape;2221;p58">
            <a:extLst>
              <a:ext uri="{FF2B5EF4-FFF2-40B4-BE49-F238E27FC236}">
                <a16:creationId xmlns:a16="http://schemas.microsoft.com/office/drawing/2014/main" id="{EC940F5A-4971-D1A5-5F8B-74ED481B43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2" name="Google Shape;2222;p58">
            <a:extLst>
              <a:ext uri="{FF2B5EF4-FFF2-40B4-BE49-F238E27FC236}">
                <a16:creationId xmlns:a16="http://schemas.microsoft.com/office/drawing/2014/main" id="{7AF7B9B6-8A6B-733E-791A-F488101DDA3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B71913-C41E-5946-D438-51666F043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9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support@jshelper.com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+79183212232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jshelper.com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 вас остались вопросы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1509E-0F02-5EAF-27E1-DA00A26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B4B726-9741-B438-98ED-AEB107AD86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57250" y="3377538"/>
            <a:ext cx="5244610" cy="52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80EDACA2-B5B3-91B2-81FE-E516AEA2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F451AEA3-249E-F118-CC3F-FED599D1A5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468" name="Google Shape;1468;p37">
            <a:extLst>
              <a:ext uri="{FF2B5EF4-FFF2-40B4-BE49-F238E27FC236}">
                <a16:creationId xmlns:a16="http://schemas.microsoft.com/office/drawing/2014/main" id="{D0B8483D-C3EA-C367-32F2-D77B8CDBDC6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37">
            <a:extLst>
              <a:ext uri="{FF2B5EF4-FFF2-40B4-BE49-F238E27FC236}">
                <a16:creationId xmlns:a16="http://schemas.microsoft.com/office/drawing/2014/main" id="{131BF60A-0DC7-1054-0169-89CA52E6DC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среды разработки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37">
            <a:extLst>
              <a:ext uri="{FF2B5EF4-FFF2-40B4-BE49-F238E27FC236}">
                <a16:creationId xmlns:a16="http://schemas.microsoft.com/office/drawing/2014/main" id="{B7ED7A95-A7C9-E70F-8957-B845163D2DB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системой, если ты пользователь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6545CB9F-4811-F7B4-016E-D576A6FA3B8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системой, если ты администратор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606F66C4-F3B0-497E-655C-F8160E5C755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разработки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B7936E47-C9CB-5E4B-718B-E017B23EC14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" name="Google Shape;1474;p37">
            <a:extLst>
              <a:ext uri="{FF2B5EF4-FFF2-40B4-BE49-F238E27FC236}">
                <a16:creationId xmlns:a16="http://schemas.microsoft.com/office/drawing/2014/main" id="{2A15A8A7-D317-E5D8-952C-8C8F83FC30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5" name="Google Shape;1475;p37">
            <a:extLst>
              <a:ext uri="{FF2B5EF4-FFF2-40B4-BE49-F238E27FC236}">
                <a16:creationId xmlns:a16="http://schemas.microsoft.com/office/drawing/2014/main" id="{6D884637-E260-E06E-9382-0E55BBA71881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733D7B62-099E-B3CC-2BC6-54DD7CA2B041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7" name="Google Shape;1477;p37">
            <a:extLst>
              <a:ext uri="{FF2B5EF4-FFF2-40B4-BE49-F238E27FC236}">
                <a16:creationId xmlns:a16="http://schemas.microsoft.com/office/drawing/2014/main" id="{EA0B6B82-9A30-7F0F-C6CC-73066A55AF64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6781AA4A-A140-719B-0D99-C59D1B02EC3D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45195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администратора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9" name="Google Shape;1479;p37">
            <a:extLst>
              <a:ext uri="{FF2B5EF4-FFF2-40B4-BE49-F238E27FC236}">
                <a16:creationId xmlns:a16="http://schemas.microsoft.com/office/drawing/2014/main" id="{5A863811-F6C5-F98B-A2D6-3642C359832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84C7E7-9C1C-8AC7-CF0A-E3F1713412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2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экскурс по целям и актуальности работы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актуальность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1D4961-B965-92BE-E1A9-AFBF29F7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 зависит от современных тенденций, под которые компании пытаются подстроится, чтобы улучшить свой экономический статус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направлены на разработку веб-приложения: учебника по языку программирования JavaScript.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так же должно давать возможность вести учет и взаимодействие с данными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66863F-0833-6EEA-7CC7-2E492A632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Аналитики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JsHelper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такого приложения позволит автоматизировать процесс и упростить работу компании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902CCD7-78C0-5106-C813-979AC42C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B27AF53-BBE6-B33B-7A18-621F5B88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1A35574-82E2-CF86-4557-C1B7D3B530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CA19AAC5-0039-25F5-1A56-8A9478D0CC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про основные задачи</a:t>
            </a: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D6A3DD3B-0C3D-969D-814E-588A0658AC3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8608671B-1C75-6790-563A-F196DF51A7C2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DD978CDE-2305-1ADF-B11B-1608B44D7B0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590C3C5-4549-571D-84E3-3E57282EEBB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3082F1A-7DB9-639C-BB86-5BE94A4A25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61D858A7-FFBB-5351-A784-F5E3CDFA837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6A8D6485-BBC1-18A2-3C01-7E1437F45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FABA55F8-A22A-8B43-03AB-E43F71128CC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71B5161-28D8-0B2A-F38A-CC67442B833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05723297-6B66-50CE-3A0F-7ADDC375B6C5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F34600A-582F-B721-D3FA-3D3596088E5D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91CB268-41DF-9331-A475-E08245E8E1D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8437966B-B4EE-0C4D-C2F6-F68C49FE3A2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1C5709C3-C616-00FF-D41D-8D381ACF239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C1E4E2E9-2073-682D-73FF-7C13B2446F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3B283096-68C8-D725-A2F7-AA5DAB14D80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E4F4FDA-B8EE-AB74-90EB-A899BA292A6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B82C7209-1401-9B5F-1EF5-D7E42EC89B0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25AEA24A-D8A3-1B5F-53F8-1D18362B0CA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CADB84B-6423-87CD-FC20-CCBCF47E0B4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21A812B6-27C7-B9A5-F21D-7626BF72EE0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4E4968B4-5DA9-26EE-236C-A66684DD84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40C9C878-B0C9-5580-FACC-DF7246FA0E3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8B5BB42-1823-A0B4-84E0-7FC9277B91B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EEE02CA-C3A4-F076-AE9F-4F917D9182F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BB8FE32-96B7-4925-BF3A-4693FD58495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0471ACC-7813-14E0-016D-234643E22D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9B52421-F7C8-176B-D8A6-9ABB98525E5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5D1A0D8-BB36-59E9-2ED1-77FC75B592C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522912E6-EAAA-9507-8AE8-5B8D2A8E617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E2D8B3AB-E824-D58C-B826-00B3DE86731F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CEB862A-223E-4A32-4A9E-A073C02BDCC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ACE3B248-5625-034F-0B94-DD112DFB43D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0FEEDD29-DA7F-40DB-8EFC-B5BD945DAE5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CF340A0-E038-35D5-277F-E378FB46763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D513AB99-E1D8-51F3-7880-632EB52D295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5C0B35A8-9319-B402-7C53-6EF16C38C3E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D8F181BF-0B93-3416-05F9-143DF755F643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DE5952DC-B9CB-48E1-4210-7C19601B43D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64FD030-2556-67FD-23B4-8C4C97AB4E1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DCA5E93C-67E4-C2D6-8B38-BF42A454908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C3711A-81B4-876D-A03A-B4A7083D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85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4BBF4E4-DB20-8E70-7824-C120B10D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6240297A-4827-6D80-22BA-8644ADB09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A1794482-85CC-2798-E5FB-2B991328891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42">
            <a:extLst>
              <a:ext uri="{FF2B5EF4-FFF2-40B4-BE49-F238E27FC236}">
                <a16:creationId xmlns:a16="http://schemas.microsoft.com/office/drawing/2014/main" id="{C1D88DCF-F714-207E-D7E7-F9914273DF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работы компании и найти способы улучшения бизнес-процессов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0" name="Google Shape;1670;p42">
            <a:extLst>
              <a:ext uri="{FF2B5EF4-FFF2-40B4-BE49-F238E27FC236}">
                <a16:creationId xmlns:a16="http://schemas.microsoft.com/office/drawing/2014/main" id="{36308D5E-3342-5380-8644-D0D743F95B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технического задания на основе полученного анализа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1" name="Google Shape;1671;p42">
            <a:extLst>
              <a:ext uri="{FF2B5EF4-FFF2-40B4-BE49-F238E27FC236}">
                <a16:creationId xmlns:a16="http://schemas.microsoft.com/office/drawing/2014/main" id="{C0ADDEC7-DB4C-9675-8CBB-1582DD93EB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компонентов системы на основе технического задания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8D2442AE-178B-DBD7-33DA-D020AC8A59B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3" name="Google Shape;1673;p42">
            <a:extLst>
              <a:ext uri="{FF2B5EF4-FFF2-40B4-BE49-F238E27FC236}">
                <a16:creationId xmlns:a16="http://schemas.microsoft.com/office/drawing/2014/main" id="{7083ED22-4C98-5B57-DE46-4651857454E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4" name="Google Shape;1674;p42">
            <a:extLst>
              <a:ext uri="{FF2B5EF4-FFF2-40B4-BE49-F238E27FC236}">
                <a16:creationId xmlns:a16="http://schemas.microsoft.com/office/drawing/2014/main" id="{F51A1E6C-C5DC-7DAA-E20C-AC693394E732}"/>
              </a:ext>
            </a:extLst>
          </p:cNvPr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8BA0C076-3D7C-8DA8-2F9D-4F44B8308901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2D3646B2-7782-A395-8839-5D6DA9C2C537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2D54DDA2-A8A8-F4D2-186B-70199E947F5B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BDDABF21-53EA-1C71-DAE6-508069443E70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CDAD3136-FE87-89D1-ECE3-ED7B62FDBD1F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A6E1D4D2-3842-37ED-3487-8AE0E3D30DFC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BDC4F83D-F7A0-88B9-B62A-E25BE8EE1916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A9C9BFA9-4BD9-45B9-33AD-2CA9C0CF6DF6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644E531B-2715-D452-1501-F4F9F4285F73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CA67A57F-B00C-5DA1-2FBD-FF63E2061B7F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10F04EF7-612B-00B1-9AA3-611869AC0D8E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01BB9D89-7FEC-FFC9-8298-A24A74B8E615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FF6A1562-0301-EB36-66A2-BF8A3057976A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0867D7F5-1EC7-251E-2310-27F20BFC353F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5EEF5666-A9C9-69EC-0D29-26E37122D8D4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142B5537-B046-838F-44DA-C30C340926E1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684F86B3-0AE8-ECEB-B85B-A16FE16394F1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F2E3D47D-45A5-6C37-F60B-480AF52CEF78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C1FA5640-1885-1EF9-020C-7A68BBACF616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DCFD9F1F-06C1-2E53-6438-D0EE62D6F643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8DFA70FA-7079-2C9C-14D1-F33D3C3CEDBE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DCD7E111-2BDD-AECD-8BB8-F24D829629E9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70A291E8-30AB-76ED-AF7E-C3C111B6F351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42">
              <a:extLst>
                <a:ext uri="{FF2B5EF4-FFF2-40B4-BE49-F238E27FC236}">
                  <a16:creationId xmlns:a16="http://schemas.microsoft.com/office/drawing/2014/main" id="{26AF11DF-3F49-DD7C-7767-60A7BD50F429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9" name="Google Shape;1699;p42">
            <a:extLst>
              <a:ext uri="{FF2B5EF4-FFF2-40B4-BE49-F238E27FC236}">
                <a16:creationId xmlns:a16="http://schemas.microsoft.com/office/drawing/2014/main" id="{CBD91E31-FA1D-96F2-DE9B-ACDC74A29CCC}"/>
              </a:ext>
            </a:extLst>
          </p:cNvPr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E387B7EA-A190-91B8-003B-084153D7388D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277DF223-F25A-A872-5849-B23F5EABF364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791B1FEA-D2DB-6183-2906-CB16E7975607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A08CD25C-9B19-A9ED-2311-744CFFACD8EE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EE702B16-190B-17AC-F0A8-9F9026E5E2F1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DBBD4850-8FA8-80CE-FD76-B933C7508EDE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777EB653-6307-D5BB-BC5F-6A5F63361AF1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3D42F7D5-A4C0-2CB6-6353-A2CBA3E5C758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AEF84468-3DFE-7A16-ACFA-F8D0BC02FE2B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820C3FC4-B7EE-2A96-6E00-6373DF41EDBD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E3A17B9C-25FE-E06E-4071-D2B062C44585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42">
              <a:extLst>
                <a:ext uri="{FF2B5EF4-FFF2-40B4-BE49-F238E27FC236}">
                  <a16:creationId xmlns:a16="http://schemas.microsoft.com/office/drawing/2014/main" id="{C5C25DD3-9EF0-8668-AD20-3454F654D236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2" name="Google Shape;1712;p42">
            <a:extLst>
              <a:ext uri="{FF2B5EF4-FFF2-40B4-BE49-F238E27FC236}">
                <a16:creationId xmlns:a16="http://schemas.microsoft.com/office/drawing/2014/main" id="{143FE566-AB8B-9FAA-C2F0-311B63BE305C}"/>
              </a:ext>
            </a:extLst>
          </p:cNvPr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>
              <a:extLst>
                <a:ext uri="{FF2B5EF4-FFF2-40B4-BE49-F238E27FC236}">
                  <a16:creationId xmlns:a16="http://schemas.microsoft.com/office/drawing/2014/main" id="{29EA84EB-67A4-DBE8-2F7C-F119C6DDC6D8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42">
              <a:extLst>
                <a:ext uri="{FF2B5EF4-FFF2-40B4-BE49-F238E27FC236}">
                  <a16:creationId xmlns:a16="http://schemas.microsoft.com/office/drawing/2014/main" id="{5E75FA31-1196-CDFB-43BB-F34A18EBD9B2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42">
              <a:extLst>
                <a:ext uri="{FF2B5EF4-FFF2-40B4-BE49-F238E27FC236}">
                  <a16:creationId xmlns:a16="http://schemas.microsoft.com/office/drawing/2014/main" id="{BD48512F-3371-08A2-46E8-56FF98E5128D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42">
              <a:extLst>
                <a:ext uri="{FF2B5EF4-FFF2-40B4-BE49-F238E27FC236}">
                  <a16:creationId xmlns:a16="http://schemas.microsoft.com/office/drawing/2014/main" id="{E2F34C57-0DC4-ECA6-81E3-19514457D9BF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42">
              <a:extLst>
                <a:ext uri="{FF2B5EF4-FFF2-40B4-BE49-F238E27FC236}">
                  <a16:creationId xmlns:a16="http://schemas.microsoft.com/office/drawing/2014/main" id="{A3DF3302-93A8-F089-9D19-2D6BCA25A452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42">
              <a:extLst>
                <a:ext uri="{FF2B5EF4-FFF2-40B4-BE49-F238E27FC236}">
                  <a16:creationId xmlns:a16="http://schemas.microsoft.com/office/drawing/2014/main" id="{ADA78D09-A365-9098-04F7-72D6D1AC643B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42">
              <a:extLst>
                <a:ext uri="{FF2B5EF4-FFF2-40B4-BE49-F238E27FC236}">
                  <a16:creationId xmlns:a16="http://schemas.microsoft.com/office/drawing/2014/main" id="{D71EE977-73E3-D1C4-7234-C1A5E4E095A9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42">
              <a:extLst>
                <a:ext uri="{FF2B5EF4-FFF2-40B4-BE49-F238E27FC236}">
                  <a16:creationId xmlns:a16="http://schemas.microsoft.com/office/drawing/2014/main" id="{79B53E28-8FEE-0851-02A2-53945A362DF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42">
              <a:extLst>
                <a:ext uri="{FF2B5EF4-FFF2-40B4-BE49-F238E27FC236}">
                  <a16:creationId xmlns:a16="http://schemas.microsoft.com/office/drawing/2014/main" id="{B50C0175-09BC-06CE-C3BF-31D3A8777CFC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42">
              <a:extLst>
                <a:ext uri="{FF2B5EF4-FFF2-40B4-BE49-F238E27FC236}">
                  <a16:creationId xmlns:a16="http://schemas.microsoft.com/office/drawing/2014/main" id="{DAF7AB3C-0FED-DC2D-B1DA-4C51FC7A9491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42">
              <a:extLst>
                <a:ext uri="{FF2B5EF4-FFF2-40B4-BE49-F238E27FC236}">
                  <a16:creationId xmlns:a16="http://schemas.microsoft.com/office/drawing/2014/main" id="{70655749-C5C1-3D8A-1999-2BCE861AA183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42">
              <a:extLst>
                <a:ext uri="{FF2B5EF4-FFF2-40B4-BE49-F238E27FC236}">
                  <a16:creationId xmlns:a16="http://schemas.microsoft.com/office/drawing/2014/main" id="{9056B367-775D-070F-C1DE-EC2966DD41ED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42">
              <a:extLst>
                <a:ext uri="{FF2B5EF4-FFF2-40B4-BE49-F238E27FC236}">
                  <a16:creationId xmlns:a16="http://schemas.microsoft.com/office/drawing/2014/main" id="{13F78FC7-A56B-C5F5-D107-7A1E7758622A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42">
              <a:extLst>
                <a:ext uri="{FF2B5EF4-FFF2-40B4-BE49-F238E27FC236}">
                  <a16:creationId xmlns:a16="http://schemas.microsoft.com/office/drawing/2014/main" id="{7F7A4B5A-2957-C249-6B91-E89FA3080D3A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42">
              <a:extLst>
                <a:ext uri="{FF2B5EF4-FFF2-40B4-BE49-F238E27FC236}">
                  <a16:creationId xmlns:a16="http://schemas.microsoft.com/office/drawing/2014/main" id="{3B2D144B-63A0-3FE7-480C-F57A504D9F6F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42">
              <a:extLst>
                <a:ext uri="{FF2B5EF4-FFF2-40B4-BE49-F238E27FC236}">
                  <a16:creationId xmlns:a16="http://schemas.microsoft.com/office/drawing/2014/main" id="{5C53F491-DEBC-88B9-E86F-0F21D9F6BEE4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6F42D4-6B5F-FDFE-2605-A3B1F200A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8</a:t>
            </a:fld>
            <a:endParaRPr lang="ru-RU" dirty="0"/>
          </a:p>
        </p:txBody>
      </p:sp>
      <p:grpSp>
        <p:nvGrpSpPr>
          <p:cNvPr id="3" name="Google Shape;11906;p80">
            <a:extLst>
              <a:ext uri="{FF2B5EF4-FFF2-40B4-BE49-F238E27FC236}">
                <a16:creationId xmlns:a16="http://schemas.microsoft.com/office/drawing/2014/main" id="{36BA9588-7469-74AA-E38C-F427938B5B6D}"/>
              </a:ext>
            </a:extLst>
          </p:cNvPr>
          <p:cNvGrpSpPr/>
          <p:nvPr/>
        </p:nvGrpSpPr>
        <p:grpSpPr>
          <a:xfrm>
            <a:off x="5458074" y="3738075"/>
            <a:ext cx="361147" cy="361529"/>
            <a:chOff x="7538896" y="1970156"/>
            <a:chExt cx="361147" cy="361529"/>
          </a:xfrm>
          <a:solidFill>
            <a:schemeClr val="tx2"/>
          </a:solidFill>
        </p:grpSpPr>
        <p:sp>
          <p:nvSpPr>
            <p:cNvPr id="4" name="Google Shape;11907;p80">
              <a:extLst>
                <a:ext uri="{FF2B5EF4-FFF2-40B4-BE49-F238E27FC236}">
                  <a16:creationId xmlns:a16="http://schemas.microsoft.com/office/drawing/2014/main" id="{808FB106-D0E9-FCA5-C689-CECCCDDF34D6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08;p80">
              <a:extLst>
                <a:ext uri="{FF2B5EF4-FFF2-40B4-BE49-F238E27FC236}">
                  <a16:creationId xmlns:a16="http://schemas.microsoft.com/office/drawing/2014/main" id="{BCA6C558-DDD6-95F2-E956-9BBC089D9A38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09;p80">
              <a:extLst>
                <a:ext uri="{FF2B5EF4-FFF2-40B4-BE49-F238E27FC236}">
                  <a16:creationId xmlns:a16="http://schemas.microsoft.com/office/drawing/2014/main" id="{43484252-C7A9-0F12-171C-64E725FA23A9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10;p80">
              <a:extLst>
                <a:ext uri="{FF2B5EF4-FFF2-40B4-BE49-F238E27FC236}">
                  <a16:creationId xmlns:a16="http://schemas.microsoft.com/office/drawing/2014/main" id="{290D469A-030A-6BDA-33DC-1FD8FEA523F5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11;p80">
              <a:extLst>
                <a:ext uri="{FF2B5EF4-FFF2-40B4-BE49-F238E27FC236}">
                  <a16:creationId xmlns:a16="http://schemas.microsoft.com/office/drawing/2014/main" id="{FEF808EC-B82F-9F04-A483-27BA96597859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12;p80">
              <a:extLst>
                <a:ext uri="{FF2B5EF4-FFF2-40B4-BE49-F238E27FC236}">
                  <a16:creationId xmlns:a16="http://schemas.microsoft.com/office/drawing/2014/main" id="{D2B64F1B-3F53-9AF0-A471-AD2DADE2D187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73;p42">
            <a:extLst>
              <a:ext uri="{FF2B5EF4-FFF2-40B4-BE49-F238E27FC236}">
                <a16:creationId xmlns:a16="http://schemas.microsoft.com/office/drawing/2014/main" id="{C1BD9845-CCE5-1D6B-8D38-B17D444876D4}"/>
              </a:ext>
            </a:extLst>
          </p:cNvPr>
          <p:cNvSpPr txBox="1">
            <a:spLocks/>
          </p:cNvSpPr>
          <p:nvPr/>
        </p:nvSpPr>
        <p:spPr>
          <a:xfrm>
            <a:off x="5396387" y="4143007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</a:p>
        </p:txBody>
      </p:sp>
    </p:spTree>
    <p:extLst>
      <p:ext uri="{BB962C8B-B14F-4D97-AF65-F5344CB8AC3E}">
        <p14:creationId xmlns:p14="http://schemas.microsoft.com/office/powerpoint/2010/main" val="41841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C41A0AD5-60C9-F451-0E23-82E97782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19D5D27D-6909-4B46-3064-247111F735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8A97F89-764D-D345-F63F-31BE35DF42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40C97DD0-23C0-099E-762E-ABC54ED047CF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370DF6DC-2D62-86CF-5E41-6318B35F767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E8AADA2-B7B4-A1D0-2F13-20793FCFF1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120BEA5-0307-08EE-944D-26E47CD2626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7197F379-A850-1E11-982B-CD6DCF82D1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2C236CCF-3D72-2762-AFEC-3A3A25964C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и как будет построена система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BCC1E81B-3240-3CF1-3DC3-6AC7966F9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6613329A-1227-6A6B-05BA-E46E5E9602E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549A32B-CA86-7865-B75E-9A8AD7C9184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B6FB3AC-FBFA-C480-2ADB-0C374B3F37F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029CDA6-3B53-7155-98EB-81D09937C80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F3AE65D6-C355-C285-3D92-50FFED2D9A27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BA523CD8-4D3A-9A23-E5D9-43E77FD78B4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FD91C616-9730-9B59-18E7-B6C2442D9C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7B910567-4018-EB94-9845-C8837842D06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E17A0B4-FD8C-C338-D905-029D3DC9DAF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85C0AA4-17F2-E280-D976-2611FEE76AB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91F1EF51-69BC-70ED-EC4F-7807702BDD4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51EDD69-0D3A-C829-CD4E-F30A06CA10E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F0D4864-43EB-919F-79EE-E4E86250E1B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DAD2A00-9C45-1C77-AB91-58D19958E26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864111E5-276D-B4BA-D634-583D54B45AC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66AC1085-ADB0-B857-D0F0-E5E184568C0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D50365A-7FE0-B9E5-BC55-4055E8E5FE6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BADD296-EC59-832E-0180-A74AF00E15F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7A36ACF-FA19-97FC-9498-899C9BAA87F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4646B59-188E-CEFF-09DD-DB56551EB85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8093B36-4258-4567-7EF4-B7508516161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3C0E07EB-19D9-1AEA-C73B-67BF3979340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22D6EE84-5DBD-76C6-368C-1277579192E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6707871D-6F1F-E4A7-9664-82414C97FE2A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CE6C21D-DF35-ED32-3CAE-960D4285DCA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E7675B57-EC08-661E-F2BA-080C3B46D5F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724BADC-3E98-2F6B-43CB-68162D6EA54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9DDE9BFA-D3B9-2DCC-1E8E-73AD6A2240D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3721716-4DA3-758D-AFCE-3FEFEA2BA97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1C6C12A8-4689-3C8D-E6DC-56D8A849E27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95A60474-64CA-A059-DD7B-70D6BC3BE7E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9A69BC61-16F7-DFA0-83F6-0C9F1B5CA2E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CF355543-BDCF-ADE1-C89A-9514EBE7657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3D5C3A2D-6EE7-9DD8-21C9-E9E2542A26C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5B00A9-3101-3C6D-916D-403A820E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1485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623</Words>
  <Application>Microsoft Office PowerPoint</Application>
  <PresentationFormat>Экран (16:9)</PresentationFormat>
  <Paragraphs>177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Poppins</vt:lpstr>
      <vt:lpstr>IBM Plex Mono</vt:lpstr>
      <vt:lpstr>PT Sans</vt:lpstr>
      <vt:lpstr>Source Code Pro</vt:lpstr>
      <vt:lpstr>Arial</vt:lpstr>
      <vt:lpstr>Times New Roman</vt:lpstr>
      <vt:lpstr>Introduction to Coding Workshop by Slidesgo</vt:lpstr>
      <vt:lpstr>WEB-УЧЕБНИК «ПРОГРАММИРОВАНИЕ В СРЕДЕ JAVASCRIPT»</vt:lpstr>
      <vt:lpstr>Содержание</vt:lpstr>
      <vt:lpstr>Содержание</vt:lpstr>
      <vt:lpstr>01</vt:lpstr>
      <vt:lpstr>Вводная часть</vt:lpstr>
      <vt:lpstr>— Аналитики из JsHelper</vt:lpstr>
      <vt:lpstr>02</vt:lpstr>
      <vt:lpstr>Зачем? Как? </vt:lpstr>
      <vt:lpstr>03</vt:lpstr>
      <vt:lpstr>Состав</vt:lpstr>
      <vt:lpstr>Почему MySQL</vt:lpstr>
      <vt:lpstr>04</vt:lpstr>
      <vt:lpstr>Оформление</vt:lpstr>
      <vt:lpstr>Компоненты интерфейса</vt:lpstr>
      <vt:lpstr>Функциональные требования</vt:lpstr>
      <vt:lpstr>05</vt:lpstr>
      <vt:lpstr>Шаги установки</vt:lpstr>
      <vt:lpstr>06</vt:lpstr>
      <vt:lpstr>— тестировщики из JsHelper</vt:lpstr>
      <vt:lpstr>Руководство</vt:lpstr>
      <vt:lpstr>07</vt:lpstr>
      <vt:lpstr>Руководство</vt:lpstr>
      <vt:lpstr>Как получить доступ?</vt:lpstr>
      <vt:lpstr>08</vt:lpstr>
      <vt:lpstr>Веб-приложение</vt:lpstr>
      <vt:lpstr>Вывод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ahkaz</cp:lastModifiedBy>
  <cp:revision>79</cp:revision>
  <dcterms:modified xsi:type="dcterms:W3CDTF">2024-12-11T22:36:05Z</dcterms:modified>
</cp:coreProperties>
</file>