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37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438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69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523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30622"/>
            <a:ext cx="8229600" cy="634082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908720"/>
            <a:ext cx="8219256" cy="5217443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A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6580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654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1956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649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457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56635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16193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3266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AEC1D-38E0-4CD0-99B6-6EF0772E39D3}" type="datetimeFigureOut">
              <a:rPr lang="fr-CA" smtClean="0"/>
              <a:t>2022-09-01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DE3BB-B8D9-4069-A54E-0C35ECD89E74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9906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lalonde3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rsoftware.org/isdl.php" TargetMode="External"/><Relationship Id="rId2" Type="http://schemas.openxmlformats.org/officeDocument/2006/relationships/hyperlink" Target="https://jrsoftware.org/isinfo.ph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rsoftware.org/ishelp.ph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82911"/>
            <a:ext cx="7772400" cy="1470025"/>
          </a:xfrm>
        </p:spPr>
        <p:txBody>
          <a:bodyPr>
            <a:noAutofit/>
          </a:bodyPr>
          <a:lstStyle/>
          <a:p>
            <a:r>
              <a:rPr lang="en-US" sz="3200" dirty="0"/>
              <a:t>Webinar</a:t>
            </a:r>
            <a:br>
              <a:rPr lang="en-US" sz="3200" dirty="0"/>
            </a:br>
            <a:r>
              <a:rPr lang="en-US" sz="3200" dirty="0"/>
              <a:t>Distributing software with</a:t>
            </a:r>
            <a:br>
              <a:rPr lang="en-US" sz="3200" dirty="0"/>
            </a:br>
            <a:r>
              <a:rPr lang="en-US" sz="4000" dirty="0" err="1"/>
              <a:t>Inno</a:t>
            </a:r>
            <a:r>
              <a:rPr lang="en-US" sz="4000" dirty="0"/>
              <a:t> Setup</a:t>
            </a:r>
            <a:br>
              <a:rPr lang="en-US" sz="3200" dirty="0"/>
            </a:br>
            <a:r>
              <a:rPr lang="en-US" sz="3200" dirty="0"/>
              <a:t>free installer for Windows programs</a:t>
            </a:r>
            <a:endParaRPr lang="fr-CA" sz="320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A" dirty="0">
                <a:solidFill>
                  <a:schemeClr val="tx1"/>
                </a:solidFill>
              </a:rPr>
              <a:t>2022-09-01</a:t>
            </a:r>
          </a:p>
          <a:p>
            <a:endParaRPr lang="fr-CA" dirty="0">
              <a:solidFill>
                <a:schemeClr val="tx1"/>
              </a:solidFill>
            </a:endParaRPr>
          </a:p>
          <a:p>
            <a:r>
              <a:rPr lang="fr-CA" dirty="0">
                <a:solidFill>
                  <a:schemeClr val="tx1"/>
                </a:solidFill>
              </a:rPr>
              <a:t>Jean Lalonde</a:t>
            </a:r>
            <a:br>
              <a:rPr lang="fr-CA" dirty="0">
                <a:solidFill>
                  <a:schemeClr val="tx1"/>
                </a:solidFill>
              </a:rPr>
            </a:br>
            <a:r>
              <a:rPr lang="fr-CA" dirty="0">
                <a:solidFill>
                  <a:schemeClr val="tx1"/>
                </a:solidFill>
                <a:hlinkClick r:id="rId2"/>
              </a:rPr>
              <a:t>jlalonde33@gmail.com</a:t>
            </a:r>
            <a:endParaRPr lang="fr-CA" dirty="0">
              <a:solidFill>
                <a:schemeClr val="tx1"/>
              </a:solidFill>
            </a:endParaRPr>
          </a:p>
          <a:p>
            <a:r>
              <a:rPr lang="fr-CA" dirty="0" err="1">
                <a:solidFill>
                  <a:schemeClr val="tx1"/>
                </a:solidFill>
              </a:rPr>
              <a:t>JnLlnd</a:t>
            </a:r>
            <a:r>
              <a:rPr lang="fr-CA" dirty="0">
                <a:solidFill>
                  <a:schemeClr val="tx1"/>
                </a:solidFill>
              </a:rPr>
              <a:t> on AHK forum</a:t>
            </a:r>
          </a:p>
        </p:txBody>
      </p:sp>
    </p:spTree>
    <p:extLst>
      <p:ext uri="{BB962C8B-B14F-4D97-AF65-F5344CB8AC3E}">
        <p14:creationId xmlns:p14="http://schemas.microsoft.com/office/powerpoint/2010/main" val="321109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Table of content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Inno</a:t>
            </a:r>
            <a:r>
              <a:rPr lang="en-US" sz="2800" dirty="0"/>
              <a:t> Setup</a:t>
            </a:r>
          </a:p>
          <a:p>
            <a:pPr lvl="1"/>
            <a:r>
              <a:rPr lang="en-US" sz="2400" dirty="0"/>
              <a:t>Home: </a:t>
            </a:r>
            <a:r>
              <a:rPr lang="en-US" sz="2400" dirty="0">
                <a:hlinkClick r:id="rId2"/>
              </a:rPr>
              <a:t>https://jrsoftware.org/isinfo.php</a:t>
            </a:r>
            <a:endParaRPr lang="en-US" sz="2400" dirty="0"/>
          </a:p>
          <a:p>
            <a:pPr lvl="1"/>
            <a:r>
              <a:rPr lang="en-US" sz="2400" dirty="0"/>
              <a:t>Download: </a:t>
            </a:r>
            <a:r>
              <a:rPr lang="en-US" sz="2400" dirty="0">
                <a:hlinkClick r:id="rId3"/>
              </a:rPr>
              <a:t>https://jrsoftware.org/isdl.php</a:t>
            </a:r>
            <a:endParaRPr lang="en-US" sz="2400" dirty="0"/>
          </a:p>
          <a:p>
            <a:pPr lvl="1"/>
            <a:r>
              <a:rPr lang="en-US" sz="2400" dirty="0"/>
              <a:t>Help: </a:t>
            </a:r>
            <a:r>
              <a:rPr lang="en-US" sz="2400" dirty="0">
                <a:hlinkClick r:id="rId4"/>
              </a:rPr>
              <a:t>https://jrsoftware.org/ishelp.php</a:t>
            </a:r>
            <a:endParaRPr lang="en-US" sz="2400" dirty="0"/>
          </a:p>
          <a:p>
            <a:pPr lvl="3"/>
            <a:endParaRPr lang="en-US" sz="1600" dirty="0"/>
          </a:p>
          <a:p>
            <a:r>
              <a:rPr lang="en-US" sz="2800" dirty="0"/>
              <a:t>Table of content</a:t>
            </a:r>
          </a:p>
          <a:p>
            <a:pPr lvl="1"/>
            <a:r>
              <a:rPr lang="en-US" sz="2400" dirty="0"/>
              <a:t>Simple example</a:t>
            </a:r>
          </a:p>
          <a:p>
            <a:pPr lvl="1"/>
            <a:r>
              <a:rPr lang="en-US" sz="2400" dirty="0"/>
              <a:t>Intermediate example</a:t>
            </a:r>
          </a:p>
          <a:p>
            <a:pPr lvl="1"/>
            <a:r>
              <a:rPr lang="en-US" sz="2400" dirty="0"/>
              <a:t>Real life example (Quick Access Popup)</a:t>
            </a:r>
          </a:p>
        </p:txBody>
      </p:sp>
    </p:spTree>
    <p:extLst>
      <p:ext uri="{BB962C8B-B14F-4D97-AF65-F5344CB8AC3E}">
        <p14:creationId xmlns:p14="http://schemas.microsoft.com/office/powerpoint/2010/main" val="352500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Simple </a:t>
            </a:r>
            <a:r>
              <a:rPr lang="fr-CA" dirty="0" err="1"/>
              <a:t>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Constants</a:t>
            </a:r>
          </a:p>
          <a:p>
            <a:pPr lvl="1"/>
            <a:r>
              <a:rPr lang="en-US" sz="2400" dirty="0"/>
              <a:t>values used in your directives</a:t>
            </a:r>
          </a:p>
          <a:p>
            <a:pPr lvl="1"/>
            <a:r>
              <a:rPr lang="en-US" sz="2400" i="1" dirty="0"/>
              <a:t>Examples:</a:t>
            </a:r>
          </a:p>
          <a:p>
            <a:pPr lvl="2"/>
            <a:r>
              <a:rPr lang="en-US" sz="2000" i="1" dirty="0"/>
              <a:t>{app} </a:t>
            </a:r>
            <a:r>
              <a:rPr lang="fr-CA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application directory</a:t>
            </a:r>
          </a:p>
          <a:p>
            <a:pPr lvl="2"/>
            <a:r>
              <a:rPr lang="en-US" sz="2000" dirty="0"/>
              <a:t>{group} 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 path to the Start Menu folder</a:t>
            </a:r>
            <a:endParaRPr lang="en-US" sz="2000" dirty="0"/>
          </a:p>
          <a:p>
            <a:r>
              <a:rPr lang="en-US" sz="2800" dirty="0"/>
              <a:t>#define</a:t>
            </a:r>
          </a:p>
          <a:p>
            <a:pPr lvl="1"/>
            <a:r>
              <a:rPr lang="en-US" sz="2400" dirty="0"/>
              <a:t>create variables used in your directives</a:t>
            </a:r>
          </a:p>
          <a:p>
            <a:pPr lvl="1"/>
            <a:r>
              <a:rPr lang="en-US" sz="2400" dirty="0"/>
              <a:t>See </a:t>
            </a:r>
            <a:r>
              <a:rPr lang="en-US" sz="2400" dirty="0" err="1"/>
              <a:t>Inno</a:t>
            </a:r>
            <a:r>
              <a:rPr lang="en-US" sz="2400" dirty="0"/>
              <a:t> Setup Preprocessor command</a:t>
            </a:r>
          </a:p>
          <a:p>
            <a:r>
              <a:rPr lang="en-US" sz="2800" dirty="0"/>
              <a:t>[Setup]</a:t>
            </a:r>
          </a:p>
          <a:p>
            <a:pPr lvl="1"/>
            <a:r>
              <a:rPr lang="en-US" sz="2400" dirty="0"/>
              <a:t>global settings used by the installer and uninstaller</a:t>
            </a:r>
          </a:p>
          <a:p>
            <a:r>
              <a:rPr lang="en-US" sz="2800" dirty="0"/>
              <a:t>[Files]</a:t>
            </a:r>
          </a:p>
          <a:p>
            <a:pPr lvl="1"/>
            <a:r>
              <a:rPr lang="en-US" sz="2400" dirty="0"/>
              <a:t>files to install on the user's system</a:t>
            </a:r>
          </a:p>
          <a:p>
            <a:r>
              <a:rPr lang="en-US" sz="2800" dirty="0"/>
              <a:t>[Icons]</a:t>
            </a:r>
          </a:p>
          <a:p>
            <a:pPr lvl="1"/>
            <a:r>
              <a:rPr lang="en-US" sz="2400" dirty="0"/>
              <a:t>shortcuts Setup is to create in the Start Menu</a:t>
            </a:r>
          </a:p>
        </p:txBody>
      </p:sp>
    </p:spTree>
    <p:extLst>
      <p:ext uri="{BB962C8B-B14F-4D97-AF65-F5344CB8AC3E}">
        <p14:creationId xmlns:p14="http://schemas.microsoft.com/office/powerpoint/2010/main" val="986270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 err="1"/>
              <a:t>Intermediate</a:t>
            </a:r>
            <a:r>
              <a:rPr lang="fr-CA" dirty="0"/>
              <a:t> </a:t>
            </a:r>
            <a:r>
              <a:rPr lang="fr-CA" dirty="0" err="1"/>
              <a:t>example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400" dirty="0"/>
              <a:t>#define</a:t>
            </a:r>
          </a:p>
          <a:p>
            <a:pPr lvl="1"/>
            <a:r>
              <a:rPr lang="en-US" sz="2000" dirty="0" err="1"/>
              <a:t>GetEnv</a:t>
            </a:r>
            <a:r>
              <a:rPr lang="en-US" sz="2000" dirty="0"/>
              <a:t>() to retrieve environment variables</a:t>
            </a:r>
          </a:p>
          <a:p>
            <a:r>
              <a:rPr lang="en-US" sz="2400" dirty="0"/>
              <a:t>[Setup]</a:t>
            </a:r>
          </a:p>
          <a:p>
            <a:pPr lvl="1"/>
            <a:r>
              <a:rPr lang="en-US" sz="2000" dirty="0"/>
              <a:t>Adding more info (</a:t>
            </a:r>
            <a:r>
              <a:rPr lang="en-US" sz="2000" dirty="0" err="1"/>
              <a:t>OutputDir</a:t>
            </a:r>
            <a:r>
              <a:rPr lang="en-US" sz="2000" dirty="0"/>
              <a:t>, </a:t>
            </a:r>
            <a:r>
              <a:rPr lang="en-US" sz="2000" dirty="0" err="1"/>
              <a:t>SetupIconFile</a:t>
            </a:r>
            <a:r>
              <a:rPr lang="en-US" sz="2000" dirty="0"/>
              <a:t>, </a:t>
            </a:r>
            <a:r>
              <a:rPr lang="en-US" sz="2000" dirty="0" err="1"/>
              <a:t>LicenseFile</a:t>
            </a:r>
            <a:r>
              <a:rPr lang="en-US" sz="2000" dirty="0"/>
              <a:t>, etc.)</a:t>
            </a:r>
            <a:endParaRPr lang="en-US" sz="2400" dirty="0"/>
          </a:p>
          <a:p>
            <a:r>
              <a:rPr lang="en-US" sz="2400" dirty="0"/>
              <a:t>[Tasks]</a:t>
            </a:r>
          </a:p>
          <a:p>
            <a:pPr lvl="1"/>
            <a:r>
              <a:rPr lang="en-US" sz="2000" dirty="0"/>
              <a:t>Allow user to select tasks to execute</a:t>
            </a:r>
          </a:p>
          <a:p>
            <a:r>
              <a:rPr lang="en-US" sz="2400" dirty="0"/>
              <a:t>[Icons]</a:t>
            </a:r>
          </a:p>
          <a:p>
            <a:pPr lvl="1"/>
            <a:r>
              <a:rPr lang="en-US" sz="2000" dirty="0"/>
              <a:t>Adding menu item linking to an URL</a:t>
            </a:r>
          </a:p>
          <a:p>
            <a:pPr lvl="1"/>
            <a:r>
              <a:rPr lang="en-US" sz="2000" dirty="0"/>
              <a:t>Adding Uninstall menu item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Dirs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Create a directory on user’s system</a:t>
            </a:r>
          </a:p>
          <a:p>
            <a:r>
              <a:rPr lang="en-US" sz="2400" dirty="0"/>
              <a:t>[INI]</a:t>
            </a:r>
          </a:p>
          <a:p>
            <a:pPr lvl="1"/>
            <a:r>
              <a:rPr lang="en-US" sz="2000" dirty="0"/>
              <a:t>Create or change values in an </a:t>
            </a:r>
            <a:r>
              <a:rPr lang="en-US" sz="2000" dirty="0" err="1"/>
              <a:t>ini</a:t>
            </a:r>
            <a:r>
              <a:rPr lang="en-US" sz="2000" dirty="0"/>
              <a:t> file</a:t>
            </a:r>
          </a:p>
          <a:p>
            <a:r>
              <a:rPr lang="en-US" sz="2400" dirty="0"/>
              <a:t>[Run]</a:t>
            </a:r>
          </a:p>
          <a:p>
            <a:pPr lvl="1"/>
            <a:r>
              <a:rPr lang="en-US" sz="2000" dirty="0"/>
              <a:t>Applications to launch after installation</a:t>
            </a:r>
          </a:p>
          <a:p>
            <a:r>
              <a:rPr lang="en-US" sz="2400" dirty="0"/>
              <a:t>[Languages]</a:t>
            </a:r>
          </a:p>
          <a:p>
            <a:pPr lvl="1"/>
            <a:r>
              <a:rPr lang="en-US" sz="2000" dirty="0"/>
              <a:t>Select installer task, determine values in </a:t>
            </a:r>
            <a:r>
              <a:rPr lang="en-US" sz="2000" dirty="0" err="1"/>
              <a:t>ini</a:t>
            </a:r>
            <a:r>
              <a:rPr lang="en-US" sz="2000" dirty="0"/>
              <a:t> file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CustomMessages</a:t>
            </a:r>
            <a:r>
              <a:rPr lang="en-US" sz="2400" dirty="0"/>
              <a:t>]</a:t>
            </a:r>
          </a:p>
          <a:p>
            <a:pPr lvl="1"/>
            <a:r>
              <a:rPr lang="en-US" sz="2000" dirty="0"/>
              <a:t>Messages that can be translated</a:t>
            </a:r>
          </a:p>
        </p:txBody>
      </p:sp>
    </p:spTree>
    <p:extLst>
      <p:ext uri="{BB962C8B-B14F-4D97-AF65-F5344CB8AC3E}">
        <p14:creationId xmlns:p14="http://schemas.microsoft.com/office/powerpoint/2010/main" val="378132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9DD6DB-77BF-84AA-278F-948A54E42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CA" dirty="0"/>
              <a:t>Real life </a:t>
            </a:r>
            <a:r>
              <a:rPr lang="fr-CA" dirty="0" err="1"/>
              <a:t>example</a:t>
            </a:r>
            <a:endParaRPr lang="fr-CA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0C4CC8F-4A3B-CCA3-0C36-A2EA1B73E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/>
              <a:t>[</a:t>
            </a:r>
            <a:r>
              <a:rPr lang="fr-CA" dirty="0" err="1"/>
              <a:t>Registry</a:t>
            </a:r>
            <a:r>
              <a:rPr lang="fr-CA" dirty="0"/>
              <a:t>]</a:t>
            </a:r>
          </a:p>
          <a:p>
            <a:pPr lvl="1"/>
            <a:r>
              <a:rPr lang="fr-CA" dirty="0" err="1"/>
              <a:t>Register</a:t>
            </a:r>
            <a:r>
              <a:rPr lang="fr-CA" dirty="0"/>
              <a:t> the application in Windows </a:t>
            </a:r>
            <a:r>
              <a:rPr lang="fr-CA" dirty="0" err="1"/>
              <a:t>Registry</a:t>
            </a:r>
            <a:endParaRPr lang="fr-CA" dirty="0"/>
          </a:p>
          <a:p>
            <a:pPr lvl="1"/>
            <a:r>
              <a:rPr lang="fr-CA" dirty="0" err="1"/>
              <a:t>Create</a:t>
            </a:r>
            <a:r>
              <a:rPr lang="fr-CA" dirty="0"/>
              <a:t> </a:t>
            </a:r>
            <a:r>
              <a:rPr lang="fr-CA" dirty="0" err="1"/>
              <a:t>context</a:t>
            </a:r>
            <a:r>
              <a:rPr lang="fr-CA" dirty="0"/>
              <a:t> menu entries</a:t>
            </a:r>
          </a:p>
          <a:p>
            <a:r>
              <a:rPr lang="fr-CA" dirty="0"/>
              <a:t>[Code]</a:t>
            </a:r>
          </a:p>
          <a:p>
            <a:pPr lvl="1"/>
            <a:r>
              <a:rPr lang="fr-CA" dirty="0"/>
              <a:t>Pascal </a:t>
            </a:r>
            <a:r>
              <a:rPr lang="fr-CA" dirty="0" err="1"/>
              <a:t>language</a:t>
            </a:r>
            <a:endParaRPr lang="fr-CA" dirty="0"/>
          </a:p>
          <a:p>
            <a:pPr lvl="1"/>
            <a:r>
              <a:rPr lang="fr-CA" dirty="0"/>
              <a:t>Code </a:t>
            </a:r>
            <a:r>
              <a:rPr lang="fr-CA" dirty="0" err="1"/>
              <a:t>functions</a:t>
            </a:r>
            <a:r>
              <a:rPr lang="fr-CA" dirty="0"/>
              <a:t> </a:t>
            </a:r>
            <a:r>
              <a:rPr lang="fr-CA" dirty="0" err="1"/>
              <a:t>controling</a:t>
            </a:r>
            <a:r>
              <a:rPr lang="fr-CA" dirty="0"/>
              <a:t> the setup flow</a:t>
            </a:r>
          </a:p>
          <a:p>
            <a:pPr lvl="1"/>
            <a:r>
              <a:rPr lang="fr-CA" dirty="0"/>
              <a:t>Example: </a:t>
            </a:r>
            <a:r>
              <a:rPr lang="fr-CA" dirty="0" err="1"/>
              <a:t>ShouldSkipPage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9419625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279</Words>
  <Application>Microsoft Office PowerPoint</Application>
  <PresentationFormat>Affichage à l'écran (4:3)</PresentationFormat>
  <Paragraphs>58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Arial</vt:lpstr>
      <vt:lpstr>Calibri</vt:lpstr>
      <vt:lpstr>Thème Office</vt:lpstr>
      <vt:lpstr>Webinar Distributing software with Inno Setup free installer for Windows programs</vt:lpstr>
      <vt:lpstr>Table of content</vt:lpstr>
      <vt:lpstr>Simple example</vt:lpstr>
      <vt:lpstr>Intermediate example</vt:lpstr>
      <vt:lpstr>Real life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ObjCSV AHK library to parse CSV files</dc:title>
  <dc:creator>Jean</dc:creator>
  <cp:lastModifiedBy>Jean Lalonde</cp:lastModifiedBy>
  <cp:revision>13</cp:revision>
  <dcterms:created xsi:type="dcterms:W3CDTF">2017-08-12T15:10:53Z</dcterms:created>
  <dcterms:modified xsi:type="dcterms:W3CDTF">2022-09-01T15:55:28Z</dcterms:modified>
</cp:coreProperties>
</file>