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2" r:id="rId4"/>
    <p:sldId id="259" r:id="rId5"/>
    <p:sldId id="267" r:id="rId6"/>
    <p:sldId id="268" r:id="rId7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3429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685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0287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1714500" algn="l" defTabSz="6858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057400" algn="l" defTabSz="6858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2400300" algn="l" defTabSz="6858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2743200" algn="l" defTabSz="6858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4C64"/>
    <a:srgbClr val="87C7E3"/>
    <a:srgbClr val="ED6B6D"/>
    <a:srgbClr val="FED16C"/>
    <a:srgbClr val="A8D37A"/>
    <a:srgbClr val="435F86"/>
    <a:srgbClr val="EEEEEE"/>
    <a:srgbClr val="FBA6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3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954" y="84"/>
      </p:cViewPr>
      <p:guideLst>
        <p:guide orient="horz" pos="2160"/>
        <p:guide pos="384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D2FBF07-153B-406E-9C0D-817A5DD16296}" type="datetimeFigureOut">
              <a:rPr lang="zh-CN" altLang="en-US"/>
              <a:pPr>
                <a:defRPr/>
              </a:pPr>
              <a:t>2018/6/19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82DCD90-62FA-4EBF-8E2D-1BC8BE720D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970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D02BE-75D9-4A13-8483-9F7A1F0DFD38}" type="datetimeFigureOut">
              <a:rPr lang="zh-CN" altLang="en-US"/>
              <a:pPr>
                <a:defRPr/>
              </a:pPr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7D0B3-16F2-4BB3-8B69-B6D1C0B9DF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72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E763B-ADFD-4316-89A0-32FF3F47492C}" type="datetimeFigureOut">
              <a:rPr lang="zh-CN" altLang="en-US"/>
              <a:pPr>
                <a:defRPr/>
              </a:pPr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78996-C61E-4306-8DBB-50389A71D4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48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47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6" y="273847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EB904-F0E6-420B-AC82-421776602E3E}" type="datetimeFigureOut">
              <a:rPr lang="zh-CN" altLang="en-US"/>
              <a:pPr>
                <a:defRPr/>
              </a:pPr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1D8DC-D4F1-4538-BEC9-D67F604733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44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F3350-FDFE-434A-AF7E-7091D48B416C}" type="datetimeFigureOut">
              <a:rPr lang="zh-CN" altLang="en-US"/>
              <a:pPr>
                <a:defRPr/>
              </a:pPr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D8C5F-DA56-4573-9953-9140AF2612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1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0A47C-E76F-48FB-BC0D-874814FB12EA}" type="datetimeFigureOut">
              <a:rPr lang="zh-CN" altLang="en-US"/>
              <a:pPr>
                <a:defRPr/>
              </a:pPr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96B87-BE78-49BB-992C-8C79238C70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03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8C22B-F217-4B3C-974E-BD2378D75662}" type="datetimeFigureOut">
              <a:rPr lang="zh-CN" altLang="en-US"/>
              <a:pPr>
                <a:defRPr/>
              </a:pPr>
              <a:t>2018/6/19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C6390-D52F-4730-ACC1-E7F76964CD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8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6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43DAA-C377-4BCC-96D6-3AADB46601BC}" type="datetimeFigureOut">
              <a:rPr lang="zh-CN" altLang="en-US"/>
              <a:pPr>
                <a:defRPr/>
              </a:pPr>
              <a:t>2018/6/19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01B1E-A432-4F92-B1D4-79767232E2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29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7F53C-15A3-4870-90F7-DAB03B68BA0C}" type="datetimeFigureOut">
              <a:rPr lang="zh-CN" altLang="en-US"/>
              <a:pPr>
                <a:defRPr/>
              </a:pPr>
              <a:t>2018/6/19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A65D6-171F-4062-A2E4-3A6F4E055D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79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3A6CE-EB77-4DCA-B07B-ABE7FC8419A8}" type="datetimeFigureOut">
              <a:rPr lang="zh-CN" altLang="en-US"/>
              <a:pPr>
                <a:defRPr/>
              </a:pPr>
              <a:t>2018/6/19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B2293-7482-4618-8151-4DD9E3CBAE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29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50822-F770-426F-8DBF-69723AE66553}" type="datetimeFigureOut">
              <a:rPr lang="zh-CN" altLang="en-US"/>
              <a:pPr>
                <a:defRPr/>
              </a:pPr>
              <a:t>2018/6/19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882F7-2FF0-4E14-8D81-9032C6814D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90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B69B6-62B5-4DBA-BB9C-169DCF877776}" type="datetimeFigureOut">
              <a:rPr lang="zh-CN" altLang="en-US"/>
              <a:pPr>
                <a:defRPr/>
              </a:pPr>
              <a:t>2018/6/19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CD12E-1C25-4D44-9F9D-105CF17578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69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3CB1E8D-84E6-4288-A09F-4A098AD868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reeform 382"/>
          <p:cNvSpPr>
            <a:spLocks/>
          </p:cNvSpPr>
          <p:nvPr/>
        </p:nvSpPr>
        <p:spPr bwMode="auto">
          <a:xfrm>
            <a:off x="-1191" y="2076453"/>
            <a:ext cx="9145191" cy="1788319"/>
          </a:xfrm>
          <a:custGeom>
            <a:avLst/>
            <a:gdLst>
              <a:gd name="T0" fmla="*/ 12091567 w 2749"/>
              <a:gd name="T1" fmla="*/ 2384425 h 1198"/>
              <a:gd name="T2" fmla="*/ 106455 w 2749"/>
              <a:gd name="T3" fmla="*/ 2384425 h 1198"/>
              <a:gd name="T4" fmla="*/ 0 w 2749"/>
              <a:gd name="T5" fmla="*/ 2336657 h 1198"/>
              <a:gd name="T6" fmla="*/ 0 w 2749"/>
              <a:gd name="T7" fmla="*/ 47768 h 1198"/>
              <a:gd name="T8" fmla="*/ 106455 w 2749"/>
              <a:gd name="T9" fmla="*/ 0 h 1198"/>
              <a:gd name="T10" fmla="*/ 12091567 w 2749"/>
              <a:gd name="T11" fmla="*/ 0 h 1198"/>
              <a:gd name="T12" fmla="*/ 12193587 w 2749"/>
              <a:gd name="T13" fmla="*/ 47768 h 1198"/>
              <a:gd name="T14" fmla="*/ 12193587 w 2749"/>
              <a:gd name="T15" fmla="*/ 2336657 h 1198"/>
              <a:gd name="T16" fmla="*/ 12091567 w 2749"/>
              <a:gd name="T17" fmla="*/ 2384425 h 119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749" h="1198">
                <a:moveTo>
                  <a:pt x="2726" y="1198"/>
                </a:moveTo>
                <a:cubicBezTo>
                  <a:pt x="24" y="1198"/>
                  <a:pt x="24" y="1198"/>
                  <a:pt x="24" y="1198"/>
                </a:cubicBezTo>
                <a:cubicBezTo>
                  <a:pt x="11" y="1198"/>
                  <a:pt x="0" y="1187"/>
                  <a:pt x="0" y="117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2726" y="0"/>
                  <a:pt x="2726" y="0"/>
                  <a:pt x="2726" y="0"/>
                </a:cubicBezTo>
                <a:cubicBezTo>
                  <a:pt x="2739" y="0"/>
                  <a:pt x="2749" y="11"/>
                  <a:pt x="2749" y="24"/>
                </a:cubicBezTo>
                <a:cubicBezTo>
                  <a:pt x="2749" y="1174"/>
                  <a:pt x="2749" y="1174"/>
                  <a:pt x="2749" y="1174"/>
                </a:cubicBezTo>
                <a:cubicBezTo>
                  <a:pt x="2749" y="1187"/>
                  <a:pt x="2739" y="1198"/>
                  <a:pt x="2726" y="1198"/>
                </a:cubicBezTo>
              </a:path>
            </a:pathLst>
          </a:custGeom>
          <a:solidFill>
            <a:srgbClr val="2E4C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19459" name="组合 773"/>
          <p:cNvGrpSpPr>
            <a:grpSpLocks/>
          </p:cNvGrpSpPr>
          <p:nvPr/>
        </p:nvGrpSpPr>
        <p:grpSpPr bwMode="auto">
          <a:xfrm>
            <a:off x="5038731" y="1425180"/>
            <a:ext cx="4104085" cy="3098006"/>
            <a:chOff x="6719888" y="2131781"/>
            <a:chExt cx="5472112" cy="4130676"/>
          </a:xfrm>
        </p:grpSpPr>
        <p:sp>
          <p:nvSpPr>
            <p:cNvPr id="19467" name="AutoShape 380"/>
            <p:cNvSpPr>
              <a:spLocks noChangeAspect="1" noChangeArrowheads="1" noTextEdit="1"/>
            </p:cNvSpPr>
            <p:nvPr/>
          </p:nvSpPr>
          <p:spPr bwMode="auto">
            <a:xfrm>
              <a:off x="6719888" y="2131781"/>
              <a:ext cx="5472112" cy="412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8" name="Freeform 383"/>
            <p:cNvSpPr>
              <a:spLocks/>
            </p:cNvSpPr>
            <p:nvPr/>
          </p:nvSpPr>
          <p:spPr bwMode="auto">
            <a:xfrm>
              <a:off x="9183688" y="4540019"/>
              <a:ext cx="549275" cy="698500"/>
            </a:xfrm>
            <a:custGeom>
              <a:avLst/>
              <a:gdLst>
                <a:gd name="T0" fmla="*/ 513453 w 276"/>
                <a:gd name="T1" fmla="*/ 698500 h 351"/>
                <a:gd name="T2" fmla="*/ 35822 w 276"/>
                <a:gd name="T3" fmla="*/ 698500 h 351"/>
                <a:gd name="T4" fmla="*/ 0 w 276"/>
                <a:gd name="T5" fmla="*/ 662679 h 351"/>
                <a:gd name="T6" fmla="*/ 0 w 276"/>
                <a:gd name="T7" fmla="*/ 35821 h 351"/>
                <a:gd name="T8" fmla="*/ 35822 w 276"/>
                <a:gd name="T9" fmla="*/ 0 h 351"/>
                <a:gd name="T10" fmla="*/ 513453 w 276"/>
                <a:gd name="T11" fmla="*/ 0 h 351"/>
                <a:gd name="T12" fmla="*/ 549275 w 276"/>
                <a:gd name="T13" fmla="*/ 35821 h 351"/>
                <a:gd name="T14" fmla="*/ 549275 w 276"/>
                <a:gd name="T15" fmla="*/ 662679 h 351"/>
                <a:gd name="T16" fmla="*/ 513453 w 276"/>
                <a:gd name="T17" fmla="*/ 698500 h 3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6" h="351">
                  <a:moveTo>
                    <a:pt x="258" y="351"/>
                  </a:moveTo>
                  <a:cubicBezTo>
                    <a:pt x="18" y="351"/>
                    <a:pt x="18" y="351"/>
                    <a:pt x="18" y="351"/>
                  </a:cubicBezTo>
                  <a:cubicBezTo>
                    <a:pt x="8" y="351"/>
                    <a:pt x="0" y="343"/>
                    <a:pt x="0" y="33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8" y="0"/>
                    <a:pt x="276" y="8"/>
                    <a:pt x="276" y="18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43"/>
                    <a:pt x="268" y="351"/>
                    <a:pt x="258" y="351"/>
                  </a:cubicBezTo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9" name="Rectangle 384"/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70" name="Rectangle 385"/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71" name="Freeform 386"/>
            <p:cNvSpPr>
              <a:spLocks/>
            </p:cNvSpPr>
            <p:nvPr/>
          </p:nvSpPr>
          <p:spPr bwMode="auto">
            <a:xfrm>
              <a:off x="9221788" y="5167082"/>
              <a:ext cx="473075" cy="20638"/>
            </a:xfrm>
            <a:custGeom>
              <a:avLst/>
              <a:gdLst>
                <a:gd name="T0" fmla="*/ 466725 w 298"/>
                <a:gd name="T1" fmla="*/ 20638 h 13"/>
                <a:gd name="T2" fmla="*/ 3175 w 298"/>
                <a:gd name="T3" fmla="*/ 20638 h 13"/>
                <a:gd name="T4" fmla="*/ 0 w 298"/>
                <a:gd name="T5" fmla="*/ 0 h 13"/>
                <a:gd name="T6" fmla="*/ 473075 w 298"/>
                <a:gd name="T7" fmla="*/ 0 h 13"/>
                <a:gd name="T8" fmla="*/ 466725 w 298"/>
                <a:gd name="T9" fmla="*/ 20638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" h="13">
                  <a:moveTo>
                    <a:pt x="294" y="13"/>
                  </a:moveTo>
                  <a:lnTo>
                    <a:pt x="2" y="13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4" y="13"/>
                  </a:lnTo>
                  <a:close/>
                </a:path>
              </a:pathLst>
            </a:custGeom>
            <a:solidFill>
              <a:srgbClr val="DE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2" name="Freeform 387"/>
            <p:cNvSpPr>
              <a:spLocks/>
            </p:cNvSpPr>
            <p:nvPr/>
          </p:nvSpPr>
          <p:spPr bwMode="auto">
            <a:xfrm>
              <a:off x="9250363" y="4608282"/>
              <a:ext cx="412750" cy="12700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3629 h 7"/>
                <a:gd name="T6" fmla="*/ 0 w 207"/>
                <a:gd name="T7" fmla="*/ 9071 h 7"/>
                <a:gd name="T8" fmla="*/ 3988 w 207"/>
                <a:gd name="T9" fmla="*/ 12700 h 7"/>
                <a:gd name="T10" fmla="*/ 408762 w 207"/>
                <a:gd name="T11" fmla="*/ 12700 h 7"/>
                <a:gd name="T12" fmla="*/ 412750 w 207"/>
                <a:gd name="T13" fmla="*/ 9071 h 7"/>
                <a:gd name="T14" fmla="*/ 412750 w 207"/>
                <a:gd name="T15" fmla="*/ 3629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3" name="Freeform 388"/>
            <p:cNvSpPr>
              <a:spLocks/>
            </p:cNvSpPr>
            <p:nvPr/>
          </p:nvSpPr>
          <p:spPr bwMode="auto">
            <a:xfrm>
              <a:off x="9250363" y="4644794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4" name="Freeform 389"/>
            <p:cNvSpPr>
              <a:spLocks/>
            </p:cNvSpPr>
            <p:nvPr/>
          </p:nvSpPr>
          <p:spPr bwMode="auto">
            <a:xfrm>
              <a:off x="9250363" y="4682894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5" name="Freeform 390"/>
            <p:cNvSpPr>
              <a:spLocks/>
            </p:cNvSpPr>
            <p:nvPr/>
          </p:nvSpPr>
          <p:spPr bwMode="auto">
            <a:xfrm>
              <a:off x="9250363" y="4720994"/>
              <a:ext cx="412750" cy="12700"/>
            </a:xfrm>
            <a:custGeom>
              <a:avLst/>
              <a:gdLst>
                <a:gd name="T0" fmla="*/ 408762 w 207"/>
                <a:gd name="T1" fmla="*/ 0 h 6"/>
                <a:gd name="T2" fmla="*/ 3988 w 207"/>
                <a:gd name="T3" fmla="*/ 0 h 6"/>
                <a:gd name="T4" fmla="*/ 0 w 207"/>
                <a:gd name="T5" fmla="*/ 4233 h 6"/>
                <a:gd name="T6" fmla="*/ 0 w 207"/>
                <a:gd name="T7" fmla="*/ 8467 h 6"/>
                <a:gd name="T8" fmla="*/ 3988 w 207"/>
                <a:gd name="T9" fmla="*/ 12700 h 6"/>
                <a:gd name="T10" fmla="*/ 408762 w 207"/>
                <a:gd name="T11" fmla="*/ 12700 h 6"/>
                <a:gd name="T12" fmla="*/ 412750 w 207"/>
                <a:gd name="T13" fmla="*/ 8467 h 6"/>
                <a:gd name="T14" fmla="*/ 412750 w 207"/>
                <a:gd name="T15" fmla="*/ 4233 h 6"/>
                <a:gd name="T16" fmla="*/ 408762 w 207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Freeform 391"/>
            <p:cNvSpPr>
              <a:spLocks/>
            </p:cNvSpPr>
            <p:nvPr/>
          </p:nvSpPr>
          <p:spPr bwMode="auto">
            <a:xfrm>
              <a:off x="9250363" y="4759094"/>
              <a:ext cx="412750" cy="11113"/>
            </a:xfrm>
            <a:custGeom>
              <a:avLst/>
              <a:gdLst>
                <a:gd name="T0" fmla="*/ 408762 w 207"/>
                <a:gd name="T1" fmla="*/ 0 h 6"/>
                <a:gd name="T2" fmla="*/ 3988 w 207"/>
                <a:gd name="T3" fmla="*/ 0 h 6"/>
                <a:gd name="T4" fmla="*/ 0 w 207"/>
                <a:gd name="T5" fmla="*/ 3704 h 6"/>
                <a:gd name="T6" fmla="*/ 0 w 207"/>
                <a:gd name="T7" fmla="*/ 7409 h 6"/>
                <a:gd name="T8" fmla="*/ 3988 w 207"/>
                <a:gd name="T9" fmla="*/ 11113 h 6"/>
                <a:gd name="T10" fmla="*/ 408762 w 207"/>
                <a:gd name="T11" fmla="*/ 11113 h 6"/>
                <a:gd name="T12" fmla="*/ 412750 w 207"/>
                <a:gd name="T13" fmla="*/ 7409 h 6"/>
                <a:gd name="T14" fmla="*/ 412750 w 207"/>
                <a:gd name="T15" fmla="*/ 3704 h 6"/>
                <a:gd name="T16" fmla="*/ 408762 w 207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7" name="Freeform 392"/>
            <p:cNvSpPr>
              <a:spLocks/>
            </p:cNvSpPr>
            <p:nvPr/>
          </p:nvSpPr>
          <p:spPr bwMode="auto">
            <a:xfrm>
              <a:off x="9250363" y="4794019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Freeform 393"/>
            <p:cNvSpPr>
              <a:spLocks/>
            </p:cNvSpPr>
            <p:nvPr/>
          </p:nvSpPr>
          <p:spPr bwMode="auto">
            <a:xfrm>
              <a:off x="9250363" y="4832119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9" name="Freeform 394"/>
            <p:cNvSpPr>
              <a:spLocks/>
            </p:cNvSpPr>
            <p:nvPr/>
          </p:nvSpPr>
          <p:spPr bwMode="auto">
            <a:xfrm>
              <a:off x="9250363" y="4870219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0" name="Freeform 395"/>
            <p:cNvSpPr>
              <a:spLocks/>
            </p:cNvSpPr>
            <p:nvPr/>
          </p:nvSpPr>
          <p:spPr bwMode="auto">
            <a:xfrm>
              <a:off x="9250363" y="4908319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1" name="Freeform 396"/>
            <p:cNvSpPr>
              <a:spLocks/>
            </p:cNvSpPr>
            <p:nvPr/>
          </p:nvSpPr>
          <p:spPr bwMode="auto">
            <a:xfrm>
              <a:off x="9250363" y="4946419"/>
              <a:ext cx="412750" cy="11113"/>
            </a:xfrm>
            <a:custGeom>
              <a:avLst/>
              <a:gdLst>
                <a:gd name="T0" fmla="*/ 408762 w 207"/>
                <a:gd name="T1" fmla="*/ 0 h 6"/>
                <a:gd name="T2" fmla="*/ 3988 w 207"/>
                <a:gd name="T3" fmla="*/ 0 h 6"/>
                <a:gd name="T4" fmla="*/ 0 w 207"/>
                <a:gd name="T5" fmla="*/ 3704 h 6"/>
                <a:gd name="T6" fmla="*/ 0 w 207"/>
                <a:gd name="T7" fmla="*/ 7409 h 6"/>
                <a:gd name="T8" fmla="*/ 3988 w 207"/>
                <a:gd name="T9" fmla="*/ 11113 h 6"/>
                <a:gd name="T10" fmla="*/ 408762 w 207"/>
                <a:gd name="T11" fmla="*/ 11113 h 6"/>
                <a:gd name="T12" fmla="*/ 412750 w 207"/>
                <a:gd name="T13" fmla="*/ 7409 h 6"/>
                <a:gd name="T14" fmla="*/ 412750 w 207"/>
                <a:gd name="T15" fmla="*/ 3704 h 6"/>
                <a:gd name="T16" fmla="*/ 408762 w 207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2" name="Freeform 397"/>
            <p:cNvSpPr>
              <a:spLocks/>
            </p:cNvSpPr>
            <p:nvPr/>
          </p:nvSpPr>
          <p:spPr bwMode="auto">
            <a:xfrm>
              <a:off x="9250363" y="4984519"/>
              <a:ext cx="412750" cy="11113"/>
            </a:xfrm>
            <a:custGeom>
              <a:avLst/>
              <a:gdLst>
                <a:gd name="T0" fmla="*/ 408762 w 207"/>
                <a:gd name="T1" fmla="*/ 0 h 6"/>
                <a:gd name="T2" fmla="*/ 3988 w 207"/>
                <a:gd name="T3" fmla="*/ 0 h 6"/>
                <a:gd name="T4" fmla="*/ 0 w 207"/>
                <a:gd name="T5" fmla="*/ 3704 h 6"/>
                <a:gd name="T6" fmla="*/ 0 w 207"/>
                <a:gd name="T7" fmla="*/ 7409 h 6"/>
                <a:gd name="T8" fmla="*/ 3988 w 207"/>
                <a:gd name="T9" fmla="*/ 11113 h 6"/>
                <a:gd name="T10" fmla="*/ 408762 w 207"/>
                <a:gd name="T11" fmla="*/ 11113 h 6"/>
                <a:gd name="T12" fmla="*/ 412750 w 207"/>
                <a:gd name="T13" fmla="*/ 7409 h 6"/>
                <a:gd name="T14" fmla="*/ 412750 w 207"/>
                <a:gd name="T15" fmla="*/ 3704 h 6"/>
                <a:gd name="T16" fmla="*/ 408762 w 207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0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3" name="Freeform 398"/>
            <p:cNvSpPr>
              <a:spLocks/>
            </p:cNvSpPr>
            <p:nvPr/>
          </p:nvSpPr>
          <p:spPr bwMode="auto">
            <a:xfrm>
              <a:off x="9250363" y="5019444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4" name="Freeform 399"/>
            <p:cNvSpPr>
              <a:spLocks/>
            </p:cNvSpPr>
            <p:nvPr/>
          </p:nvSpPr>
          <p:spPr bwMode="auto">
            <a:xfrm>
              <a:off x="9250363" y="5057544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5" name="Freeform 400"/>
            <p:cNvSpPr>
              <a:spLocks/>
            </p:cNvSpPr>
            <p:nvPr/>
          </p:nvSpPr>
          <p:spPr bwMode="auto">
            <a:xfrm>
              <a:off x="9250363" y="5095644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6" name="Freeform 401"/>
            <p:cNvSpPr>
              <a:spLocks/>
            </p:cNvSpPr>
            <p:nvPr/>
          </p:nvSpPr>
          <p:spPr bwMode="auto">
            <a:xfrm>
              <a:off x="9250363" y="5133744"/>
              <a:ext cx="412750" cy="11113"/>
            </a:xfrm>
            <a:custGeom>
              <a:avLst/>
              <a:gdLst>
                <a:gd name="T0" fmla="*/ 408762 w 207"/>
                <a:gd name="T1" fmla="*/ 0 h 6"/>
                <a:gd name="T2" fmla="*/ 3988 w 207"/>
                <a:gd name="T3" fmla="*/ 0 h 6"/>
                <a:gd name="T4" fmla="*/ 0 w 207"/>
                <a:gd name="T5" fmla="*/ 3704 h 6"/>
                <a:gd name="T6" fmla="*/ 0 w 207"/>
                <a:gd name="T7" fmla="*/ 7409 h 6"/>
                <a:gd name="T8" fmla="*/ 3988 w 207"/>
                <a:gd name="T9" fmla="*/ 11113 h 6"/>
                <a:gd name="T10" fmla="*/ 408762 w 207"/>
                <a:gd name="T11" fmla="*/ 11113 h 6"/>
                <a:gd name="T12" fmla="*/ 412750 w 207"/>
                <a:gd name="T13" fmla="*/ 7409 h 6"/>
                <a:gd name="T14" fmla="*/ 412750 w 207"/>
                <a:gd name="T15" fmla="*/ 3704 h 6"/>
                <a:gd name="T16" fmla="*/ 408762 w 207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7" name="Rectangle 402"/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444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88" name="Rectangle 403"/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22225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89" name="Oval 404"/>
            <p:cNvSpPr>
              <a:spLocks noChangeArrowheads="1"/>
            </p:cNvSpPr>
            <p:nvPr/>
          </p:nvSpPr>
          <p:spPr bwMode="auto">
            <a:xfrm>
              <a:off x="9420225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90" name="Oval 405"/>
            <p:cNvSpPr>
              <a:spLocks noChangeArrowheads="1"/>
            </p:cNvSpPr>
            <p:nvPr/>
          </p:nvSpPr>
          <p:spPr bwMode="auto">
            <a:xfrm>
              <a:off x="9482137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91" name="Freeform 406"/>
            <p:cNvSpPr>
              <a:spLocks/>
            </p:cNvSpPr>
            <p:nvPr/>
          </p:nvSpPr>
          <p:spPr bwMode="auto">
            <a:xfrm>
              <a:off x="9458325" y="5022619"/>
              <a:ext cx="508000" cy="950913"/>
            </a:xfrm>
            <a:custGeom>
              <a:avLst/>
              <a:gdLst>
                <a:gd name="T0" fmla="*/ 0 w 255"/>
                <a:gd name="T1" fmla="*/ 372010 h 478"/>
                <a:gd name="T2" fmla="*/ 310776 w 255"/>
                <a:gd name="T3" fmla="*/ 372010 h 478"/>
                <a:gd name="T4" fmla="*/ 191247 w 255"/>
                <a:gd name="T5" fmla="*/ 75596 h 478"/>
                <a:gd name="T6" fmla="*/ 324722 w 255"/>
                <a:gd name="T7" fmla="*/ 0 h 478"/>
                <a:gd name="T8" fmla="*/ 500031 w 255"/>
                <a:gd name="T9" fmla="*/ 358084 h 478"/>
                <a:gd name="T10" fmla="*/ 494055 w 255"/>
                <a:gd name="T11" fmla="*/ 698265 h 478"/>
                <a:gd name="T12" fmla="*/ 314761 w 255"/>
                <a:gd name="T13" fmla="*/ 944945 h 478"/>
                <a:gd name="T14" fmla="*/ 278902 w 255"/>
                <a:gd name="T15" fmla="*/ 944945 h 478"/>
                <a:gd name="T16" fmla="*/ 103592 w 255"/>
                <a:gd name="T17" fmla="*/ 630626 h 478"/>
                <a:gd name="T18" fmla="*/ 0 w 255"/>
                <a:gd name="T19" fmla="*/ 372010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5" y="339"/>
                    <a:pt x="248" y="351"/>
                  </a:cubicBezTo>
                  <a:cubicBezTo>
                    <a:pt x="241" y="364"/>
                    <a:pt x="168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2" name="Freeform 407"/>
            <p:cNvSpPr>
              <a:spLocks/>
            </p:cNvSpPr>
            <p:nvPr/>
          </p:nvSpPr>
          <p:spPr bwMode="auto">
            <a:xfrm>
              <a:off x="9763125" y="5546494"/>
              <a:ext cx="42862" cy="158750"/>
            </a:xfrm>
            <a:custGeom>
              <a:avLst/>
              <a:gdLst>
                <a:gd name="T0" fmla="*/ 19483 w 22"/>
                <a:gd name="T1" fmla="*/ 158750 h 80"/>
                <a:gd name="T2" fmla="*/ 0 w 22"/>
                <a:gd name="T3" fmla="*/ 63500 h 80"/>
                <a:gd name="T4" fmla="*/ 0 w 22"/>
                <a:gd name="T5" fmla="*/ 33734 h 80"/>
                <a:gd name="T6" fmla="*/ 19483 w 22"/>
                <a:gd name="T7" fmla="*/ 95250 h 80"/>
                <a:gd name="T8" fmla="*/ 29224 w 22"/>
                <a:gd name="T9" fmla="*/ 0 h 80"/>
                <a:gd name="T10" fmla="*/ 19483 w 22"/>
                <a:gd name="T11" fmla="*/ 15875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10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10" y="48"/>
                  </a:cubicBezTo>
                  <a:cubicBezTo>
                    <a:pt x="12" y="42"/>
                    <a:pt x="15" y="0"/>
                    <a:pt x="15" y="0"/>
                  </a:cubicBezTo>
                  <a:cubicBezTo>
                    <a:pt x="15" y="0"/>
                    <a:pt x="22" y="56"/>
                    <a:pt x="10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3" name="Freeform 408"/>
            <p:cNvSpPr>
              <a:spLocks/>
            </p:cNvSpPr>
            <p:nvPr/>
          </p:nvSpPr>
          <p:spPr bwMode="auto">
            <a:xfrm>
              <a:off x="9736137" y="5394094"/>
              <a:ext cx="53975" cy="279400"/>
            </a:xfrm>
            <a:custGeom>
              <a:avLst/>
              <a:gdLst>
                <a:gd name="T0" fmla="*/ 31750 w 34"/>
                <a:gd name="T1" fmla="*/ 0 h 176"/>
                <a:gd name="T2" fmla="*/ 53975 w 34"/>
                <a:gd name="T3" fmla="*/ 163513 h 176"/>
                <a:gd name="T4" fmla="*/ 53975 w 34"/>
                <a:gd name="T5" fmla="*/ 279400 h 176"/>
                <a:gd name="T6" fmla="*/ 31750 w 34"/>
                <a:gd name="T7" fmla="*/ 231775 h 176"/>
                <a:gd name="T8" fmla="*/ 0 w 34"/>
                <a:gd name="T9" fmla="*/ 0 h 176"/>
                <a:gd name="T10" fmla="*/ 31750 w 34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4" name="Freeform 409"/>
            <p:cNvSpPr>
              <a:spLocks/>
            </p:cNvSpPr>
            <p:nvPr/>
          </p:nvSpPr>
          <p:spPr bwMode="auto">
            <a:xfrm>
              <a:off x="9645650" y="5003569"/>
              <a:ext cx="133350" cy="90488"/>
            </a:xfrm>
            <a:custGeom>
              <a:avLst/>
              <a:gdLst>
                <a:gd name="T0" fmla="*/ 9525 w 84"/>
                <a:gd name="T1" fmla="*/ 90488 h 57"/>
                <a:gd name="T2" fmla="*/ 0 w 84"/>
                <a:gd name="T3" fmla="*/ 68263 h 57"/>
                <a:gd name="T4" fmla="*/ 104775 w 84"/>
                <a:gd name="T5" fmla="*/ 11113 h 57"/>
                <a:gd name="T6" fmla="*/ 120650 w 84"/>
                <a:gd name="T7" fmla="*/ 0 h 57"/>
                <a:gd name="T8" fmla="*/ 133350 w 84"/>
                <a:gd name="T9" fmla="*/ 22225 h 57"/>
                <a:gd name="T10" fmla="*/ 9525 w 84"/>
                <a:gd name="T11" fmla="*/ 90488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4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4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5" name="Freeform 410"/>
            <p:cNvSpPr>
              <a:spLocks/>
            </p:cNvSpPr>
            <p:nvPr/>
          </p:nvSpPr>
          <p:spPr bwMode="auto">
            <a:xfrm>
              <a:off x="9539287" y="4706707"/>
              <a:ext cx="204787" cy="355600"/>
            </a:xfrm>
            <a:custGeom>
              <a:avLst/>
              <a:gdLst>
                <a:gd name="T0" fmla="*/ 204787 w 103"/>
                <a:gd name="T1" fmla="*/ 309652 h 178"/>
                <a:gd name="T2" fmla="*/ 159058 w 103"/>
                <a:gd name="T3" fmla="*/ 207766 h 178"/>
                <a:gd name="T4" fmla="*/ 127246 w 103"/>
                <a:gd name="T5" fmla="*/ 53939 h 178"/>
                <a:gd name="T6" fmla="*/ 35788 w 103"/>
                <a:gd name="T7" fmla="*/ 7991 h 178"/>
                <a:gd name="T8" fmla="*/ 1988 w 103"/>
                <a:gd name="T9" fmla="*/ 131852 h 178"/>
                <a:gd name="T10" fmla="*/ 37776 w 103"/>
                <a:gd name="T11" fmla="*/ 267699 h 178"/>
                <a:gd name="T12" fmla="*/ 105376 w 103"/>
                <a:gd name="T13" fmla="*/ 329629 h 178"/>
                <a:gd name="T14" fmla="*/ 123270 w 103"/>
                <a:gd name="T15" fmla="*/ 355600 h 178"/>
                <a:gd name="T16" fmla="*/ 204787 w 103"/>
                <a:gd name="T17" fmla="*/ 309652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6" name="Freeform 411"/>
            <p:cNvSpPr>
              <a:spLocks/>
            </p:cNvSpPr>
            <p:nvPr/>
          </p:nvSpPr>
          <p:spPr bwMode="auto">
            <a:xfrm>
              <a:off x="9458325" y="5697307"/>
              <a:ext cx="246062" cy="565150"/>
            </a:xfrm>
            <a:custGeom>
              <a:avLst/>
              <a:gdLst>
                <a:gd name="T0" fmla="*/ 0 w 124"/>
                <a:gd name="T1" fmla="*/ 565150 h 284"/>
                <a:gd name="T2" fmla="*/ 220265 w 124"/>
                <a:gd name="T3" fmla="*/ 483561 h 284"/>
                <a:gd name="T4" fmla="*/ 246062 w 124"/>
                <a:gd name="T5" fmla="*/ 288545 h 284"/>
                <a:gd name="T6" fmla="*/ 236140 w 124"/>
                <a:gd name="T7" fmla="*/ 185067 h 284"/>
                <a:gd name="T8" fmla="*/ 0 w 124"/>
                <a:gd name="T9" fmla="*/ 0 h 284"/>
                <a:gd name="T10" fmla="*/ 0 w 124"/>
                <a:gd name="T11" fmla="*/ 565150 h 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7" name="Freeform 412"/>
            <p:cNvSpPr>
              <a:spLocks/>
            </p:cNvSpPr>
            <p:nvPr/>
          </p:nvSpPr>
          <p:spPr bwMode="auto">
            <a:xfrm>
              <a:off x="8950325" y="5022619"/>
              <a:ext cx="508000" cy="950913"/>
            </a:xfrm>
            <a:custGeom>
              <a:avLst/>
              <a:gdLst>
                <a:gd name="T0" fmla="*/ 508000 w 255"/>
                <a:gd name="T1" fmla="*/ 372010 h 478"/>
                <a:gd name="T2" fmla="*/ 197224 w 255"/>
                <a:gd name="T3" fmla="*/ 372010 h 478"/>
                <a:gd name="T4" fmla="*/ 314761 w 255"/>
                <a:gd name="T5" fmla="*/ 75596 h 478"/>
                <a:gd name="T6" fmla="*/ 181286 w 255"/>
                <a:gd name="T7" fmla="*/ 0 h 478"/>
                <a:gd name="T8" fmla="*/ 5976 w 255"/>
                <a:gd name="T9" fmla="*/ 358084 h 478"/>
                <a:gd name="T10" fmla="*/ 13945 w 255"/>
                <a:gd name="T11" fmla="*/ 698265 h 478"/>
                <a:gd name="T12" fmla="*/ 191247 w 255"/>
                <a:gd name="T13" fmla="*/ 944945 h 478"/>
                <a:gd name="T14" fmla="*/ 229098 w 255"/>
                <a:gd name="T15" fmla="*/ 944945 h 478"/>
                <a:gd name="T16" fmla="*/ 404408 w 255"/>
                <a:gd name="T17" fmla="*/ 630626 h 478"/>
                <a:gd name="T18" fmla="*/ 508000 w 255"/>
                <a:gd name="T19" fmla="*/ 372010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9" y="187"/>
                    <a:pt x="99" y="187"/>
                    <a:pt x="99" y="187"/>
                  </a:cubicBezTo>
                  <a:cubicBezTo>
                    <a:pt x="99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1" y="187"/>
                    <a:pt x="0" y="339"/>
                    <a:pt x="7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5" y="475"/>
                    <a:pt x="115" y="475"/>
                  </a:cubicBezTo>
                  <a:cubicBezTo>
                    <a:pt x="203" y="317"/>
                    <a:pt x="203" y="317"/>
                    <a:pt x="203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8" name="Freeform 413"/>
            <p:cNvSpPr>
              <a:spLocks/>
            </p:cNvSpPr>
            <p:nvPr/>
          </p:nvSpPr>
          <p:spPr bwMode="auto">
            <a:xfrm>
              <a:off x="9107488" y="5546494"/>
              <a:ext cx="44450" cy="158750"/>
            </a:xfrm>
            <a:custGeom>
              <a:avLst/>
              <a:gdLst>
                <a:gd name="T0" fmla="*/ 26266 w 22"/>
                <a:gd name="T1" fmla="*/ 158750 h 80"/>
                <a:gd name="T2" fmla="*/ 44450 w 22"/>
                <a:gd name="T3" fmla="*/ 63500 h 80"/>
                <a:gd name="T4" fmla="*/ 44450 w 22"/>
                <a:gd name="T5" fmla="*/ 33734 h 80"/>
                <a:gd name="T6" fmla="*/ 26266 w 22"/>
                <a:gd name="T7" fmla="*/ 95250 h 80"/>
                <a:gd name="T8" fmla="*/ 16164 w 22"/>
                <a:gd name="T9" fmla="*/ 0 h 80"/>
                <a:gd name="T10" fmla="*/ 26266 w 22"/>
                <a:gd name="T11" fmla="*/ 15875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9" name="Freeform 414"/>
            <p:cNvSpPr>
              <a:spLocks/>
            </p:cNvSpPr>
            <p:nvPr/>
          </p:nvSpPr>
          <p:spPr bwMode="auto">
            <a:xfrm>
              <a:off x="9123363" y="5394094"/>
              <a:ext cx="53975" cy="279400"/>
            </a:xfrm>
            <a:custGeom>
              <a:avLst/>
              <a:gdLst>
                <a:gd name="T0" fmla="*/ 23813 w 34"/>
                <a:gd name="T1" fmla="*/ 0 h 176"/>
                <a:gd name="T2" fmla="*/ 0 w 34"/>
                <a:gd name="T3" fmla="*/ 163513 h 176"/>
                <a:gd name="T4" fmla="*/ 0 w 34"/>
                <a:gd name="T5" fmla="*/ 279400 h 176"/>
                <a:gd name="T6" fmla="*/ 23813 w 34"/>
                <a:gd name="T7" fmla="*/ 231775 h 176"/>
                <a:gd name="T8" fmla="*/ 53975 w 34"/>
                <a:gd name="T9" fmla="*/ 0 h 176"/>
                <a:gd name="T10" fmla="*/ 23813 w 34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15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5" y="146"/>
                  </a:lnTo>
                  <a:lnTo>
                    <a:pt x="3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0" name="Freeform 415"/>
            <p:cNvSpPr>
              <a:spLocks/>
            </p:cNvSpPr>
            <p:nvPr/>
          </p:nvSpPr>
          <p:spPr bwMode="auto">
            <a:xfrm>
              <a:off x="9137650" y="5003569"/>
              <a:ext cx="131762" cy="90488"/>
            </a:xfrm>
            <a:custGeom>
              <a:avLst/>
              <a:gdLst>
                <a:gd name="T0" fmla="*/ 120650 w 83"/>
                <a:gd name="T1" fmla="*/ 90488 h 57"/>
                <a:gd name="T2" fmla="*/ 131762 w 83"/>
                <a:gd name="T3" fmla="*/ 68263 h 57"/>
                <a:gd name="T4" fmla="*/ 26987 w 83"/>
                <a:gd name="T5" fmla="*/ 11113 h 57"/>
                <a:gd name="T6" fmla="*/ 9525 w 83"/>
                <a:gd name="T7" fmla="*/ 0 h 57"/>
                <a:gd name="T8" fmla="*/ 0 w 83"/>
                <a:gd name="T9" fmla="*/ 22225 h 57"/>
                <a:gd name="T10" fmla="*/ 120650 w 83"/>
                <a:gd name="T11" fmla="*/ 90488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3" h="57">
                  <a:moveTo>
                    <a:pt x="76" y="57"/>
                  </a:moveTo>
                  <a:lnTo>
                    <a:pt x="83" y="43"/>
                  </a:lnTo>
                  <a:lnTo>
                    <a:pt x="17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1" name="Freeform 416"/>
            <p:cNvSpPr>
              <a:spLocks/>
            </p:cNvSpPr>
            <p:nvPr/>
          </p:nvSpPr>
          <p:spPr bwMode="auto">
            <a:xfrm>
              <a:off x="9170988" y="4706707"/>
              <a:ext cx="203200" cy="355600"/>
            </a:xfrm>
            <a:custGeom>
              <a:avLst/>
              <a:gdLst>
                <a:gd name="T0" fmla="*/ 0 w 102"/>
                <a:gd name="T1" fmla="*/ 309652 h 178"/>
                <a:gd name="T2" fmla="*/ 43827 w 102"/>
                <a:gd name="T3" fmla="*/ 207766 h 178"/>
                <a:gd name="T4" fmla="*/ 77694 w 102"/>
                <a:gd name="T5" fmla="*/ 53939 h 178"/>
                <a:gd name="T6" fmla="*/ 169333 w 102"/>
                <a:gd name="T7" fmla="*/ 7991 h 178"/>
                <a:gd name="T8" fmla="*/ 203200 w 102"/>
                <a:gd name="T9" fmla="*/ 131852 h 178"/>
                <a:gd name="T10" fmla="*/ 165349 w 102"/>
                <a:gd name="T11" fmla="*/ 267699 h 178"/>
                <a:gd name="T12" fmla="*/ 97616 w 102"/>
                <a:gd name="T13" fmla="*/ 329629 h 178"/>
                <a:gd name="T14" fmla="*/ 81678 w 102"/>
                <a:gd name="T15" fmla="*/ 355600 h 178"/>
                <a:gd name="T16" fmla="*/ 0 w 102"/>
                <a:gd name="T17" fmla="*/ 309652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2" h="178">
                  <a:moveTo>
                    <a:pt x="0" y="155"/>
                  </a:moveTo>
                  <a:cubicBezTo>
                    <a:pt x="0" y="151"/>
                    <a:pt x="22" y="108"/>
                    <a:pt x="22" y="104"/>
                  </a:cubicBezTo>
                  <a:cubicBezTo>
                    <a:pt x="22" y="101"/>
                    <a:pt x="34" y="33"/>
                    <a:pt x="39" y="27"/>
                  </a:cubicBezTo>
                  <a:cubicBezTo>
                    <a:pt x="44" y="22"/>
                    <a:pt x="79" y="0"/>
                    <a:pt x="85" y="4"/>
                  </a:cubicBezTo>
                  <a:cubicBezTo>
                    <a:pt x="91" y="8"/>
                    <a:pt x="102" y="57"/>
                    <a:pt x="102" y="66"/>
                  </a:cubicBezTo>
                  <a:cubicBezTo>
                    <a:pt x="101" y="75"/>
                    <a:pt x="90" y="127"/>
                    <a:pt x="83" y="134"/>
                  </a:cubicBezTo>
                  <a:cubicBezTo>
                    <a:pt x="77" y="142"/>
                    <a:pt x="54" y="163"/>
                    <a:pt x="49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2" name="Freeform 417"/>
            <p:cNvSpPr>
              <a:spLocks/>
            </p:cNvSpPr>
            <p:nvPr/>
          </p:nvSpPr>
          <p:spPr bwMode="auto">
            <a:xfrm>
              <a:off x="9336088" y="5394094"/>
              <a:ext cx="242887" cy="303213"/>
            </a:xfrm>
            <a:custGeom>
              <a:avLst/>
              <a:gdLst>
                <a:gd name="T0" fmla="*/ 121444 w 122"/>
                <a:gd name="T1" fmla="*/ 0 h 152"/>
                <a:gd name="T2" fmla="*/ 0 w 122"/>
                <a:gd name="T3" fmla="*/ 303213 h 152"/>
                <a:gd name="T4" fmla="*/ 121444 w 122"/>
                <a:gd name="T5" fmla="*/ 261322 h 152"/>
                <a:gd name="T6" fmla="*/ 242887 w 122"/>
                <a:gd name="T7" fmla="*/ 303213 h 152"/>
                <a:gd name="T8" fmla="*/ 121444 w 122"/>
                <a:gd name="T9" fmla="*/ 0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3" name="Freeform 418"/>
            <p:cNvSpPr>
              <a:spLocks/>
            </p:cNvSpPr>
            <p:nvPr/>
          </p:nvSpPr>
          <p:spPr bwMode="auto">
            <a:xfrm>
              <a:off x="9170988" y="5594119"/>
              <a:ext cx="573087" cy="392113"/>
            </a:xfrm>
            <a:custGeom>
              <a:avLst/>
              <a:gdLst>
                <a:gd name="T0" fmla="*/ 557168 w 288"/>
                <a:gd name="T1" fmla="*/ 292592 h 197"/>
                <a:gd name="T2" fmla="*/ 513390 w 288"/>
                <a:gd name="T3" fmla="*/ 258755 h 197"/>
                <a:gd name="T4" fmla="*/ 461653 w 288"/>
                <a:gd name="T5" fmla="*/ 123406 h 197"/>
                <a:gd name="T6" fmla="*/ 286544 w 288"/>
                <a:gd name="T7" fmla="*/ 0 h 197"/>
                <a:gd name="T8" fmla="*/ 109444 w 288"/>
                <a:gd name="T9" fmla="*/ 123406 h 197"/>
                <a:gd name="T10" fmla="*/ 59697 w 288"/>
                <a:gd name="T11" fmla="*/ 258755 h 197"/>
                <a:gd name="T12" fmla="*/ 13929 w 288"/>
                <a:gd name="T13" fmla="*/ 292592 h 197"/>
                <a:gd name="T14" fmla="*/ 13929 w 288"/>
                <a:gd name="T15" fmla="*/ 392113 h 197"/>
                <a:gd name="T16" fmla="*/ 39798 w 288"/>
                <a:gd name="T17" fmla="*/ 392113 h 197"/>
                <a:gd name="T18" fmla="*/ 49747 w 288"/>
                <a:gd name="T19" fmla="*/ 288611 h 197"/>
                <a:gd name="T20" fmla="*/ 286544 w 288"/>
                <a:gd name="T21" fmla="*/ 103502 h 197"/>
                <a:gd name="T22" fmla="*/ 523340 w 288"/>
                <a:gd name="T23" fmla="*/ 288611 h 197"/>
                <a:gd name="T24" fmla="*/ 533289 w 288"/>
                <a:gd name="T25" fmla="*/ 392113 h 197"/>
                <a:gd name="T26" fmla="*/ 557168 w 288"/>
                <a:gd name="T27" fmla="*/ 392113 h 197"/>
                <a:gd name="T28" fmla="*/ 557168 w 288"/>
                <a:gd name="T29" fmla="*/ 292592 h 1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8" h="197">
                  <a:moveTo>
                    <a:pt x="280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1" y="82"/>
                    <a:pt x="232" y="62"/>
                  </a:cubicBezTo>
                  <a:cubicBezTo>
                    <a:pt x="224" y="41"/>
                    <a:pt x="144" y="0"/>
                    <a:pt x="144" y="0"/>
                  </a:cubicBezTo>
                  <a:cubicBezTo>
                    <a:pt x="144" y="0"/>
                    <a:pt x="64" y="41"/>
                    <a:pt x="55" y="62"/>
                  </a:cubicBezTo>
                  <a:cubicBezTo>
                    <a:pt x="46" y="82"/>
                    <a:pt x="30" y="130"/>
                    <a:pt x="30" y="130"/>
                  </a:cubicBezTo>
                  <a:cubicBezTo>
                    <a:pt x="30" y="130"/>
                    <a:pt x="8" y="138"/>
                    <a:pt x="7" y="147"/>
                  </a:cubicBezTo>
                  <a:cubicBezTo>
                    <a:pt x="6" y="155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3" y="52"/>
                    <a:pt x="144" y="52"/>
                  </a:cubicBezTo>
                  <a:cubicBezTo>
                    <a:pt x="184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0" y="197"/>
                  </a:cubicBezTo>
                  <a:cubicBezTo>
                    <a:pt x="288" y="197"/>
                    <a:pt x="282" y="155"/>
                    <a:pt x="280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4" name="Freeform 419"/>
            <p:cNvSpPr>
              <a:spLocks/>
            </p:cNvSpPr>
            <p:nvPr/>
          </p:nvSpPr>
          <p:spPr bwMode="auto">
            <a:xfrm>
              <a:off x="9210675" y="5673494"/>
              <a:ext cx="314325" cy="588963"/>
            </a:xfrm>
            <a:custGeom>
              <a:avLst/>
              <a:gdLst>
                <a:gd name="T0" fmla="*/ 161141 w 158"/>
                <a:gd name="T1" fmla="*/ 55713 h 296"/>
                <a:gd name="T2" fmla="*/ 161141 w 158"/>
                <a:gd name="T3" fmla="*/ 55713 h 296"/>
                <a:gd name="T4" fmla="*/ 9947 w 158"/>
                <a:gd name="T5" fmla="*/ 208923 h 296"/>
                <a:gd name="T6" fmla="*/ 0 w 158"/>
                <a:gd name="T7" fmla="*/ 312389 h 296"/>
                <a:gd name="T8" fmla="*/ 23873 w 158"/>
                <a:gd name="T9" fmla="*/ 507384 h 296"/>
                <a:gd name="T10" fmla="*/ 246685 w 158"/>
                <a:gd name="T11" fmla="*/ 588963 h 296"/>
                <a:gd name="T12" fmla="*/ 246685 w 158"/>
                <a:gd name="T13" fmla="*/ 55713 h 296"/>
                <a:gd name="T14" fmla="*/ 314325 w 158"/>
                <a:gd name="T15" fmla="*/ 0 h 296"/>
                <a:gd name="T16" fmla="*/ 161141 w 158"/>
                <a:gd name="T17" fmla="*/ 55713 h 2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AF3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5" name="Freeform 420"/>
            <p:cNvSpPr>
              <a:spLocks/>
            </p:cNvSpPr>
            <p:nvPr/>
          </p:nvSpPr>
          <p:spPr bwMode="auto">
            <a:xfrm>
              <a:off x="7932738" y="5016269"/>
              <a:ext cx="508000" cy="949325"/>
            </a:xfrm>
            <a:custGeom>
              <a:avLst/>
              <a:gdLst>
                <a:gd name="T0" fmla="*/ 0 w 255"/>
                <a:gd name="T1" fmla="*/ 370177 h 477"/>
                <a:gd name="T2" fmla="*/ 310776 w 255"/>
                <a:gd name="T3" fmla="*/ 370177 h 477"/>
                <a:gd name="T4" fmla="*/ 193239 w 255"/>
                <a:gd name="T5" fmla="*/ 73637 h 477"/>
                <a:gd name="T6" fmla="*/ 324722 w 255"/>
                <a:gd name="T7" fmla="*/ 0 h 477"/>
                <a:gd name="T8" fmla="*/ 502024 w 255"/>
                <a:gd name="T9" fmla="*/ 356246 h 477"/>
                <a:gd name="T10" fmla="*/ 494055 w 255"/>
                <a:gd name="T11" fmla="*/ 696570 h 477"/>
                <a:gd name="T12" fmla="*/ 316753 w 255"/>
                <a:gd name="T13" fmla="*/ 943354 h 477"/>
                <a:gd name="T14" fmla="*/ 278902 w 255"/>
                <a:gd name="T15" fmla="*/ 943354 h 477"/>
                <a:gd name="T16" fmla="*/ 103592 w 255"/>
                <a:gd name="T17" fmla="*/ 628903 h 477"/>
                <a:gd name="T18" fmla="*/ 0 w 255"/>
                <a:gd name="T19" fmla="*/ 370177 h 4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7">
                  <a:moveTo>
                    <a:pt x="0" y="186"/>
                  </a:moveTo>
                  <a:cubicBezTo>
                    <a:pt x="156" y="186"/>
                    <a:pt x="156" y="186"/>
                    <a:pt x="156" y="186"/>
                  </a:cubicBezTo>
                  <a:cubicBezTo>
                    <a:pt x="156" y="186"/>
                    <a:pt x="100" y="38"/>
                    <a:pt x="97" y="37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1"/>
                    <a:pt x="252" y="179"/>
                  </a:cubicBezTo>
                  <a:cubicBezTo>
                    <a:pt x="254" y="186"/>
                    <a:pt x="255" y="338"/>
                    <a:pt x="248" y="350"/>
                  </a:cubicBezTo>
                  <a:cubicBezTo>
                    <a:pt x="241" y="363"/>
                    <a:pt x="168" y="472"/>
                    <a:pt x="159" y="474"/>
                  </a:cubicBezTo>
                  <a:cubicBezTo>
                    <a:pt x="149" y="477"/>
                    <a:pt x="140" y="474"/>
                    <a:pt x="140" y="474"/>
                  </a:cubicBezTo>
                  <a:cubicBezTo>
                    <a:pt x="52" y="316"/>
                    <a:pt x="52" y="316"/>
                    <a:pt x="52" y="316"/>
                  </a:cubicBezTo>
                  <a:lnTo>
                    <a:pt x="0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6" name="Freeform 421"/>
            <p:cNvSpPr>
              <a:spLocks/>
            </p:cNvSpPr>
            <p:nvPr/>
          </p:nvSpPr>
          <p:spPr bwMode="auto">
            <a:xfrm>
              <a:off x="8239125" y="5536969"/>
              <a:ext cx="44450" cy="160338"/>
            </a:xfrm>
            <a:custGeom>
              <a:avLst/>
              <a:gdLst>
                <a:gd name="T0" fmla="*/ 18184 w 22"/>
                <a:gd name="T1" fmla="*/ 160338 h 80"/>
                <a:gd name="T2" fmla="*/ 0 w 22"/>
                <a:gd name="T3" fmla="*/ 64135 h 80"/>
                <a:gd name="T4" fmla="*/ 0 w 22"/>
                <a:gd name="T5" fmla="*/ 34072 h 80"/>
                <a:gd name="T6" fmla="*/ 18184 w 22"/>
                <a:gd name="T7" fmla="*/ 96203 h 80"/>
                <a:gd name="T8" fmla="*/ 28286 w 22"/>
                <a:gd name="T9" fmla="*/ 0 h 80"/>
                <a:gd name="T10" fmla="*/ 18184 w 22"/>
                <a:gd name="T11" fmla="*/ 160338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6" y="55"/>
                    <a:pt x="9" y="48"/>
                  </a:cubicBezTo>
                  <a:cubicBezTo>
                    <a:pt x="11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7" name="Freeform 422"/>
            <p:cNvSpPr>
              <a:spLocks/>
            </p:cNvSpPr>
            <p:nvPr/>
          </p:nvSpPr>
          <p:spPr bwMode="auto">
            <a:xfrm>
              <a:off x="8212138" y="5386157"/>
              <a:ext cx="55562" cy="279400"/>
            </a:xfrm>
            <a:custGeom>
              <a:avLst/>
              <a:gdLst>
                <a:gd name="T0" fmla="*/ 31750 w 35"/>
                <a:gd name="T1" fmla="*/ 0 h 176"/>
                <a:gd name="T2" fmla="*/ 55562 w 35"/>
                <a:gd name="T3" fmla="*/ 163513 h 176"/>
                <a:gd name="T4" fmla="*/ 55562 w 35"/>
                <a:gd name="T5" fmla="*/ 279400 h 176"/>
                <a:gd name="T6" fmla="*/ 31750 w 35"/>
                <a:gd name="T7" fmla="*/ 231775 h 176"/>
                <a:gd name="T8" fmla="*/ 0 w 35"/>
                <a:gd name="T9" fmla="*/ 0 h 176"/>
                <a:gd name="T10" fmla="*/ 31750 w 35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176">
                  <a:moveTo>
                    <a:pt x="20" y="0"/>
                  </a:moveTo>
                  <a:lnTo>
                    <a:pt x="35" y="103"/>
                  </a:lnTo>
                  <a:lnTo>
                    <a:pt x="35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8" name="Freeform 423"/>
            <p:cNvSpPr>
              <a:spLocks/>
            </p:cNvSpPr>
            <p:nvPr/>
          </p:nvSpPr>
          <p:spPr bwMode="auto">
            <a:xfrm>
              <a:off x="8121650" y="4995632"/>
              <a:ext cx="131762" cy="90488"/>
            </a:xfrm>
            <a:custGeom>
              <a:avLst/>
              <a:gdLst>
                <a:gd name="T0" fmla="*/ 7937 w 83"/>
                <a:gd name="T1" fmla="*/ 90488 h 57"/>
                <a:gd name="T2" fmla="*/ 0 w 83"/>
                <a:gd name="T3" fmla="*/ 68263 h 57"/>
                <a:gd name="T4" fmla="*/ 103187 w 83"/>
                <a:gd name="T5" fmla="*/ 9525 h 57"/>
                <a:gd name="T6" fmla="*/ 122237 w 83"/>
                <a:gd name="T7" fmla="*/ 0 h 57"/>
                <a:gd name="T8" fmla="*/ 131762 w 83"/>
                <a:gd name="T9" fmla="*/ 22225 h 57"/>
                <a:gd name="T10" fmla="*/ 7937 w 83"/>
                <a:gd name="T11" fmla="*/ 90488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3" h="57">
                  <a:moveTo>
                    <a:pt x="5" y="57"/>
                  </a:moveTo>
                  <a:lnTo>
                    <a:pt x="0" y="43"/>
                  </a:lnTo>
                  <a:lnTo>
                    <a:pt x="65" y="6"/>
                  </a:lnTo>
                  <a:lnTo>
                    <a:pt x="77" y="0"/>
                  </a:lnTo>
                  <a:lnTo>
                    <a:pt x="83" y="14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9" name="Freeform 424"/>
            <p:cNvSpPr>
              <a:spLocks/>
            </p:cNvSpPr>
            <p:nvPr/>
          </p:nvSpPr>
          <p:spPr bwMode="auto">
            <a:xfrm>
              <a:off x="8013700" y="4698769"/>
              <a:ext cx="206375" cy="355600"/>
            </a:xfrm>
            <a:custGeom>
              <a:avLst/>
              <a:gdLst>
                <a:gd name="T0" fmla="*/ 206375 w 103"/>
                <a:gd name="T1" fmla="*/ 309652 h 178"/>
                <a:gd name="T2" fmla="*/ 162295 w 103"/>
                <a:gd name="T3" fmla="*/ 207766 h 178"/>
                <a:gd name="T4" fmla="*/ 128233 w 103"/>
                <a:gd name="T5" fmla="*/ 55937 h 178"/>
                <a:gd name="T6" fmla="*/ 36066 w 103"/>
                <a:gd name="T7" fmla="*/ 7991 h 178"/>
                <a:gd name="T8" fmla="*/ 2004 w 103"/>
                <a:gd name="T9" fmla="*/ 131852 h 178"/>
                <a:gd name="T10" fmla="*/ 38069 w 103"/>
                <a:gd name="T11" fmla="*/ 267699 h 178"/>
                <a:gd name="T12" fmla="*/ 108197 w 103"/>
                <a:gd name="T13" fmla="*/ 329629 h 178"/>
                <a:gd name="T14" fmla="*/ 124226 w 103"/>
                <a:gd name="T15" fmla="*/ 355600 h 178"/>
                <a:gd name="T16" fmla="*/ 206375 w 103"/>
                <a:gd name="T17" fmla="*/ 309652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1" y="108"/>
                    <a:pt x="81" y="104"/>
                  </a:cubicBezTo>
                  <a:cubicBezTo>
                    <a:pt x="81" y="101"/>
                    <a:pt x="69" y="33"/>
                    <a:pt x="64" y="28"/>
                  </a:cubicBezTo>
                  <a:cubicBezTo>
                    <a:pt x="59" y="23"/>
                    <a:pt x="24" y="0"/>
                    <a:pt x="18" y="4"/>
                  </a:cubicBezTo>
                  <a:cubicBezTo>
                    <a:pt x="12" y="9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6" y="142"/>
                    <a:pt x="49" y="163"/>
                    <a:pt x="54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0" name="Freeform 425"/>
            <p:cNvSpPr>
              <a:spLocks/>
            </p:cNvSpPr>
            <p:nvPr/>
          </p:nvSpPr>
          <p:spPr bwMode="auto">
            <a:xfrm>
              <a:off x="7932738" y="5689369"/>
              <a:ext cx="246062" cy="566738"/>
            </a:xfrm>
            <a:custGeom>
              <a:avLst/>
              <a:gdLst>
                <a:gd name="T0" fmla="*/ 0 w 124"/>
                <a:gd name="T1" fmla="*/ 566738 h 285"/>
                <a:gd name="T2" fmla="*/ 220265 w 124"/>
                <a:gd name="T3" fmla="*/ 483219 h 285"/>
                <a:gd name="T4" fmla="*/ 246062 w 124"/>
                <a:gd name="T5" fmla="*/ 288340 h 285"/>
                <a:gd name="T6" fmla="*/ 236140 w 124"/>
                <a:gd name="T7" fmla="*/ 184936 h 285"/>
                <a:gd name="T8" fmla="*/ 0 w 124"/>
                <a:gd name="T9" fmla="*/ 0 h 285"/>
                <a:gd name="T10" fmla="*/ 0 w 124"/>
                <a:gd name="T11" fmla="*/ 566738 h 2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4" h="285">
                  <a:moveTo>
                    <a:pt x="0" y="285"/>
                  </a:moveTo>
                  <a:cubicBezTo>
                    <a:pt x="6" y="285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60" y="6"/>
                    <a:pt x="0" y="0"/>
                  </a:cubicBezTo>
                  <a:lnTo>
                    <a:pt x="0" y="285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1" name="Freeform 426"/>
            <p:cNvSpPr>
              <a:spLocks/>
            </p:cNvSpPr>
            <p:nvPr/>
          </p:nvSpPr>
          <p:spPr bwMode="auto">
            <a:xfrm>
              <a:off x="7424738" y="5016269"/>
              <a:ext cx="508000" cy="949325"/>
            </a:xfrm>
            <a:custGeom>
              <a:avLst/>
              <a:gdLst>
                <a:gd name="T0" fmla="*/ 508000 w 255"/>
                <a:gd name="T1" fmla="*/ 370177 h 477"/>
                <a:gd name="T2" fmla="*/ 197224 w 255"/>
                <a:gd name="T3" fmla="*/ 370177 h 477"/>
                <a:gd name="T4" fmla="*/ 314761 w 255"/>
                <a:gd name="T5" fmla="*/ 73637 h 477"/>
                <a:gd name="T6" fmla="*/ 183278 w 255"/>
                <a:gd name="T7" fmla="*/ 0 h 477"/>
                <a:gd name="T8" fmla="*/ 5976 w 255"/>
                <a:gd name="T9" fmla="*/ 356246 h 477"/>
                <a:gd name="T10" fmla="*/ 13945 w 255"/>
                <a:gd name="T11" fmla="*/ 696570 h 477"/>
                <a:gd name="T12" fmla="*/ 191247 w 255"/>
                <a:gd name="T13" fmla="*/ 943354 h 477"/>
                <a:gd name="T14" fmla="*/ 229098 w 255"/>
                <a:gd name="T15" fmla="*/ 943354 h 477"/>
                <a:gd name="T16" fmla="*/ 404408 w 255"/>
                <a:gd name="T17" fmla="*/ 628903 h 477"/>
                <a:gd name="T18" fmla="*/ 508000 w 255"/>
                <a:gd name="T19" fmla="*/ 370177 h 4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7">
                  <a:moveTo>
                    <a:pt x="255" y="186"/>
                  </a:moveTo>
                  <a:cubicBezTo>
                    <a:pt x="99" y="186"/>
                    <a:pt x="99" y="186"/>
                    <a:pt x="99" y="186"/>
                  </a:cubicBezTo>
                  <a:cubicBezTo>
                    <a:pt x="99" y="186"/>
                    <a:pt x="155" y="38"/>
                    <a:pt x="158" y="37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6" y="171"/>
                    <a:pt x="3" y="179"/>
                  </a:cubicBezTo>
                  <a:cubicBezTo>
                    <a:pt x="1" y="186"/>
                    <a:pt x="0" y="338"/>
                    <a:pt x="7" y="350"/>
                  </a:cubicBezTo>
                  <a:cubicBezTo>
                    <a:pt x="14" y="363"/>
                    <a:pt x="87" y="472"/>
                    <a:pt x="96" y="474"/>
                  </a:cubicBezTo>
                  <a:cubicBezTo>
                    <a:pt x="106" y="477"/>
                    <a:pt x="115" y="474"/>
                    <a:pt x="115" y="474"/>
                  </a:cubicBezTo>
                  <a:cubicBezTo>
                    <a:pt x="203" y="316"/>
                    <a:pt x="203" y="316"/>
                    <a:pt x="203" y="316"/>
                  </a:cubicBezTo>
                  <a:lnTo>
                    <a:pt x="255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2" name="Freeform 427"/>
            <p:cNvSpPr>
              <a:spLocks/>
            </p:cNvSpPr>
            <p:nvPr/>
          </p:nvSpPr>
          <p:spPr bwMode="auto">
            <a:xfrm>
              <a:off x="7583488" y="5536969"/>
              <a:ext cx="42862" cy="160338"/>
            </a:xfrm>
            <a:custGeom>
              <a:avLst/>
              <a:gdLst>
                <a:gd name="T0" fmla="*/ 24493 w 21"/>
                <a:gd name="T1" fmla="*/ 160338 h 80"/>
                <a:gd name="T2" fmla="*/ 42862 w 21"/>
                <a:gd name="T3" fmla="*/ 64135 h 80"/>
                <a:gd name="T4" fmla="*/ 42862 w 21"/>
                <a:gd name="T5" fmla="*/ 34072 h 80"/>
                <a:gd name="T6" fmla="*/ 24493 w 21"/>
                <a:gd name="T7" fmla="*/ 96203 h 80"/>
                <a:gd name="T8" fmla="*/ 14287 w 21"/>
                <a:gd name="T9" fmla="*/ 0 h 80"/>
                <a:gd name="T10" fmla="*/ 24493 w 21"/>
                <a:gd name="T11" fmla="*/ 160338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80">
                  <a:moveTo>
                    <a:pt x="12" y="80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15" y="55"/>
                    <a:pt x="12" y="48"/>
                  </a:cubicBezTo>
                  <a:cubicBezTo>
                    <a:pt x="10" y="42"/>
                    <a:pt x="7" y="0"/>
                    <a:pt x="7" y="0"/>
                  </a:cubicBezTo>
                  <a:cubicBezTo>
                    <a:pt x="7" y="0"/>
                    <a:pt x="0" y="56"/>
                    <a:pt x="12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3" name="Freeform 428"/>
            <p:cNvSpPr>
              <a:spLocks/>
            </p:cNvSpPr>
            <p:nvPr/>
          </p:nvSpPr>
          <p:spPr bwMode="auto">
            <a:xfrm>
              <a:off x="7599363" y="5386157"/>
              <a:ext cx="53975" cy="279400"/>
            </a:xfrm>
            <a:custGeom>
              <a:avLst/>
              <a:gdLst>
                <a:gd name="T0" fmla="*/ 22225 w 34"/>
                <a:gd name="T1" fmla="*/ 0 h 176"/>
                <a:gd name="T2" fmla="*/ 0 w 34"/>
                <a:gd name="T3" fmla="*/ 163513 h 176"/>
                <a:gd name="T4" fmla="*/ 0 w 34"/>
                <a:gd name="T5" fmla="*/ 279400 h 176"/>
                <a:gd name="T6" fmla="*/ 22225 w 34"/>
                <a:gd name="T7" fmla="*/ 231775 h 176"/>
                <a:gd name="T8" fmla="*/ 53975 w 34"/>
                <a:gd name="T9" fmla="*/ 0 h 176"/>
                <a:gd name="T10" fmla="*/ 22225 w 34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4" name="Freeform 429"/>
            <p:cNvSpPr>
              <a:spLocks/>
            </p:cNvSpPr>
            <p:nvPr/>
          </p:nvSpPr>
          <p:spPr bwMode="auto">
            <a:xfrm>
              <a:off x="7612063" y="4995632"/>
              <a:ext cx="133350" cy="90488"/>
            </a:xfrm>
            <a:custGeom>
              <a:avLst/>
              <a:gdLst>
                <a:gd name="T0" fmla="*/ 123825 w 84"/>
                <a:gd name="T1" fmla="*/ 90488 h 57"/>
                <a:gd name="T2" fmla="*/ 133350 w 84"/>
                <a:gd name="T3" fmla="*/ 68263 h 57"/>
                <a:gd name="T4" fmla="*/ 28575 w 84"/>
                <a:gd name="T5" fmla="*/ 9525 h 57"/>
                <a:gd name="T6" fmla="*/ 9525 w 84"/>
                <a:gd name="T7" fmla="*/ 0 h 57"/>
                <a:gd name="T8" fmla="*/ 0 w 84"/>
                <a:gd name="T9" fmla="*/ 22225 h 57"/>
                <a:gd name="T10" fmla="*/ 123825 w 84"/>
                <a:gd name="T11" fmla="*/ 90488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4" h="57">
                  <a:moveTo>
                    <a:pt x="78" y="57"/>
                  </a:moveTo>
                  <a:lnTo>
                    <a:pt x="84" y="43"/>
                  </a:lnTo>
                  <a:lnTo>
                    <a:pt x="18" y="6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8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5" name="Freeform 430"/>
            <p:cNvSpPr>
              <a:spLocks/>
            </p:cNvSpPr>
            <p:nvPr/>
          </p:nvSpPr>
          <p:spPr bwMode="auto">
            <a:xfrm>
              <a:off x="7645400" y="4698769"/>
              <a:ext cx="206375" cy="355600"/>
            </a:xfrm>
            <a:custGeom>
              <a:avLst/>
              <a:gdLst>
                <a:gd name="T0" fmla="*/ 0 w 103"/>
                <a:gd name="T1" fmla="*/ 309652 h 178"/>
                <a:gd name="T2" fmla="*/ 46084 w 103"/>
                <a:gd name="T3" fmla="*/ 207766 h 178"/>
                <a:gd name="T4" fmla="*/ 78142 w 103"/>
                <a:gd name="T5" fmla="*/ 55937 h 178"/>
                <a:gd name="T6" fmla="*/ 170309 w 103"/>
                <a:gd name="T7" fmla="*/ 7991 h 178"/>
                <a:gd name="T8" fmla="*/ 204371 w 103"/>
                <a:gd name="T9" fmla="*/ 131852 h 178"/>
                <a:gd name="T10" fmla="*/ 168306 w 103"/>
                <a:gd name="T11" fmla="*/ 267699 h 178"/>
                <a:gd name="T12" fmla="*/ 100182 w 103"/>
                <a:gd name="T13" fmla="*/ 329629 h 178"/>
                <a:gd name="T14" fmla="*/ 82149 w 103"/>
                <a:gd name="T15" fmla="*/ 355600 h 178"/>
                <a:gd name="T16" fmla="*/ 0 w 103"/>
                <a:gd name="T17" fmla="*/ 309652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39" y="28"/>
                  </a:cubicBezTo>
                  <a:cubicBezTo>
                    <a:pt x="44" y="23"/>
                    <a:pt x="79" y="0"/>
                    <a:pt x="85" y="4"/>
                  </a:cubicBezTo>
                  <a:cubicBezTo>
                    <a:pt x="91" y="9"/>
                    <a:pt x="103" y="57"/>
                    <a:pt x="102" y="66"/>
                  </a:cubicBezTo>
                  <a:cubicBezTo>
                    <a:pt x="101" y="75"/>
                    <a:pt x="90" y="127"/>
                    <a:pt x="84" y="134"/>
                  </a:cubicBezTo>
                  <a:cubicBezTo>
                    <a:pt x="77" y="142"/>
                    <a:pt x="54" y="163"/>
                    <a:pt x="50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6" name="Freeform 431"/>
            <p:cNvSpPr>
              <a:spLocks/>
            </p:cNvSpPr>
            <p:nvPr/>
          </p:nvSpPr>
          <p:spPr bwMode="auto">
            <a:xfrm>
              <a:off x="7810500" y="5386157"/>
              <a:ext cx="242887" cy="303213"/>
            </a:xfrm>
            <a:custGeom>
              <a:avLst/>
              <a:gdLst>
                <a:gd name="T0" fmla="*/ 121444 w 122"/>
                <a:gd name="T1" fmla="*/ 0 h 152"/>
                <a:gd name="T2" fmla="*/ 0 w 122"/>
                <a:gd name="T3" fmla="*/ 303213 h 152"/>
                <a:gd name="T4" fmla="*/ 121444 w 122"/>
                <a:gd name="T5" fmla="*/ 261322 h 152"/>
                <a:gd name="T6" fmla="*/ 242887 w 122"/>
                <a:gd name="T7" fmla="*/ 303213 h 152"/>
                <a:gd name="T8" fmla="*/ 121444 w 122"/>
                <a:gd name="T9" fmla="*/ 0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7" name="Freeform 432"/>
            <p:cNvSpPr>
              <a:spLocks/>
            </p:cNvSpPr>
            <p:nvPr/>
          </p:nvSpPr>
          <p:spPr bwMode="auto">
            <a:xfrm>
              <a:off x="7645400" y="5586182"/>
              <a:ext cx="574675" cy="392113"/>
            </a:xfrm>
            <a:custGeom>
              <a:avLst/>
              <a:gdLst>
                <a:gd name="T0" fmla="*/ 560707 w 288"/>
                <a:gd name="T1" fmla="*/ 292592 h 197"/>
                <a:gd name="T2" fmla="*/ 514813 w 288"/>
                <a:gd name="T3" fmla="*/ 258755 h 197"/>
                <a:gd name="T4" fmla="*/ 464928 w 288"/>
                <a:gd name="T5" fmla="*/ 123406 h 197"/>
                <a:gd name="T6" fmla="*/ 287338 w 288"/>
                <a:gd name="T7" fmla="*/ 0 h 197"/>
                <a:gd name="T8" fmla="*/ 109747 w 288"/>
                <a:gd name="T9" fmla="*/ 123406 h 197"/>
                <a:gd name="T10" fmla="*/ 59862 w 288"/>
                <a:gd name="T11" fmla="*/ 258755 h 197"/>
                <a:gd name="T12" fmla="*/ 13968 w 288"/>
                <a:gd name="T13" fmla="*/ 292592 h 197"/>
                <a:gd name="T14" fmla="*/ 13968 w 288"/>
                <a:gd name="T15" fmla="*/ 392113 h 197"/>
                <a:gd name="T16" fmla="*/ 39908 w 288"/>
                <a:gd name="T17" fmla="*/ 392113 h 197"/>
                <a:gd name="T18" fmla="*/ 49885 w 288"/>
                <a:gd name="T19" fmla="*/ 288611 h 197"/>
                <a:gd name="T20" fmla="*/ 287338 w 288"/>
                <a:gd name="T21" fmla="*/ 103502 h 197"/>
                <a:gd name="T22" fmla="*/ 524790 w 288"/>
                <a:gd name="T23" fmla="*/ 288611 h 197"/>
                <a:gd name="T24" fmla="*/ 534767 w 288"/>
                <a:gd name="T25" fmla="*/ 392113 h 197"/>
                <a:gd name="T26" fmla="*/ 560707 w 288"/>
                <a:gd name="T27" fmla="*/ 392113 h 197"/>
                <a:gd name="T28" fmla="*/ 560707 w 288"/>
                <a:gd name="T29" fmla="*/ 292592 h 1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8" h="197">
                  <a:moveTo>
                    <a:pt x="281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2"/>
                    <a:pt x="144" y="0"/>
                    <a:pt x="144" y="0"/>
                  </a:cubicBezTo>
                  <a:cubicBezTo>
                    <a:pt x="144" y="0"/>
                    <a:pt x="64" y="42"/>
                    <a:pt x="55" y="62"/>
                  </a:cubicBezTo>
                  <a:cubicBezTo>
                    <a:pt x="47" y="82"/>
                    <a:pt x="30" y="130"/>
                    <a:pt x="30" y="130"/>
                  </a:cubicBezTo>
                  <a:cubicBezTo>
                    <a:pt x="30" y="130"/>
                    <a:pt x="9" y="138"/>
                    <a:pt x="7" y="147"/>
                  </a:cubicBezTo>
                  <a:cubicBezTo>
                    <a:pt x="6" y="156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4" y="52"/>
                    <a:pt x="144" y="52"/>
                  </a:cubicBezTo>
                  <a:cubicBezTo>
                    <a:pt x="185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1" y="197"/>
                  </a:cubicBezTo>
                  <a:cubicBezTo>
                    <a:pt x="288" y="197"/>
                    <a:pt x="282" y="156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8" name="Freeform 433"/>
            <p:cNvSpPr>
              <a:spLocks/>
            </p:cNvSpPr>
            <p:nvPr/>
          </p:nvSpPr>
          <p:spPr bwMode="auto">
            <a:xfrm>
              <a:off x="7685088" y="5665557"/>
              <a:ext cx="315912" cy="590550"/>
            </a:xfrm>
            <a:custGeom>
              <a:avLst/>
              <a:gdLst>
                <a:gd name="T0" fmla="*/ 161955 w 158"/>
                <a:gd name="T1" fmla="*/ 55675 h 297"/>
                <a:gd name="T2" fmla="*/ 161955 w 158"/>
                <a:gd name="T3" fmla="*/ 55675 h 297"/>
                <a:gd name="T4" fmla="*/ 9997 w 158"/>
                <a:gd name="T5" fmla="*/ 208780 h 297"/>
                <a:gd name="T6" fmla="*/ 0 w 158"/>
                <a:gd name="T7" fmla="*/ 312176 h 297"/>
                <a:gd name="T8" fmla="*/ 25993 w 158"/>
                <a:gd name="T9" fmla="*/ 507038 h 297"/>
                <a:gd name="T10" fmla="*/ 247931 w 158"/>
                <a:gd name="T11" fmla="*/ 590550 h 297"/>
                <a:gd name="T12" fmla="*/ 247931 w 158"/>
                <a:gd name="T13" fmla="*/ 55675 h 297"/>
                <a:gd name="T14" fmla="*/ 315912 w 158"/>
                <a:gd name="T15" fmla="*/ 0 h 297"/>
                <a:gd name="T16" fmla="*/ 161955 w 158"/>
                <a:gd name="T17" fmla="*/ 55675 h 29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" h="297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3" y="255"/>
                  </a:cubicBezTo>
                  <a:cubicBezTo>
                    <a:pt x="24" y="285"/>
                    <a:pt x="118" y="297"/>
                    <a:pt x="124" y="297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9" name="Rectangle 434"/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20" name="Rectangle 435"/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21" name="Freeform 436"/>
            <p:cNvSpPr>
              <a:spLocks noEditPoint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847725 w 539"/>
                <a:gd name="T1" fmla="*/ 7938 h 369"/>
                <a:gd name="T2" fmla="*/ 847725 w 539"/>
                <a:gd name="T3" fmla="*/ 577850 h 369"/>
                <a:gd name="T4" fmla="*/ 7937 w 539"/>
                <a:gd name="T5" fmla="*/ 577850 h 369"/>
                <a:gd name="T6" fmla="*/ 7937 w 539"/>
                <a:gd name="T7" fmla="*/ 7938 h 369"/>
                <a:gd name="T8" fmla="*/ 847725 w 539"/>
                <a:gd name="T9" fmla="*/ 7938 h 369"/>
                <a:gd name="T10" fmla="*/ 855662 w 539"/>
                <a:gd name="T11" fmla="*/ 0 h 369"/>
                <a:gd name="T12" fmla="*/ 847725 w 539"/>
                <a:gd name="T13" fmla="*/ 0 h 369"/>
                <a:gd name="T14" fmla="*/ 7937 w 539"/>
                <a:gd name="T15" fmla="*/ 0 h 369"/>
                <a:gd name="T16" fmla="*/ 0 w 539"/>
                <a:gd name="T17" fmla="*/ 0 h 369"/>
                <a:gd name="T18" fmla="*/ 0 w 539"/>
                <a:gd name="T19" fmla="*/ 7938 h 369"/>
                <a:gd name="T20" fmla="*/ 0 w 539"/>
                <a:gd name="T21" fmla="*/ 577850 h 369"/>
                <a:gd name="T22" fmla="*/ 0 w 539"/>
                <a:gd name="T23" fmla="*/ 585788 h 369"/>
                <a:gd name="T24" fmla="*/ 7937 w 539"/>
                <a:gd name="T25" fmla="*/ 585788 h 369"/>
                <a:gd name="T26" fmla="*/ 847725 w 539"/>
                <a:gd name="T27" fmla="*/ 585788 h 369"/>
                <a:gd name="T28" fmla="*/ 855662 w 539"/>
                <a:gd name="T29" fmla="*/ 585788 h 369"/>
                <a:gd name="T30" fmla="*/ 855662 w 539"/>
                <a:gd name="T31" fmla="*/ 577850 h 369"/>
                <a:gd name="T32" fmla="*/ 855662 w 539"/>
                <a:gd name="T33" fmla="*/ 7938 h 369"/>
                <a:gd name="T34" fmla="*/ 855662 w 539"/>
                <a:gd name="T35" fmla="*/ 0 h 36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close/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2" name="Freeform 437"/>
            <p:cNvSpPr>
              <a:spLocks noEditPoint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847725 w 539"/>
                <a:gd name="T1" fmla="*/ 7938 h 369"/>
                <a:gd name="T2" fmla="*/ 847725 w 539"/>
                <a:gd name="T3" fmla="*/ 577850 h 369"/>
                <a:gd name="T4" fmla="*/ 7937 w 539"/>
                <a:gd name="T5" fmla="*/ 577850 h 369"/>
                <a:gd name="T6" fmla="*/ 7937 w 539"/>
                <a:gd name="T7" fmla="*/ 7938 h 369"/>
                <a:gd name="T8" fmla="*/ 847725 w 539"/>
                <a:gd name="T9" fmla="*/ 7938 h 369"/>
                <a:gd name="T10" fmla="*/ 855662 w 539"/>
                <a:gd name="T11" fmla="*/ 0 h 369"/>
                <a:gd name="T12" fmla="*/ 847725 w 539"/>
                <a:gd name="T13" fmla="*/ 0 h 369"/>
                <a:gd name="T14" fmla="*/ 7937 w 539"/>
                <a:gd name="T15" fmla="*/ 0 h 369"/>
                <a:gd name="T16" fmla="*/ 0 w 539"/>
                <a:gd name="T17" fmla="*/ 0 h 369"/>
                <a:gd name="T18" fmla="*/ 0 w 539"/>
                <a:gd name="T19" fmla="*/ 7938 h 369"/>
                <a:gd name="T20" fmla="*/ 0 w 539"/>
                <a:gd name="T21" fmla="*/ 577850 h 369"/>
                <a:gd name="T22" fmla="*/ 0 w 539"/>
                <a:gd name="T23" fmla="*/ 585788 h 369"/>
                <a:gd name="T24" fmla="*/ 7937 w 539"/>
                <a:gd name="T25" fmla="*/ 585788 h 369"/>
                <a:gd name="T26" fmla="*/ 847725 w 539"/>
                <a:gd name="T27" fmla="*/ 585788 h 369"/>
                <a:gd name="T28" fmla="*/ 855662 w 539"/>
                <a:gd name="T29" fmla="*/ 585788 h 369"/>
                <a:gd name="T30" fmla="*/ 855662 w 539"/>
                <a:gd name="T31" fmla="*/ 577850 h 369"/>
                <a:gd name="T32" fmla="*/ 855662 w 539"/>
                <a:gd name="T33" fmla="*/ 7938 h 369"/>
                <a:gd name="T34" fmla="*/ 855662 w 539"/>
                <a:gd name="T35" fmla="*/ 0 h 36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3" name="Freeform 438"/>
            <p:cNvSpPr>
              <a:spLocks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349250 w 204"/>
                <a:gd name="T1" fmla="*/ 0 h 264"/>
                <a:gd name="T2" fmla="*/ 0 w 204"/>
                <a:gd name="T3" fmla="*/ 0 h 264"/>
                <a:gd name="T4" fmla="*/ 0 w 204"/>
                <a:gd name="T5" fmla="*/ 525463 h 264"/>
                <a:gd name="T6" fmla="*/ 404812 w 204"/>
                <a:gd name="T7" fmla="*/ 525463 h 264"/>
                <a:gd name="T8" fmla="*/ 404812 w 204"/>
                <a:gd name="T9" fmla="*/ 39808 h 264"/>
                <a:gd name="T10" fmla="*/ 349250 w 204"/>
                <a:gd name="T11" fmla="*/ 0 h 2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1"/>
                    <a:pt x="176" y="0"/>
                    <a:pt x="176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4" name="Freeform 439"/>
            <p:cNvSpPr>
              <a:spLocks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55780 w 204"/>
                <a:gd name="T1" fmla="*/ 0 h 264"/>
                <a:gd name="T2" fmla="*/ 406400 w 204"/>
                <a:gd name="T3" fmla="*/ 0 h 264"/>
                <a:gd name="T4" fmla="*/ 406400 w 204"/>
                <a:gd name="T5" fmla="*/ 525463 h 264"/>
                <a:gd name="T6" fmla="*/ 0 w 204"/>
                <a:gd name="T7" fmla="*/ 525463 h 264"/>
                <a:gd name="T8" fmla="*/ 0 w 204"/>
                <a:gd name="T9" fmla="*/ 39808 h 264"/>
                <a:gd name="T10" fmla="*/ 55780 w 204"/>
                <a:gd name="T11" fmla="*/ 0 h 2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4" h="264">
                  <a:moveTo>
                    <a:pt x="28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"/>
                    <a:pt x="28" y="0"/>
                    <a:pt x="28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5" name="Freeform 440"/>
            <p:cNvSpPr>
              <a:spLocks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349250 w 204"/>
                <a:gd name="T1" fmla="*/ 0 h 264"/>
                <a:gd name="T2" fmla="*/ 349250 w 204"/>
                <a:gd name="T3" fmla="*/ 491626 h 264"/>
                <a:gd name="T4" fmla="*/ 11906 w 204"/>
                <a:gd name="T5" fmla="*/ 491626 h 264"/>
                <a:gd name="T6" fmla="*/ 11906 w 204"/>
                <a:gd name="T7" fmla="*/ 0 h 264"/>
                <a:gd name="T8" fmla="*/ 0 w 204"/>
                <a:gd name="T9" fmla="*/ 0 h 264"/>
                <a:gd name="T10" fmla="*/ 0 w 204"/>
                <a:gd name="T11" fmla="*/ 525463 h 264"/>
                <a:gd name="T12" fmla="*/ 404812 w 204"/>
                <a:gd name="T13" fmla="*/ 525463 h 264"/>
                <a:gd name="T14" fmla="*/ 404812 w 204"/>
                <a:gd name="T15" fmla="*/ 39808 h 264"/>
                <a:gd name="T16" fmla="*/ 349250 w 204"/>
                <a:gd name="T17" fmla="*/ 0 h 2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176" y="247"/>
                    <a:pt x="176" y="247"/>
                    <a:pt x="176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20"/>
                    <a:pt x="204" y="0"/>
                    <a:pt x="17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6" name="Freeform 441"/>
            <p:cNvSpPr>
              <a:spLocks noEditPoints="1"/>
            </p:cNvSpPr>
            <p:nvPr/>
          </p:nvSpPr>
          <p:spPr bwMode="auto">
            <a:xfrm>
              <a:off x="11129962" y="4563832"/>
              <a:ext cx="57150" cy="39688"/>
            </a:xfrm>
            <a:custGeom>
              <a:avLst/>
              <a:gdLst>
                <a:gd name="T0" fmla="*/ 0 w 28"/>
                <a:gd name="T1" fmla="*/ 39688 h 20"/>
                <a:gd name="T2" fmla="*/ 0 w 28"/>
                <a:gd name="T3" fmla="*/ 39688 h 20"/>
                <a:gd name="T4" fmla="*/ 0 w 28"/>
                <a:gd name="T5" fmla="*/ 39688 h 20"/>
                <a:gd name="T6" fmla="*/ 0 w 28"/>
                <a:gd name="T7" fmla="*/ 39688 h 20"/>
                <a:gd name="T8" fmla="*/ 57150 w 28"/>
                <a:gd name="T9" fmla="*/ 0 h 20"/>
                <a:gd name="T10" fmla="*/ 10205 w 28"/>
                <a:gd name="T11" fmla="*/ 15875 h 20"/>
                <a:gd name="T12" fmla="*/ 57150 w 28"/>
                <a:gd name="T13" fmla="*/ 0 h 20"/>
                <a:gd name="T14" fmla="*/ 57150 w 28"/>
                <a:gd name="T15" fmla="*/ 0 h 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" h="20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28" y="0"/>
                  </a:moveTo>
                  <a:cubicBezTo>
                    <a:pt x="15" y="0"/>
                    <a:pt x="9" y="4"/>
                    <a:pt x="5" y="8"/>
                  </a:cubicBezTo>
                  <a:cubicBezTo>
                    <a:pt x="13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74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7" name="Freeform 442"/>
            <p:cNvSpPr>
              <a:spLocks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406400 w 204"/>
                <a:gd name="T1" fmla="*/ 0 h 264"/>
                <a:gd name="T2" fmla="*/ 394447 w 204"/>
                <a:gd name="T3" fmla="*/ 0 h 264"/>
                <a:gd name="T4" fmla="*/ 394447 w 204"/>
                <a:gd name="T5" fmla="*/ 491626 h 264"/>
                <a:gd name="T6" fmla="*/ 55780 w 204"/>
                <a:gd name="T7" fmla="*/ 491626 h 264"/>
                <a:gd name="T8" fmla="*/ 55780 w 204"/>
                <a:gd name="T9" fmla="*/ 0 h 264"/>
                <a:gd name="T10" fmla="*/ 9961 w 204"/>
                <a:gd name="T11" fmla="*/ 15923 h 264"/>
                <a:gd name="T12" fmla="*/ 0 w 204"/>
                <a:gd name="T13" fmla="*/ 39808 h 264"/>
                <a:gd name="T14" fmla="*/ 0 w 204"/>
                <a:gd name="T15" fmla="*/ 39808 h 264"/>
                <a:gd name="T16" fmla="*/ 0 w 204"/>
                <a:gd name="T17" fmla="*/ 525463 h 264"/>
                <a:gd name="T18" fmla="*/ 406400 w 204"/>
                <a:gd name="T19" fmla="*/ 525463 h 264"/>
                <a:gd name="T20" fmla="*/ 406400 w 204"/>
                <a:gd name="T21" fmla="*/ 0 h 2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4" h="264">
                  <a:moveTo>
                    <a:pt x="204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8" y="247"/>
                    <a:pt x="198" y="247"/>
                    <a:pt x="198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13" y="0"/>
                    <a:pt x="5" y="8"/>
                  </a:cubicBezTo>
                  <a:cubicBezTo>
                    <a:pt x="0" y="13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0"/>
                    <a:pt x="204" y="0"/>
                    <a:pt x="204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8" name="Freeform 443"/>
            <p:cNvSpPr>
              <a:spLocks/>
            </p:cNvSpPr>
            <p:nvPr/>
          </p:nvSpPr>
          <p:spPr bwMode="auto">
            <a:xfrm>
              <a:off x="10725150" y="5055957"/>
              <a:ext cx="404812" cy="33338"/>
            </a:xfrm>
            <a:custGeom>
              <a:avLst/>
              <a:gdLst>
                <a:gd name="T0" fmla="*/ 0 w 204"/>
                <a:gd name="T1" fmla="*/ 33338 h 17"/>
                <a:gd name="T2" fmla="*/ 11906 w 204"/>
                <a:gd name="T3" fmla="*/ 0 h 17"/>
                <a:gd name="T4" fmla="*/ 349250 w 204"/>
                <a:gd name="T5" fmla="*/ 0 h 17"/>
                <a:gd name="T6" fmla="*/ 404812 w 204"/>
                <a:gd name="T7" fmla="*/ 33338 h 17"/>
                <a:gd name="T8" fmla="*/ 0 w 204"/>
                <a:gd name="T9" fmla="*/ 33338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" h="17">
                  <a:moveTo>
                    <a:pt x="0" y="17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97" y="4"/>
                    <a:pt x="204" y="1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9" name="Freeform 444"/>
            <p:cNvSpPr>
              <a:spLocks/>
            </p:cNvSpPr>
            <p:nvPr/>
          </p:nvSpPr>
          <p:spPr bwMode="auto">
            <a:xfrm>
              <a:off x="11129962" y="5055957"/>
              <a:ext cx="406400" cy="33338"/>
            </a:xfrm>
            <a:custGeom>
              <a:avLst/>
              <a:gdLst>
                <a:gd name="T0" fmla="*/ 406400 w 204"/>
                <a:gd name="T1" fmla="*/ 33338 h 17"/>
                <a:gd name="T2" fmla="*/ 394447 w 204"/>
                <a:gd name="T3" fmla="*/ 0 h 17"/>
                <a:gd name="T4" fmla="*/ 55780 w 204"/>
                <a:gd name="T5" fmla="*/ 0 h 17"/>
                <a:gd name="T6" fmla="*/ 0 w 204"/>
                <a:gd name="T7" fmla="*/ 33338 h 17"/>
                <a:gd name="T8" fmla="*/ 406400 w 204"/>
                <a:gd name="T9" fmla="*/ 33338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" h="17">
                  <a:moveTo>
                    <a:pt x="204" y="17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7" y="4"/>
                    <a:pt x="0" y="17"/>
                  </a:cubicBezTo>
                  <a:lnTo>
                    <a:pt x="204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0" name="Rectangle 445"/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prstGeom prst="rect">
              <a:avLst/>
            </a:prstGeom>
            <a:solidFill>
              <a:srgbClr val="43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31" name="Freeform 446"/>
            <p:cNvSpPr>
              <a:spLocks/>
            </p:cNvSpPr>
            <p:nvPr/>
          </p:nvSpPr>
          <p:spPr bwMode="auto">
            <a:xfrm>
              <a:off x="11128375" y="4563832"/>
              <a:ext cx="4762" cy="539750"/>
            </a:xfrm>
            <a:custGeom>
              <a:avLst/>
              <a:gdLst>
                <a:gd name="T0" fmla="*/ 4762 w 3"/>
                <a:gd name="T1" fmla="*/ 539750 h 340"/>
                <a:gd name="T2" fmla="*/ 4762 w 3"/>
                <a:gd name="T3" fmla="*/ 0 h 340"/>
                <a:gd name="T4" fmla="*/ 0 w 3"/>
                <a:gd name="T5" fmla="*/ 0 h 340"/>
                <a:gd name="T6" fmla="*/ 0 w 3"/>
                <a:gd name="T7" fmla="*/ 539750 h 3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340">
                  <a:moveTo>
                    <a:pt x="3" y="34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2" name="Freeform 447"/>
            <p:cNvSpPr>
              <a:spLocks/>
            </p:cNvSpPr>
            <p:nvPr/>
          </p:nvSpPr>
          <p:spPr bwMode="auto">
            <a:xfrm>
              <a:off x="10750550" y="4597169"/>
              <a:ext cx="319087" cy="11113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4445 h 5"/>
                <a:gd name="T6" fmla="*/ 0 w 160"/>
                <a:gd name="T7" fmla="*/ 6668 h 5"/>
                <a:gd name="T8" fmla="*/ 3989 w 160"/>
                <a:gd name="T9" fmla="*/ 11113 h 5"/>
                <a:gd name="T10" fmla="*/ 315098 w 160"/>
                <a:gd name="T11" fmla="*/ 11113 h 5"/>
                <a:gd name="T12" fmla="*/ 319087 w 160"/>
                <a:gd name="T13" fmla="*/ 6668 h 5"/>
                <a:gd name="T14" fmla="*/ 319087 w 160"/>
                <a:gd name="T15" fmla="*/ 4445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3" name="Freeform 448"/>
            <p:cNvSpPr>
              <a:spLocks/>
            </p:cNvSpPr>
            <p:nvPr/>
          </p:nvSpPr>
          <p:spPr bwMode="auto">
            <a:xfrm>
              <a:off x="10750550" y="4625744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4" name="Freeform 449"/>
            <p:cNvSpPr>
              <a:spLocks/>
            </p:cNvSpPr>
            <p:nvPr/>
          </p:nvSpPr>
          <p:spPr bwMode="auto">
            <a:xfrm>
              <a:off x="10750550" y="4655907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5" name="Freeform 450"/>
            <p:cNvSpPr>
              <a:spLocks/>
            </p:cNvSpPr>
            <p:nvPr/>
          </p:nvSpPr>
          <p:spPr bwMode="auto">
            <a:xfrm>
              <a:off x="10750550" y="4682894"/>
              <a:ext cx="319087" cy="11113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4445 h 5"/>
                <a:gd name="T6" fmla="*/ 0 w 160"/>
                <a:gd name="T7" fmla="*/ 6668 h 5"/>
                <a:gd name="T8" fmla="*/ 3989 w 160"/>
                <a:gd name="T9" fmla="*/ 11113 h 5"/>
                <a:gd name="T10" fmla="*/ 315098 w 160"/>
                <a:gd name="T11" fmla="*/ 11113 h 5"/>
                <a:gd name="T12" fmla="*/ 319087 w 160"/>
                <a:gd name="T13" fmla="*/ 6668 h 5"/>
                <a:gd name="T14" fmla="*/ 319087 w 160"/>
                <a:gd name="T15" fmla="*/ 4445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6" name="Freeform 451"/>
            <p:cNvSpPr>
              <a:spLocks/>
            </p:cNvSpPr>
            <p:nvPr/>
          </p:nvSpPr>
          <p:spPr bwMode="auto">
            <a:xfrm>
              <a:off x="10750550" y="4713057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7" name="Freeform 452"/>
            <p:cNvSpPr>
              <a:spLocks/>
            </p:cNvSpPr>
            <p:nvPr/>
          </p:nvSpPr>
          <p:spPr bwMode="auto">
            <a:xfrm>
              <a:off x="10750550" y="4741632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8" name="Freeform 453"/>
            <p:cNvSpPr>
              <a:spLocks/>
            </p:cNvSpPr>
            <p:nvPr/>
          </p:nvSpPr>
          <p:spPr bwMode="auto">
            <a:xfrm>
              <a:off x="10750550" y="4770207"/>
              <a:ext cx="319087" cy="11113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4445 h 5"/>
                <a:gd name="T6" fmla="*/ 0 w 160"/>
                <a:gd name="T7" fmla="*/ 6668 h 5"/>
                <a:gd name="T8" fmla="*/ 3989 w 160"/>
                <a:gd name="T9" fmla="*/ 11113 h 5"/>
                <a:gd name="T10" fmla="*/ 315098 w 160"/>
                <a:gd name="T11" fmla="*/ 11113 h 5"/>
                <a:gd name="T12" fmla="*/ 319087 w 160"/>
                <a:gd name="T13" fmla="*/ 6668 h 5"/>
                <a:gd name="T14" fmla="*/ 319087 w 160"/>
                <a:gd name="T15" fmla="*/ 4445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9" name="Freeform 454"/>
            <p:cNvSpPr>
              <a:spLocks/>
            </p:cNvSpPr>
            <p:nvPr/>
          </p:nvSpPr>
          <p:spPr bwMode="auto">
            <a:xfrm>
              <a:off x="10750550" y="4798782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0" name="Freeform 455"/>
            <p:cNvSpPr>
              <a:spLocks/>
            </p:cNvSpPr>
            <p:nvPr/>
          </p:nvSpPr>
          <p:spPr bwMode="auto">
            <a:xfrm>
              <a:off x="10750550" y="4828944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1" name="Freeform 456"/>
            <p:cNvSpPr>
              <a:spLocks/>
            </p:cNvSpPr>
            <p:nvPr/>
          </p:nvSpPr>
          <p:spPr bwMode="auto">
            <a:xfrm>
              <a:off x="10750550" y="4855932"/>
              <a:ext cx="319087" cy="12700"/>
            </a:xfrm>
            <a:custGeom>
              <a:avLst/>
              <a:gdLst>
                <a:gd name="T0" fmla="*/ 315098 w 160"/>
                <a:gd name="T1" fmla="*/ 0 h 6"/>
                <a:gd name="T2" fmla="*/ 3989 w 160"/>
                <a:gd name="T3" fmla="*/ 0 h 6"/>
                <a:gd name="T4" fmla="*/ 0 w 160"/>
                <a:gd name="T5" fmla="*/ 4233 h 6"/>
                <a:gd name="T6" fmla="*/ 0 w 160"/>
                <a:gd name="T7" fmla="*/ 6350 h 6"/>
                <a:gd name="T8" fmla="*/ 3989 w 160"/>
                <a:gd name="T9" fmla="*/ 12700 h 6"/>
                <a:gd name="T10" fmla="*/ 315098 w 160"/>
                <a:gd name="T11" fmla="*/ 12700 h 6"/>
                <a:gd name="T12" fmla="*/ 319087 w 160"/>
                <a:gd name="T13" fmla="*/ 6350 h 6"/>
                <a:gd name="T14" fmla="*/ 319087 w 160"/>
                <a:gd name="T15" fmla="*/ 4233 h 6"/>
                <a:gd name="T16" fmla="*/ 315098 w 160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2" name="Freeform 457"/>
            <p:cNvSpPr>
              <a:spLocks/>
            </p:cNvSpPr>
            <p:nvPr/>
          </p:nvSpPr>
          <p:spPr bwMode="auto">
            <a:xfrm>
              <a:off x="10750550" y="4886094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3" name="Freeform 458"/>
            <p:cNvSpPr>
              <a:spLocks/>
            </p:cNvSpPr>
            <p:nvPr/>
          </p:nvSpPr>
          <p:spPr bwMode="auto">
            <a:xfrm>
              <a:off x="10750550" y="4914669"/>
              <a:ext cx="319087" cy="11113"/>
            </a:xfrm>
            <a:custGeom>
              <a:avLst/>
              <a:gdLst>
                <a:gd name="T0" fmla="*/ 315098 w 160"/>
                <a:gd name="T1" fmla="*/ 0 h 6"/>
                <a:gd name="T2" fmla="*/ 3989 w 160"/>
                <a:gd name="T3" fmla="*/ 0 h 6"/>
                <a:gd name="T4" fmla="*/ 0 w 160"/>
                <a:gd name="T5" fmla="*/ 3704 h 6"/>
                <a:gd name="T6" fmla="*/ 0 w 160"/>
                <a:gd name="T7" fmla="*/ 7409 h 6"/>
                <a:gd name="T8" fmla="*/ 3989 w 160"/>
                <a:gd name="T9" fmla="*/ 11113 h 6"/>
                <a:gd name="T10" fmla="*/ 315098 w 160"/>
                <a:gd name="T11" fmla="*/ 11113 h 6"/>
                <a:gd name="T12" fmla="*/ 319087 w 160"/>
                <a:gd name="T13" fmla="*/ 7409 h 6"/>
                <a:gd name="T14" fmla="*/ 319087 w 160"/>
                <a:gd name="T15" fmla="*/ 3704 h 6"/>
                <a:gd name="T16" fmla="*/ 315098 w 160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4" name="Freeform 459"/>
            <p:cNvSpPr>
              <a:spLocks/>
            </p:cNvSpPr>
            <p:nvPr/>
          </p:nvSpPr>
          <p:spPr bwMode="auto">
            <a:xfrm>
              <a:off x="10750550" y="4944832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5" name="Freeform 460"/>
            <p:cNvSpPr>
              <a:spLocks/>
            </p:cNvSpPr>
            <p:nvPr/>
          </p:nvSpPr>
          <p:spPr bwMode="auto">
            <a:xfrm>
              <a:off x="10750550" y="4973407"/>
              <a:ext cx="319087" cy="11113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4445 h 5"/>
                <a:gd name="T6" fmla="*/ 0 w 160"/>
                <a:gd name="T7" fmla="*/ 6668 h 5"/>
                <a:gd name="T8" fmla="*/ 3989 w 160"/>
                <a:gd name="T9" fmla="*/ 11113 h 5"/>
                <a:gd name="T10" fmla="*/ 315098 w 160"/>
                <a:gd name="T11" fmla="*/ 11113 h 5"/>
                <a:gd name="T12" fmla="*/ 319087 w 160"/>
                <a:gd name="T13" fmla="*/ 6668 h 5"/>
                <a:gd name="T14" fmla="*/ 319087 w 160"/>
                <a:gd name="T15" fmla="*/ 4445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6" name="Freeform 461"/>
            <p:cNvSpPr>
              <a:spLocks/>
            </p:cNvSpPr>
            <p:nvPr/>
          </p:nvSpPr>
          <p:spPr bwMode="auto">
            <a:xfrm>
              <a:off x="10750550" y="5001982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7" name="Freeform 462"/>
            <p:cNvSpPr>
              <a:spLocks/>
            </p:cNvSpPr>
            <p:nvPr/>
          </p:nvSpPr>
          <p:spPr bwMode="auto">
            <a:xfrm>
              <a:off x="11195050" y="4595582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8" name="Freeform 463"/>
            <p:cNvSpPr>
              <a:spLocks/>
            </p:cNvSpPr>
            <p:nvPr/>
          </p:nvSpPr>
          <p:spPr bwMode="auto">
            <a:xfrm>
              <a:off x="11195050" y="4625744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9" name="Freeform 464"/>
            <p:cNvSpPr>
              <a:spLocks/>
            </p:cNvSpPr>
            <p:nvPr/>
          </p:nvSpPr>
          <p:spPr bwMode="auto">
            <a:xfrm>
              <a:off x="11195050" y="4652732"/>
              <a:ext cx="317500" cy="11113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4445 h 5"/>
                <a:gd name="T6" fmla="*/ 0 w 160"/>
                <a:gd name="T7" fmla="*/ 6668 h 5"/>
                <a:gd name="T8" fmla="*/ 3969 w 160"/>
                <a:gd name="T9" fmla="*/ 11113 h 5"/>
                <a:gd name="T10" fmla="*/ 313531 w 160"/>
                <a:gd name="T11" fmla="*/ 11113 h 5"/>
                <a:gd name="T12" fmla="*/ 317500 w 160"/>
                <a:gd name="T13" fmla="*/ 6668 h 5"/>
                <a:gd name="T14" fmla="*/ 317500 w 160"/>
                <a:gd name="T15" fmla="*/ 4445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0" name="Freeform 465"/>
            <p:cNvSpPr>
              <a:spLocks/>
            </p:cNvSpPr>
            <p:nvPr/>
          </p:nvSpPr>
          <p:spPr bwMode="auto">
            <a:xfrm>
              <a:off x="11195050" y="4682894"/>
              <a:ext cx="317500" cy="11113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4445 h 5"/>
                <a:gd name="T6" fmla="*/ 0 w 160"/>
                <a:gd name="T7" fmla="*/ 6668 h 5"/>
                <a:gd name="T8" fmla="*/ 3969 w 160"/>
                <a:gd name="T9" fmla="*/ 11113 h 5"/>
                <a:gd name="T10" fmla="*/ 313531 w 160"/>
                <a:gd name="T11" fmla="*/ 11113 h 5"/>
                <a:gd name="T12" fmla="*/ 317500 w 160"/>
                <a:gd name="T13" fmla="*/ 6668 h 5"/>
                <a:gd name="T14" fmla="*/ 317500 w 160"/>
                <a:gd name="T15" fmla="*/ 4445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1" name="Freeform 466"/>
            <p:cNvSpPr>
              <a:spLocks/>
            </p:cNvSpPr>
            <p:nvPr/>
          </p:nvSpPr>
          <p:spPr bwMode="auto">
            <a:xfrm>
              <a:off x="11195050" y="4711469"/>
              <a:ext cx="317500" cy="11113"/>
            </a:xfrm>
            <a:custGeom>
              <a:avLst/>
              <a:gdLst>
                <a:gd name="T0" fmla="*/ 313531 w 160"/>
                <a:gd name="T1" fmla="*/ 0 h 6"/>
                <a:gd name="T2" fmla="*/ 3969 w 160"/>
                <a:gd name="T3" fmla="*/ 0 h 6"/>
                <a:gd name="T4" fmla="*/ 0 w 160"/>
                <a:gd name="T5" fmla="*/ 3704 h 6"/>
                <a:gd name="T6" fmla="*/ 0 w 160"/>
                <a:gd name="T7" fmla="*/ 7409 h 6"/>
                <a:gd name="T8" fmla="*/ 3969 w 160"/>
                <a:gd name="T9" fmla="*/ 11113 h 6"/>
                <a:gd name="T10" fmla="*/ 313531 w 160"/>
                <a:gd name="T11" fmla="*/ 11113 h 6"/>
                <a:gd name="T12" fmla="*/ 317500 w 160"/>
                <a:gd name="T13" fmla="*/ 7409 h 6"/>
                <a:gd name="T14" fmla="*/ 317500 w 160"/>
                <a:gd name="T15" fmla="*/ 3704 h 6"/>
                <a:gd name="T16" fmla="*/ 313531 w 160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2" name="Freeform 467"/>
            <p:cNvSpPr>
              <a:spLocks/>
            </p:cNvSpPr>
            <p:nvPr/>
          </p:nvSpPr>
          <p:spPr bwMode="auto">
            <a:xfrm>
              <a:off x="11195050" y="4741632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3" name="Freeform 468"/>
            <p:cNvSpPr>
              <a:spLocks/>
            </p:cNvSpPr>
            <p:nvPr/>
          </p:nvSpPr>
          <p:spPr bwMode="auto">
            <a:xfrm>
              <a:off x="11195050" y="4768619"/>
              <a:ext cx="317500" cy="12700"/>
            </a:xfrm>
            <a:custGeom>
              <a:avLst/>
              <a:gdLst>
                <a:gd name="T0" fmla="*/ 313531 w 160"/>
                <a:gd name="T1" fmla="*/ 0 h 6"/>
                <a:gd name="T2" fmla="*/ 3969 w 160"/>
                <a:gd name="T3" fmla="*/ 0 h 6"/>
                <a:gd name="T4" fmla="*/ 0 w 160"/>
                <a:gd name="T5" fmla="*/ 4233 h 6"/>
                <a:gd name="T6" fmla="*/ 0 w 160"/>
                <a:gd name="T7" fmla="*/ 8467 h 6"/>
                <a:gd name="T8" fmla="*/ 3969 w 160"/>
                <a:gd name="T9" fmla="*/ 12700 h 6"/>
                <a:gd name="T10" fmla="*/ 313531 w 160"/>
                <a:gd name="T11" fmla="*/ 12700 h 6"/>
                <a:gd name="T12" fmla="*/ 317500 w 160"/>
                <a:gd name="T13" fmla="*/ 8467 h 6"/>
                <a:gd name="T14" fmla="*/ 317500 w 160"/>
                <a:gd name="T15" fmla="*/ 4233 h 6"/>
                <a:gd name="T16" fmla="*/ 313531 w 160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4" name="Freeform 469"/>
            <p:cNvSpPr>
              <a:spLocks/>
            </p:cNvSpPr>
            <p:nvPr/>
          </p:nvSpPr>
          <p:spPr bwMode="auto">
            <a:xfrm>
              <a:off x="11195050" y="4798782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5" name="Freeform 470"/>
            <p:cNvSpPr>
              <a:spLocks/>
            </p:cNvSpPr>
            <p:nvPr/>
          </p:nvSpPr>
          <p:spPr bwMode="auto">
            <a:xfrm>
              <a:off x="11195050" y="4828944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6" name="Freeform 471"/>
            <p:cNvSpPr>
              <a:spLocks/>
            </p:cNvSpPr>
            <p:nvPr/>
          </p:nvSpPr>
          <p:spPr bwMode="auto">
            <a:xfrm>
              <a:off x="11195050" y="4855932"/>
              <a:ext cx="317500" cy="11113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4445 h 5"/>
                <a:gd name="T6" fmla="*/ 0 w 160"/>
                <a:gd name="T7" fmla="*/ 6668 h 5"/>
                <a:gd name="T8" fmla="*/ 3969 w 160"/>
                <a:gd name="T9" fmla="*/ 11113 h 5"/>
                <a:gd name="T10" fmla="*/ 313531 w 160"/>
                <a:gd name="T11" fmla="*/ 11113 h 5"/>
                <a:gd name="T12" fmla="*/ 317500 w 160"/>
                <a:gd name="T13" fmla="*/ 6668 h 5"/>
                <a:gd name="T14" fmla="*/ 317500 w 160"/>
                <a:gd name="T15" fmla="*/ 4445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7" name="Freeform 472"/>
            <p:cNvSpPr>
              <a:spLocks/>
            </p:cNvSpPr>
            <p:nvPr/>
          </p:nvSpPr>
          <p:spPr bwMode="auto">
            <a:xfrm>
              <a:off x="11195050" y="4886094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8" name="Freeform 473"/>
            <p:cNvSpPr>
              <a:spLocks/>
            </p:cNvSpPr>
            <p:nvPr/>
          </p:nvSpPr>
          <p:spPr bwMode="auto">
            <a:xfrm>
              <a:off x="11195050" y="4914669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9" name="Freeform 474"/>
            <p:cNvSpPr>
              <a:spLocks/>
            </p:cNvSpPr>
            <p:nvPr/>
          </p:nvSpPr>
          <p:spPr bwMode="auto">
            <a:xfrm>
              <a:off x="11195050" y="4944832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0" name="Freeform 475"/>
            <p:cNvSpPr>
              <a:spLocks/>
            </p:cNvSpPr>
            <p:nvPr/>
          </p:nvSpPr>
          <p:spPr bwMode="auto">
            <a:xfrm>
              <a:off x="11195050" y="4971819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1" name="Freeform 476"/>
            <p:cNvSpPr>
              <a:spLocks/>
            </p:cNvSpPr>
            <p:nvPr/>
          </p:nvSpPr>
          <p:spPr bwMode="auto">
            <a:xfrm>
              <a:off x="11195050" y="5001982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2" name="Freeform 477"/>
            <p:cNvSpPr>
              <a:spLocks/>
            </p:cNvSpPr>
            <p:nvPr/>
          </p:nvSpPr>
          <p:spPr bwMode="auto">
            <a:xfrm>
              <a:off x="11017250" y="5011507"/>
              <a:ext cx="30162" cy="26988"/>
            </a:xfrm>
            <a:custGeom>
              <a:avLst/>
              <a:gdLst>
                <a:gd name="T0" fmla="*/ 23812 w 19"/>
                <a:gd name="T1" fmla="*/ 3175 h 17"/>
                <a:gd name="T2" fmla="*/ 23812 w 19"/>
                <a:gd name="T3" fmla="*/ 3175 h 17"/>
                <a:gd name="T4" fmla="*/ 30162 w 19"/>
                <a:gd name="T5" fmla="*/ 0 h 17"/>
                <a:gd name="T6" fmla="*/ 1587 w 19"/>
                <a:gd name="T7" fmla="*/ 26988 h 17"/>
                <a:gd name="T8" fmla="*/ 0 w 19"/>
                <a:gd name="T9" fmla="*/ 26988 h 17"/>
                <a:gd name="T10" fmla="*/ 23812 w 19"/>
                <a:gd name="T11" fmla="*/ 3175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17">
                  <a:moveTo>
                    <a:pt x="15" y="2"/>
                  </a:moveTo>
                  <a:lnTo>
                    <a:pt x="15" y="2"/>
                  </a:lnTo>
                  <a:lnTo>
                    <a:pt x="19" y="0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A9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3" name="Freeform 478"/>
            <p:cNvSpPr>
              <a:spLocks/>
            </p:cNvSpPr>
            <p:nvPr/>
          </p:nvSpPr>
          <p:spPr bwMode="auto">
            <a:xfrm>
              <a:off x="9028113" y="3204931"/>
              <a:ext cx="857250" cy="574675"/>
            </a:xfrm>
            <a:custGeom>
              <a:avLst/>
              <a:gdLst>
                <a:gd name="T0" fmla="*/ 825426 w 431"/>
                <a:gd name="T1" fmla="*/ 574675 h 288"/>
                <a:gd name="T2" fmla="*/ 33813 w 431"/>
                <a:gd name="T3" fmla="*/ 574675 h 288"/>
                <a:gd name="T4" fmla="*/ 0 w 431"/>
                <a:gd name="T5" fmla="*/ 540753 h 288"/>
                <a:gd name="T6" fmla="*/ 0 w 431"/>
                <a:gd name="T7" fmla="*/ 33922 h 288"/>
                <a:gd name="T8" fmla="*/ 33813 w 431"/>
                <a:gd name="T9" fmla="*/ 0 h 288"/>
                <a:gd name="T10" fmla="*/ 825426 w 431"/>
                <a:gd name="T11" fmla="*/ 0 h 288"/>
                <a:gd name="T12" fmla="*/ 857250 w 431"/>
                <a:gd name="T13" fmla="*/ 33922 h 288"/>
                <a:gd name="T14" fmla="*/ 857250 w 431"/>
                <a:gd name="T15" fmla="*/ 540753 h 288"/>
                <a:gd name="T16" fmla="*/ 825426 w 431"/>
                <a:gd name="T17" fmla="*/ 574675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1" h="288">
                  <a:moveTo>
                    <a:pt x="415" y="288"/>
                  </a:moveTo>
                  <a:cubicBezTo>
                    <a:pt x="17" y="288"/>
                    <a:pt x="17" y="288"/>
                    <a:pt x="17" y="288"/>
                  </a:cubicBezTo>
                  <a:cubicBezTo>
                    <a:pt x="8" y="288"/>
                    <a:pt x="0" y="280"/>
                    <a:pt x="0" y="2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4" y="0"/>
                    <a:pt x="431" y="8"/>
                    <a:pt x="431" y="17"/>
                  </a:cubicBezTo>
                  <a:cubicBezTo>
                    <a:pt x="431" y="271"/>
                    <a:pt x="431" y="271"/>
                    <a:pt x="431" y="271"/>
                  </a:cubicBezTo>
                  <a:cubicBezTo>
                    <a:pt x="431" y="280"/>
                    <a:pt x="424" y="288"/>
                    <a:pt x="415" y="288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4" name="Freeform 479"/>
            <p:cNvSpPr>
              <a:spLocks/>
            </p:cNvSpPr>
            <p:nvPr/>
          </p:nvSpPr>
          <p:spPr bwMode="auto">
            <a:xfrm>
              <a:off x="9309100" y="3228744"/>
              <a:ext cx="298450" cy="179388"/>
            </a:xfrm>
            <a:custGeom>
              <a:avLst/>
              <a:gdLst>
                <a:gd name="T0" fmla="*/ 280543 w 150"/>
                <a:gd name="T1" fmla="*/ 179388 h 90"/>
                <a:gd name="T2" fmla="*/ 17907 w 150"/>
                <a:gd name="T3" fmla="*/ 179388 h 90"/>
                <a:gd name="T4" fmla="*/ 0 w 150"/>
                <a:gd name="T5" fmla="*/ 161449 h 90"/>
                <a:gd name="T6" fmla="*/ 0 w 150"/>
                <a:gd name="T7" fmla="*/ 17939 h 90"/>
                <a:gd name="T8" fmla="*/ 17907 w 150"/>
                <a:gd name="T9" fmla="*/ 0 h 90"/>
                <a:gd name="T10" fmla="*/ 280543 w 150"/>
                <a:gd name="T11" fmla="*/ 0 h 90"/>
                <a:gd name="T12" fmla="*/ 298450 w 150"/>
                <a:gd name="T13" fmla="*/ 17939 h 90"/>
                <a:gd name="T14" fmla="*/ 298450 w 150"/>
                <a:gd name="T15" fmla="*/ 161449 h 90"/>
                <a:gd name="T16" fmla="*/ 280543 w 150"/>
                <a:gd name="T17" fmla="*/ 179388 h 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0" h="90">
                  <a:moveTo>
                    <a:pt x="141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4" y="90"/>
                    <a:pt x="0" y="86"/>
                    <a:pt x="0" y="8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6" y="0"/>
                    <a:pt x="150" y="4"/>
                    <a:pt x="150" y="9"/>
                  </a:cubicBezTo>
                  <a:cubicBezTo>
                    <a:pt x="150" y="81"/>
                    <a:pt x="150" y="81"/>
                    <a:pt x="150" y="81"/>
                  </a:cubicBezTo>
                  <a:cubicBezTo>
                    <a:pt x="150" y="86"/>
                    <a:pt x="146" y="90"/>
                    <a:pt x="141" y="90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5" name="Freeform 480"/>
            <p:cNvSpPr>
              <a:spLocks/>
            </p:cNvSpPr>
            <p:nvPr/>
          </p:nvSpPr>
          <p:spPr bwMode="auto">
            <a:xfrm>
              <a:off x="9309100" y="3447819"/>
              <a:ext cx="325437" cy="52388"/>
            </a:xfrm>
            <a:custGeom>
              <a:avLst/>
              <a:gdLst>
                <a:gd name="T0" fmla="*/ 313531 w 164"/>
                <a:gd name="T1" fmla="*/ 52388 h 26"/>
                <a:gd name="T2" fmla="*/ 11906 w 164"/>
                <a:gd name="T3" fmla="*/ 52388 h 26"/>
                <a:gd name="T4" fmla="*/ 0 w 164"/>
                <a:gd name="T5" fmla="*/ 40298 h 26"/>
                <a:gd name="T6" fmla="*/ 0 w 164"/>
                <a:gd name="T7" fmla="*/ 12090 h 26"/>
                <a:gd name="T8" fmla="*/ 11906 w 164"/>
                <a:gd name="T9" fmla="*/ 0 h 26"/>
                <a:gd name="T10" fmla="*/ 313531 w 164"/>
                <a:gd name="T11" fmla="*/ 0 h 26"/>
                <a:gd name="T12" fmla="*/ 325437 w 164"/>
                <a:gd name="T13" fmla="*/ 12090 h 26"/>
                <a:gd name="T14" fmla="*/ 325437 w 164"/>
                <a:gd name="T15" fmla="*/ 40298 h 26"/>
                <a:gd name="T16" fmla="*/ 313531 w 164"/>
                <a:gd name="T17" fmla="*/ 52388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4" h="26">
                  <a:moveTo>
                    <a:pt x="158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4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1" y="0"/>
                    <a:pt x="164" y="3"/>
                    <a:pt x="164" y="6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4" y="24"/>
                    <a:pt x="161" y="26"/>
                    <a:pt x="158" y="26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6" name="Freeform 481"/>
            <p:cNvSpPr>
              <a:spLocks/>
            </p:cNvSpPr>
            <p:nvPr/>
          </p:nvSpPr>
          <p:spPr bwMode="auto">
            <a:xfrm>
              <a:off x="9053513" y="344623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7" name="Freeform 482"/>
            <p:cNvSpPr>
              <a:spLocks/>
            </p:cNvSpPr>
            <p:nvPr/>
          </p:nvSpPr>
          <p:spPr bwMode="auto">
            <a:xfrm>
              <a:off x="9139238" y="344623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8" name="Freeform 483"/>
            <p:cNvSpPr>
              <a:spLocks/>
            </p:cNvSpPr>
            <p:nvPr/>
          </p:nvSpPr>
          <p:spPr bwMode="auto">
            <a:xfrm>
              <a:off x="9223375" y="344623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9" name="Freeform 484"/>
            <p:cNvSpPr>
              <a:spLocks/>
            </p:cNvSpPr>
            <p:nvPr/>
          </p:nvSpPr>
          <p:spPr bwMode="auto">
            <a:xfrm>
              <a:off x="9648825" y="344623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0" name="Freeform 485"/>
            <p:cNvSpPr>
              <a:spLocks/>
            </p:cNvSpPr>
            <p:nvPr/>
          </p:nvSpPr>
          <p:spPr bwMode="auto">
            <a:xfrm>
              <a:off x="9734550" y="344623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1" name="Freeform 486"/>
            <p:cNvSpPr>
              <a:spLocks/>
            </p:cNvSpPr>
            <p:nvPr/>
          </p:nvSpPr>
          <p:spPr bwMode="auto">
            <a:xfrm>
              <a:off x="9053513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2" name="Freeform 487"/>
            <p:cNvSpPr>
              <a:spLocks/>
            </p:cNvSpPr>
            <p:nvPr/>
          </p:nvSpPr>
          <p:spPr bwMode="auto">
            <a:xfrm>
              <a:off x="9139238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3" name="Freeform 488"/>
            <p:cNvSpPr>
              <a:spLocks/>
            </p:cNvSpPr>
            <p:nvPr/>
          </p:nvSpPr>
          <p:spPr bwMode="auto">
            <a:xfrm>
              <a:off x="9223375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4" name="Freeform 489"/>
            <p:cNvSpPr>
              <a:spLocks/>
            </p:cNvSpPr>
            <p:nvPr/>
          </p:nvSpPr>
          <p:spPr bwMode="auto">
            <a:xfrm>
              <a:off x="9309100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5" name="Freeform 490"/>
            <p:cNvSpPr>
              <a:spLocks/>
            </p:cNvSpPr>
            <p:nvPr/>
          </p:nvSpPr>
          <p:spPr bwMode="auto">
            <a:xfrm>
              <a:off x="9394825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6" name="Freeform 491"/>
            <p:cNvSpPr>
              <a:spLocks/>
            </p:cNvSpPr>
            <p:nvPr/>
          </p:nvSpPr>
          <p:spPr bwMode="auto">
            <a:xfrm>
              <a:off x="9480550" y="3514494"/>
              <a:ext cx="68262" cy="53975"/>
            </a:xfrm>
            <a:custGeom>
              <a:avLst/>
              <a:gdLst>
                <a:gd name="T0" fmla="*/ 58510 w 35"/>
                <a:gd name="T1" fmla="*/ 53975 h 27"/>
                <a:gd name="T2" fmla="*/ 9752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752 w 35"/>
                <a:gd name="T9" fmla="*/ 0 h 27"/>
                <a:gd name="T10" fmla="*/ 58510 w 35"/>
                <a:gd name="T11" fmla="*/ 0 h 27"/>
                <a:gd name="T12" fmla="*/ 68262 w 35"/>
                <a:gd name="T13" fmla="*/ 9995 h 27"/>
                <a:gd name="T14" fmla="*/ 68262 w 35"/>
                <a:gd name="T15" fmla="*/ 43980 h 27"/>
                <a:gd name="T16" fmla="*/ 58510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7" name="Freeform 492"/>
            <p:cNvSpPr>
              <a:spLocks/>
            </p:cNvSpPr>
            <p:nvPr/>
          </p:nvSpPr>
          <p:spPr bwMode="auto">
            <a:xfrm>
              <a:off x="9563100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8" name="Freeform 493"/>
            <p:cNvSpPr>
              <a:spLocks/>
            </p:cNvSpPr>
            <p:nvPr/>
          </p:nvSpPr>
          <p:spPr bwMode="auto">
            <a:xfrm>
              <a:off x="9648825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9" name="Freeform 494"/>
            <p:cNvSpPr>
              <a:spLocks/>
            </p:cNvSpPr>
            <p:nvPr/>
          </p:nvSpPr>
          <p:spPr bwMode="auto">
            <a:xfrm>
              <a:off x="9734550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0" name="Freeform 495"/>
            <p:cNvSpPr>
              <a:spLocks/>
            </p:cNvSpPr>
            <p:nvPr/>
          </p:nvSpPr>
          <p:spPr bwMode="auto">
            <a:xfrm>
              <a:off x="9053513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1" name="Freeform 496"/>
            <p:cNvSpPr>
              <a:spLocks/>
            </p:cNvSpPr>
            <p:nvPr/>
          </p:nvSpPr>
          <p:spPr bwMode="auto">
            <a:xfrm>
              <a:off x="9139238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2" name="Freeform 497"/>
            <p:cNvSpPr>
              <a:spLocks/>
            </p:cNvSpPr>
            <p:nvPr/>
          </p:nvSpPr>
          <p:spPr bwMode="auto">
            <a:xfrm>
              <a:off x="9223375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3" name="Freeform 498"/>
            <p:cNvSpPr>
              <a:spLocks/>
            </p:cNvSpPr>
            <p:nvPr/>
          </p:nvSpPr>
          <p:spPr bwMode="auto">
            <a:xfrm>
              <a:off x="9309100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4" name="Freeform 499"/>
            <p:cNvSpPr>
              <a:spLocks/>
            </p:cNvSpPr>
            <p:nvPr/>
          </p:nvSpPr>
          <p:spPr bwMode="auto">
            <a:xfrm>
              <a:off x="9394825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5" name="Freeform 500"/>
            <p:cNvSpPr>
              <a:spLocks/>
            </p:cNvSpPr>
            <p:nvPr/>
          </p:nvSpPr>
          <p:spPr bwMode="auto">
            <a:xfrm>
              <a:off x="9480550" y="3579581"/>
              <a:ext cx="68262" cy="53975"/>
            </a:xfrm>
            <a:custGeom>
              <a:avLst/>
              <a:gdLst>
                <a:gd name="T0" fmla="*/ 58510 w 35"/>
                <a:gd name="T1" fmla="*/ 53975 h 27"/>
                <a:gd name="T2" fmla="*/ 9752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752 w 35"/>
                <a:gd name="T9" fmla="*/ 0 h 27"/>
                <a:gd name="T10" fmla="*/ 58510 w 35"/>
                <a:gd name="T11" fmla="*/ 0 h 27"/>
                <a:gd name="T12" fmla="*/ 68262 w 35"/>
                <a:gd name="T13" fmla="*/ 9995 h 27"/>
                <a:gd name="T14" fmla="*/ 68262 w 35"/>
                <a:gd name="T15" fmla="*/ 43980 h 27"/>
                <a:gd name="T16" fmla="*/ 58510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6" name="Freeform 501"/>
            <p:cNvSpPr>
              <a:spLocks/>
            </p:cNvSpPr>
            <p:nvPr/>
          </p:nvSpPr>
          <p:spPr bwMode="auto">
            <a:xfrm>
              <a:off x="9563100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7" name="Freeform 502"/>
            <p:cNvSpPr>
              <a:spLocks/>
            </p:cNvSpPr>
            <p:nvPr/>
          </p:nvSpPr>
          <p:spPr bwMode="auto">
            <a:xfrm>
              <a:off x="9648825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8" name="Freeform 503"/>
            <p:cNvSpPr>
              <a:spLocks/>
            </p:cNvSpPr>
            <p:nvPr/>
          </p:nvSpPr>
          <p:spPr bwMode="auto">
            <a:xfrm>
              <a:off x="9734550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9" name="Freeform 504"/>
            <p:cNvSpPr>
              <a:spLocks/>
            </p:cNvSpPr>
            <p:nvPr/>
          </p:nvSpPr>
          <p:spPr bwMode="auto">
            <a:xfrm>
              <a:off x="9053513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0" name="Freeform 505"/>
            <p:cNvSpPr>
              <a:spLocks/>
            </p:cNvSpPr>
            <p:nvPr/>
          </p:nvSpPr>
          <p:spPr bwMode="auto">
            <a:xfrm>
              <a:off x="9139238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1" name="Freeform 506"/>
            <p:cNvSpPr>
              <a:spLocks/>
            </p:cNvSpPr>
            <p:nvPr/>
          </p:nvSpPr>
          <p:spPr bwMode="auto">
            <a:xfrm>
              <a:off x="9223375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2" name="Freeform 507"/>
            <p:cNvSpPr>
              <a:spLocks/>
            </p:cNvSpPr>
            <p:nvPr/>
          </p:nvSpPr>
          <p:spPr bwMode="auto">
            <a:xfrm>
              <a:off x="9309100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3" name="Freeform 508"/>
            <p:cNvSpPr>
              <a:spLocks/>
            </p:cNvSpPr>
            <p:nvPr/>
          </p:nvSpPr>
          <p:spPr bwMode="auto">
            <a:xfrm>
              <a:off x="9394825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4" name="Freeform 509"/>
            <p:cNvSpPr>
              <a:spLocks/>
            </p:cNvSpPr>
            <p:nvPr/>
          </p:nvSpPr>
          <p:spPr bwMode="auto">
            <a:xfrm>
              <a:off x="9480550" y="3646256"/>
              <a:ext cx="68262" cy="52388"/>
            </a:xfrm>
            <a:custGeom>
              <a:avLst/>
              <a:gdLst>
                <a:gd name="T0" fmla="*/ 58510 w 35"/>
                <a:gd name="T1" fmla="*/ 52388 h 27"/>
                <a:gd name="T2" fmla="*/ 9752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752 w 35"/>
                <a:gd name="T9" fmla="*/ 0 h 27"/>
                <a:gd name="T10" fmla="*/ 58510 w 35"/>
                <a:gd name="T11" fmla="*/ 0 h 27"/>
                <a:gd name="T12" fmla="*/ 68262 w 35"/>
                <a:gd name="T13" fmla="*/ 9701 h 27"/>
                <a:gd name="T14" fmla="*/ 68262 w 35"/>
                <a:gd name="T15" fmla="*/ 42687 h 27"/>
                <a:gd name="T16" fmla="*/ 58510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5" name="Freeform 510"/>
            <p:cNvSpPr>
              <a:spLocks/>
            </p:cNvSpPr>
            <p:nvPr/>
          </p:nvSpPr>
          <p:spPr bwMode="auto">
            <a:xfrm>
              <a:off x="9563100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6" name="Freeform 511"/>
            <p:cNvSpPr>
              <a:spLocks/>
            </p:cNvSpPr>
            <p:nvPr/>
          </p:nvSpPr>
          <p:spPr bwMode="auto">
            <a:xfrm>
              <a:off x="9648825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7" name="Freeform 512"/>
            <p:cNvSpPr>
              <a:spLocks/>
            </p:cNvSpPr>
            <p:nvPr/>
          </p:nvSpPr>
          <p:spPr bwMode="auto">
            <a:xfrm>
              <a:off x="9734550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8" name="Freeform 513"/>
            <p:cNvSpPr>
              <a:spLocks/>
            </p:cNvSpPr>
            <p:nvPr/>
          </p:nvSpPr>
          <p:spPr bwMode="auto">
            <a:xfrm>
              <a:off x="8956675" y="3779606"/>
              <a:ext cx="1003300" cy="198438"/>
            </a:xfrm>
            <a:custGeom>
              <a:avLst/>
              <a:gdLst>
                <a:gd name="T0" fmla="*/ 945570 w 504"/>
                <a:gd name="T1" fmla="*/ 33734 h 100"/>
                <a:gd name="T2" fmla="*/ 887841 w 504"/>
                <a:gd name="T3" fmla="*/ 0 h 100"/>
                <a:gd name="T4" fmla="*/ 501650 w 504"/>
                <a:gd name="T5" fmla="*/ 0 h 100"/>
                <a:gd name="T6" fmla="*/ 115459 w 504"/>
                <a:gd name="T7" fmla="*/ 0 h 100"/>
                <a:gd name="T8" fmla="*/ 57730 w 504"/>
                <a:gd name="T9" fmla="*/ 33734 h 100"/>
                <a:gd name="T10" fmla="*/ 0 w 504"/>
                <a:gd name="T11" fmla="*/ 154782 h 100"/>
                <a:gd name="T12" fmla="*/ 43795 w 504"/>
                <a:gd name="T13" fmla="*/ 198438 h 100"/>
                <a:gd name="T14" fmla="*/ 501650 w 504"/>
                <a:gd name="T15" fmla="*/ 198438 h 100"/>
                <a:gd name="T16" fmla="*/ 959505 w 504"/>
                <a:gd name="T17" fmla="*/ 198438 h 100"/>
                <a:gd name="T18" fmla="*/ 1003300 w 504"/>
                <a:gd name="T19" fmla="*/ 154782 h 100"/>
                <a:gd name="T20" fmla="*/ 945570 w 504"/>
                <a:gd name="T21" fmla="*/ 33734 h 1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04" h="100">
                  <a:moveTo>
                    <a:pt x="475" y="17"/>
                  </a:moveTo>
                  <a:cubicBezTo>
                    <a:pt x="467" y="0"/>
                    <a:pt x="458" y="0"/>
                    <a:pt x="446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6" y="0"/>
                    <a:pt x="37" y="0"/>
                    <a:pt x="29" y="1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0"/>
                    <a:pt x="10" y="100"/>
                    <a:pt x="22" y="100"/>
                  </a:cubicBezTo>
                  <a:cubicBezTo>
                    <a:pt x="252" y="100"/>
                    <a:pt x="252" y="100"/>
                    <a:pt x="252" y="100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94" y="100"/>
                    <a:pt x="504" y="90"/>
                    <a:pt x="504" y="78"/>
                  </a:cubicBezTo>
                  <a:lnTo>
                    <a:pt x="475" y="17"/>
                  </a:ln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9" name="Freeform 514"/>
            <p:cNvSpPr>
              <a:spLocks/>
            </p:cNvSpPr>
            <p:nvPr/>
          </p:nvSpPr>
          <p:spPr bwMode="auto">
            <a:xfrm>
              <a:off x="8983663" y="3790719"/>
              <a:ext cx="947737" cy="155575"/>
            </a:xfrm>
            <a:custGeom>
              <a:avLst/>
              <a:gdLst>
                <a:gd name="T0" fmla="*/ 874712 w 597"/>
                <a:gd name="T1" fmla="*/ 0 h 98"/>
                <a:gd name="T2" fmla="*/ 474662 w 597"/>
                <a:gd name="T3" fmla="*/ 0 h 98"/>
                <a:gd name="T4" fmla="*/ 69850 w 597"/>
                <a:gd name="T5" fmla="*/ 0 h 98"/>
                <a:gd name="T6" fmla="*/ 0 w 597"/>
                <a:gd name="T7" fmla="*/ 155575 h 98"/>
                <a:gd name="T8" fmla="*/ 474662 w 597"/>
                <a:gd name="T9" fmla="*/ 155575 h 98"/>
                <a:gd name="T10" fmla="*/ 947737 w 597"/>
                <a:gd name="T11" fmla="*/ 155575 h 98"/>
                <a:gd name="T12" fmla="*/ 874712 w 597"/>
                <a:gd name="T13" fmla="*/ 0 h 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97" h="98">
                  <a:moveTo>
                    <a:pt x="551" y="0"/>
                  </a:moveTo>
                  <a:lnTo>
                    <a:pt x="299" y="0"/>
                  </a:lnTo>
                  <a:lnTo>
                    <a:pt x="44" y="0"/>
                  </a:lnTo>
                  <a:lnTo>
                    <a:pt x="0" y="98"/>
                  </a:lnTo>
                  <a:lnTo>
                    <a:pt x="299" y="98"/>
                  </a:lnTo>
                  <a:lnTo>
                    <a:pt x="597" y="98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0" name="Freeform 515"/>
            <p:cNvSpPr>
              <a:spLocks/>
            </p:cNvSpPr>
            <p:nvPr/>
          </p:nvSpPr>
          <p:spPr bwMode="auto">
            <a:xfrm>
              <a:off x="8983663" y="3914544"/>
              <a:ext cx="947737" cy="31750"/>
            </a:xfrm>
            <a:custGeom>
              <a:avLst/>
              <a:gdLst>
                <a:gd name="T0" fmla="*/ 0 w 597"/>
                <a:gd name="T1" fmla="*/ 31750 h 20"/>
                <a:gd name="T2" fmla="*/ 14287 w 597"/>
                <a:gd name="T3" fmla="*/ 0 h 20"/>
                <a:gd name="T4" fmla="*/ 935037 w 597"/>
                <a:gd name="T5" fmla="*/ 0 h 20"/>
                <a:gd name="T6" fmla="*/ 947737 w 597"/>
                <a:gd name="T7" fmla="*/ 31750 h 20"/>
                <a:gd name="T8" fmla="*/ 0 w 597"/>
                <a:gd name="T9" fmla="*/ 3175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7" h="20">
                  <a:moveTo>
                    <a:pt x="0" y="20"/>
                  </a:moveTo>
                  <a:lnTo>
                    <a:pt x="9" y="0"/>
                  </a:lnTo>
                  <a:lnTo>
                    <a:pt x="589" y="0"/>
                  </a:lnTo>
                  <a:lnTo>
                    <a:pt x="597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1" name="Freeform 516"/>
            <p:cNvSpPr>
              <a:spLocks/>
            </p:cNvSpPr>
            <p:nvPr/>
          </p:nvSpPr>
          <p:spPr bwMode="auto">
            <a:xfrm>
              <a:off x="9047163" y="3808181"/>
              <a:ext cx="255587" cy="69850"/>
            </a:xfrm>
            <a:custGeom>
              <a:avLst/>
              <a:gdLst>
                <a:gd name="T0" fmla="*/ 0 w 161"/>
                <a:gd name="T1" fmla="*/ 69850 h 44"/>
                <a:gd name="T2" fmla="*/ 255587 w 161"/>
                <a:gd name="T3" fmla="*/ 69850 h 44"/>
                <a:gd name="T4" fmla="*/ 255587 w 161"/>
                <a:gd name="T5" fmla="*/ 0 h 44"/>
                <a:gd name="T6" fmla="*/ 28575 w 161"/>
                <a:gd name="T7" fmla="*/ 0 h 44"/>
                <a:gd name="T8" fmla="*/ 0 w 161"/>
                <a:gd name="T9" fmla="*/ 6985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1" h="44">
                  <a:moveTo>
                    <a:pt x="0" y="44"/>
                  </a:moveTo>
                  <a:lnTo>
                    <a:pt x="161" y="44"/>
                  </a:lnTo>
                  <a:lnTo>
                    <a:pt x="161" y="0"/>
                  </a:lnTo>
                  <a:lnTo>
                    <a:pt x="18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2" name="Freeform 517"/>
            <p:cNvSpPr>
              <a:spLocks/>
            </p:cNvSpPr>
            <p:nvPr/>
          </p:nvSpPr>
          <p:spPr bwMode="auto">
            <a:xfrm>
              <a:off x="9607550" y="3808181"/>
              <a:ext cx="254000" cy="69850"/>
            </a:xfrm>
            <a:custGeom>
              <a:avLst/>
              <a:gdLst>
                <a:gd name="T0" fmla="*/ 254000 w 160"/>
                <a:gd name="T1" fmla="*/ 69850 h 44"/>
                <a:gd name="T2" fmla="*/ 0 w 160"/>
                <a:gd name="T3" fmla="*/ 69850 h 44"/>
                <a:gd name="T4" fmla="*/ 0 w 160"/>
                <a:gd name="T5" fmla="*/ 0 h 44"/>
                <a:gd name="T6" fmla="*/ 227013 w 160"/>
                <a:gd name="T7" fmla="*/ 0 h 44"/>
                <a:gd name="T8" fmla="*/ 254000 w 160"/>
                <a:gd name="T9" fmla="*/ 6985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0" h="44">
                  <a:moveTo>
                    <a:pt x="160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6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3" name="Freeform 518"/>
            <p:cNvSpPr>
              <a:spLocks/>
            </p:cNvSpPr>
            <p:nvPr/>
          </p:nvSpPr>
          <p:spPr bwMode="auto">
            <a:xfrm>
              <a:off x="10983912" y="5022619"/>
              <a:ext cx="504825" cy="950913"/>
            </a:xfrm>
            <a:custGeom>
              <a:avLst/>
              <a:gdLst>
                <a:gd name="T0" fmla="*/ 0 w 254"/>
                <a:gd name="T1" fmla="*/ 372010 h 478"/>
                <a:gd name="T2" fmla="*/ 310050 w 254"/>
                <a:gd name="T3" fmla="*/ 372010 h 478"/>
                <a:gd name="T4" fmla="*/ 190800 w 254"/>
                <a:gd name="T5" fmla="*/ 75596 h 478"/>
                <a:gd name="T6" fmla="*/ 323963 w 254"/>
                <a:gd name="T7" fmla="*/ 0 h 478"/>
                <a:gd name="T8" fmla="*/ 498863 w 254"/>
                <a:gd name="T9" fmla="*/ 358084 h 478"/>
                <a:gd name="T10" fmla="*/ 492900 w 254"/>
                <a:gd name="T11" fmla="*/ 698265 h 478"/>
                <a:gd name="T12" fmla="*/ 314025 w 254"/>
                <a:gd name="T13" fmla="*/ 944945 h 478"/>
                <a:gd name="T14" fmla="*/ 278250 w 254"/>
                <a:gd name="T15" fmla="*/ 944945 h 478"/>
                <a:gd name="T16" fmla="*/ 103350 w 254"/>
                <a:gd name="T17" fmla="*/ 630626 h 478"/>
                <a:gd name="T18" fmla="*/ 0 w 254"/>
                <a:gd name="T19" fmla="*/ 372010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4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4" y="339"/>
                    <a:pt x="248" y="351"/>
                  </a:cubicBezTo>
                  <a:cubicBezTo>
                    <a:pt x="241" y="364"/>
                    <a:pt x="167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4" name="Freeform 519"/>
            <p:cNvSpPr>
              <a:spLocks/>
            </p:cNvSpPr>
            <p:nvPr/>
          </p:nvSpPr>
          <p:spPr bwMode="auto">
            <a:xfrm>
              <a:off x="11288712" y="5546494"/>
              <a:ext cx="42862" cy="158750"/>
            </a:xfrm>
            <a:custGeom>
              <a:avLst/>
              <a:gdLst>
                <a:gd name="T0" fmla="*/ 17534 w 22"/>
                <a:gd name="T1" fmla="*/ 158750 h 80"/>
                <a:gd name="T2" fmla="*/ 0 w 22"/>
                <a:gd name="T3" fmla="*/ 63500 h 80"/>
                <a:gd name="T4" fmla="*/ 0 w 22"/>
                <a:gd name="T5" fmla="*/ 33734 h 80"/>
                <a:gd name="T6" fmla="*/ 17534 w 22"/>
                <a:gd name="T7" fmla="*/ 95250 h 80"/>
                <a:gd name="T8" fmla="*/ 27276 w 22"/>
                <a:gd name="T9" fmla="*/ 0 h 80"/>
                <a:gd name="T10" fmla="*/ 17534 w 22"/>
                <a:gd name="T11" fmla="*/ 15875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9" y="48"/>
                  </a:cubicBezTo>
                  <a:cubicBezTo>
                    <a:pt x="12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5" name="Freeform 520"/>
            <p:cNvSpPr>
              <a:spLocks/>
            </p:cNvSpPr>
            <p:nvPr/>
          </p:nvSpPr>
          <p:spPr bwMode="auto">
            <a:xfrm>
              <a:off x="11261725" y="5394094"/>
              <a:ext cx="53975" cy="279400"/>
            </a:xfrm>
            <a:custGeom>
              <a:avLst/>
              <a:gdLst>
                <a:gd name="T0" fmla="*/ 31750 w 34"/>
                <a:gd name="T1" fmla="*/ 0 h 176"/>
                <a:gd name="T2" fmla="*/ 53975 w 34"/>
                <a:gd name="T3" fmla="*/ 163513 h 176"/>
                <a:gd name="T4" fmla="*/ 53975 w 34"/>
                <a:gd name="T5" fmla="*/ 279400 h 176"/>
                <a:gd name="T6" fmla="*/ 31750 w 34"/>
                <a:gd name="T7" fmla="*/ 231775 h 176"/>
                <a:gd name="T8" fmla="*/ 0 w 34"/>
                <a:gd name="T9" fmla="*/ 0 h 176"/>
                <a:gd name="T10" fmla="*/ 31750 w 34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6" name="Freeform 521"/>
            <p:cNvSpPr>
              <a:spLocks/>
            </p:cNvSpPr>
            <p:nvPr/>
          </p:nvSpPr>
          <p:spPr bwMode="auto">
            <a:xfrm>
              <a:off x="11171237" y="5003569"/>
              <a:ext cx="130175" cy="90488"/>
            </a:xfrm>
            <a:custGeom>
              <a:avLst/>
              <a:gdLst>
                <a:gd name="T0" fmla="*/ 9525 w 82"/>
                <a:gd name="T1" fmla="*/ 90488 h 57"/>
                <a:gd name="T2" fmla="*/ 0 w 82"/>
                <a:gd name="T3" fmla="*/ 68263 h 57"/>
                <a:gd name="T4" fmla="*/ 104775 w 82"/>
                <a:gd name="T5" fmla="*/ 11113 h 57"/>
                <a:gd name="T6" fmla="*/ 120650 w 82"/>
                <a:gd name="T7" fmla="*/ 0 h 57"/>
                <a:gd name="T8" fmla="*/ 130175 w 82"/>
                <a:gd name="T9" fmla="*/ 22225 h 57"/>
                <a:gd name="T10" fmla="*/ 9525 w 82"/>
                <a:gd name="T11" fmla="*/ 90488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2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2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7" name="Freeform 522"/>
            <p:cNvSpPr>
              <a:spLocks/>
            </p:cNvSpPr>
            <p:nvPr/>
          </p:nvSpPr>
          <p:spPr bwMode="auto">
            <a:xfrm>
              <a:off x="11064875" y="4706707"/>
              <a:ext cx="204787" cy="355600"/>
            </a:xfrm>
            <a:custGeom>
              <a:avLst/>
              <a:gdLst>
                <a:gd name="T0" fmla="*/ 204787 w 103"/>
                <a:gd name="T1" fmla="*/ 309652 h 178"/>
                <a:gd name="T2" fmla="*/ 159058 w 103"/>
                <a:gd name="T3" fmla="*/ 207766 h 178"/>
                <a:gd name="T4" fmla="*/ 127246 w 103"/>
                <a:gd name="T5" fmla="*/ 53939 h 178"/>
                <a:gd name="T6" fmla="*/ 35788 w 103"/>
                <a:gd name="T7" fmla="*/ 7991 h 178"/>
                <a:gd name="T8" fmla="*/ 1988 w 103"/>
                <a:gd name="T9" fmla="*/ 131852 h 178"/>
                <a:gd name="T10" fmla="*/ 37776 w 103"/>
                <a:gd name="T11" fmla="*/ 267699 h 178"/>
                <a:gd name="T12" fmla="*/ 105376 w 103"/>
                <a:gd name="T13" fmla="*/ 329629 h 178"/>
                <a:gd name="T14" fmla="*/ 121282 w 103"/>
                <a:gd name="T15" fmla="*/ 355600 h 178"/>
                <a:gd name="T16" fmla="*/ 204787 w 103"/>
                <a:gd name="T17" fmla="*/ 309652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7" y="167"/>
                    <a:pt x="61" y="178"/>
                    <a:pt x="61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8" name="Freeform 523"/>
            <p:cNvSpPr>
              <a:spLocks/>
            </p:cNvSpPr>
            <p:nvPr/>
          </p:nvSpPr>
          <p:spPr bwMode="auto">
            <a:xfrm>
              <a:off x="10983912" y="5697307"/>
              <a:ext cx="246062" cy="565150"/>
            </a:xfrm>
            <a:custGeom>
              <a:avLst/>
              <a:gdLst>
                <a:gd name="T0" fmla="*/ 0 w 124"/>
                <a:gd name="T1" fmla="*/ 565150 h 284"/>
                <a:gd name="T2" fmla="*/ 220265 w 124"/>
                <a:gd name="T3" fmla="*/ 483561 h 284"/>
                <a:gd name="T4" fmla="*/ 246062 w 124"/>
                <a:gd name="T5" fmla="*/ 288545 h 284"/>
                <a:gd name="T6" fmla="*/ 236140 w 124"/>
                <a:gd name="T7" fmla="*/ 185067 h 284"/>
                <a:gd name="T8" fmla="*/ 0 w 124"/>
                <a:gd name="T9" fmla="*/ 0 h 284"/>
                <a:gd name="T10" fmla="*/ 0 w 124"/>
                <a:gd name="T11" fmla="*/ 565150 h 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2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9" name="Freeform 524"/>
            <p:cNvSpPr>
              <a:spLocks/>
            </p:cNvSpPr>
            <p:nvPr/>
          </p:nvSpPr>
          <p:spPr bwMode="auto">
            <a:xfrm>
              <a:off x="10475912" y="5022619"/>
              <a:ext cx="508000" cy="950913"/>
            </a:xfrm>
            <a:custGeom>
              <a:avLst/>
              <a:gdLst>
                <a:gd name="T0" fmla="*/ 508000 w 255"/>
                <a:gd name="T1" fmla="*/ 372010 h 478"/>
                <a:gd name="T2" fmla="*/ 195231 w 255"/>
                <a:gd name="T3" fmla="*/ 372010 h 478"/>
                <a:gd name="T4" fmla="*/ 314761 w 255"/>
                <a:gd name="T5" fmla="*/ 75596 h 478"/>
                <a:gd name="T6" fmla="*/ 181286 w 255"/>
                <a:gd name="T7" fmla="*/ 0 h 478"/>
                <a:gd name="T8" fmla="*/ 5976 w 255"/>
                <a:gd name="T9" fmla="*/ 358084 h 478"/>
                <a:gd name="T10" fmla="*/ 11953 w 255"/>
                <a:gd name="T11" fmla="*/ 698265 h 478"/>
                <a:gd name="T12" fmla="*/ 191247 w 255"/>
                <a:gd name="T13" fmla="*/ 944945 h 478"/>
                <a:gd name="T14" fmla="*/ 227106 w 255"/>
                <a:gd name="T15" fmla="*/ 944945 h 478"/>
                <a:gd name="T16" fmla="*/ 402416 w 255"/>
                <a:gd name="T17" fmla="*/ 630626 h 478"/>
                <a:gd name="T18" fmla="*/ 508000 w 255"/>
                <a:gd name="T19" fmla="*/ 372010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8" y="187"/>
                    <a:pt x="98" y="187"/>
                    <a:pt x="98" y="187"/>
                  </a:cubicBezTo>
                  <a:cubicBezTo>
                    <a:pt x="98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0" y="187"/>
                    <a:pt x="0" y="339"/>
                    <a:pt x="6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4" y="475"/>
                    <a:pt x="114" y="475"/>
                  </a:cubicBezTo>
                  <a:cubicBezTo>
                    <a:pt x="202" y="317"/>
                    <a:pt x="202" y="317"/>
                    <a:pt x="202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0" name="Freeform 525"/>
            <p:cNvSpPr>
              <a:spLocks/>
            </p:cNvSpPr>
            <p:nvPr/>
          </p:nvSpPr>
          <p:spPr bwMode="auto">
            <a:xfrm>
              <a:off x="10633075" y="5546494"/>
              <a:ext cx="42862" cy="158750"/>
            </a:xfrm>
            <a:custGeom>
              <a:avLst/>
              <a:gdLst>
                <a:gd name="T0" fmla="*/ 25328 w 22"/>
                <a:gd name="T1" fmla="*/ 158750 h 80"/>
                <a:gd name="T2" fmla="*/ 42862 w 22"/>
                <a:gd name="T3" fmla="*/ 63500 h 80"/>
                <a:gd name="T4" fmla="*/ 42862 w 22"/>
                <a:gd name="T5" fmla="*/ 33734 h 80"/>
                <a:gd name="T6" fmla="*/ 25328 w 22"/>
                <a:gd name="T7" fmla="*/ 95250 h 80"/>
                <a:gd name="T8" fmla="*/ 15586 w 22"/>
                <a:gd name="T9" fmla="*/ 0 h 80"/>
                <a:gd name="T10" fmla="*/ 25328 w 22"/>
                <a:gd name="T11" fmla="*/ 15875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1" name="Freeform 526"/>
            <p:cNvSpPr>
              <a:spLocks/>
            </p:cNvSpPr>
            <p:nvPr/>
          </p:nvSpPr>
          <p:spPr bwMode="auto">
            <a:xfrm>
              <a:off x="10648950" y="5394094"/>
              <a:ext cx="53975" cy="279400"/>
            </a:xfrm>
            <a:custGeom>
              <a:avLst/>
              <a:gdLst>
                <a:gd name="T0" fmla="*/ 22225 w 34"/>
                <a:gd name="T1" fmla="*/ 0 h 176"/>
                <a:gd name="T2" fmla="*/ 0 w 34"/>
                <a:gd name="T3" fmla="*/ 163513 h 176"/>
                <a:gd name="T4" fmla="*/ 0 w 34"/>
                <a:gd name="T5" fmla="*/ 279400 h 176"/>
                <a:gd name="T6" fmla="*/ 22225 w 34"/>
                <a:gd name="T7" fmla="*/ 231775 h 176"/>
                <a:gd name="T8" fmla="*/ 53975 w 34"/>
                <a:gd name="T9" fmla="*/ 0 h 176"/>
                <a:gd name="T10" fmla="*/ 22225 w 34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2" name="Freeform 527"/>
            <p:cNvSpPr>
              <a:spLocks/>
            </p:cNvSpPr>
            <p:nvPr/>
          </p:nvSpPr>
          <p:spPr bwMode="auto">
            <a:xfrm>
              <a:off x="10663237" y="5003569"/>
              <a:ext cx="130175" cy="90488"/>
            </a:xfrm>
            <a:custGeom>
              <a:avLst/>
              <a:gdLst>
                <a:gd name="T0" fmla="*/ 120650 w 82"/>
                <a:gd name="T1" fmla="*/ 90488 h 57"/>
                <a:gd name="T2" fmla="*/ 130175 w 82"/>
                <a:gd name="T3" fmla="*/ 68263 h 57"/>
                <a:gd name="T4" fmla="*/ 25400 w 82"/>
                <a:gd name="T5" fmla="*/ 11113 h 57"/>
                <a:gd name="T6" fmla="*/ 9525 w 82"/>
                <a:gd name="T7" fmla="*/ 0 h 57"/>
                <a:gd name="T8" fmla="*/ 0 w 82"/>
                <a:gd name="T9" fmla="*/ 22225 h 57"/>
                <a:gd name="T10" fmla="*/ 120650 w 82"/>
                <a:gd name="T11" fmla="*/ 90488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2" h="57">
                  <a:moveTo>
                    <a:pt x="76" y="57"/>
                  </a:moveTo>
                  <a:lnTo>
                    <a:pt x="82" y="43"/>
                  </a:lnTo>
                  <a:lnTo>
                    <a:pt x="16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3" name="Freeform 528"/>
            <p:cNvSpPr>
              <a:spLocks/>
            </p:cNvSpPr>
            <p:nvPr/>
          </p:nvSpPr>
          <p:spPr bwMode="auto">
            <a:xfrm>
              <a:off x="10694987" y="4706707"/>
              <a:ext cx="204787" cy="355600"/>
            </a:xfrm>
            <a:custGeom>
              <a:avLst/>
              <a:gdLst>
                <a:gd name="T0" fmla="*/ 0 w 103"/>
                <a:gd name="T1" fmla="*/ 309652 h 178"/>
                <a:gd name="T2" fmla="*/ 45729 w 103"/>
                <a:gd name="T3" fmla="*/ 207766 h 178"/>
                <a:gd name="T4" fmla="*/ 79529 w 103"/>
                <a:gd name="T5" fmla="*/ 53939 h 178"/>
                <a:gd name="T6" fmla="*/ 168999 w 103"/>
                <a:gd name="T7" fmla="*/ 7991 h 178"/>
                <a:gd name="T8" fmla="*/ 202799 w 103"/>
                <a:gd name="T9" fmla="*/ 131852 h 178"/>
                <a:gd name="T10" fmla="*/ 167011 w 103"/>
                <a:gd name="T11" fmla="*/ 267699 h 178"/>
                <a:gd name="T12" fmla="*/ 99411 w 103"/>
                <a:gd name="T13" fmla="*/ 329629 h 178"/>
                <a:gd name="T14" fmla="*/ 83505 w 103"/>
                <a:gd name="T15" fmla="*/ 355600 h 178"/>
                <a:gd name="T16" fmla="*/ 0 w 103"/>
                <a:gd name="T17" fmla="*/ 309652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40" y="27"/>
                  </a:cubicBezTo>
                  <a:cubicBezTo>
                    <a:pt x="45" y="22"/>
                    <a:pt x="80" y="0"/>
                    <a:pt x="85" y="4"/>
                  </a:cubicBezTo>
                  <a:cubicBezTo>
                    <a:pt x="91" y="8"/>
                    <a:pt x="103" y="57"/>
                    <a:pt x="102" y="66"/>
                  </a:cubicBezTo>
                  <a:cubicBezTo>
                    <a:pt x="102" y="75"/>
                    <a:pt x="91" y="127"/>
                    <a:pt x="84" y="134"/>
                  </a:cubicBezTo>
                  <a:cubicBezTo>
                    <a:pt x="78" y="142"/>
                    <a:pt x="54" y="163"/>
                    <a:pt x="50" y="165"/>
                  </a:cubicBezTo>
                  <a:cubicBezTo>
                    <a:pt x="46" y="167"/>
                    <a:pt x="42" y="178"/>
                    <a:pt x="42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4" name="Freeform 529"/>
            <p:cNvSpPr>
              <a:spLocks/>
            </p:cNvSpPr>
            <p:nvPr/>
          </p:nvSpPr>
          <p:spPr bwMode="auto">
            <a:xfrm>
              <a:off x="10861675" y="5394094"/>
              <a:ext cx="241300" cy="303213"/>
            </a:xfrm>
            <a:custGeom>
              <a:avLst/>
              <a:gdLst>
                <a:gd name="T0" fmla="*/ 121647 w 121"/>
                <a:gd name="T1" fmla="*/ 0 h 152"/>
                <a:gd name="T2" fmla="*/ 0 w 121"/>
                <a:gd name="T3" fmla="*/ 303213 h 152"/>
                <a:gd name="T4" fmla="*/ 121647 w 121"/>
                <a:gd name="T5" fmla="*/ 261322 h 152"/>
                <a:gd name="T6" fmla="*/ 241300 w 121"/>
                <a:gd name="T7" fmla="*/ 303213 h 152"/>
                <a:gd name="T8" fmla="*/ 121647 w 121"/>
                <a:gd name="T9" fmla="*/ 0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5" name="Freeform 530"/>
            <p:cNvSpPr>
              <a:spLocks/>
            </p:cNvSpPr>
            <p:nvPr/>
          </p:nvSpPr>
          <p:spPr bwMode="auto">
            <a:xfrm>
              <a:off x="10694987" y="5594119"/>
              <a:ext cx="574675" cy="392113"/>
            </a:xfrm>
            <a:custGeom>
              <a:avLst/>
              <a:gdLst>
                <a:gd name="T0" fmla="*/ 558767 w 289"/>
                <a:gd name="T1" fmla="*/ 292592 h 197"/>
                <a:gd name="T2" fmla="*/ 513032 w 289"/>
                <a:gd name="T3" fmla="*/ 258755 h 197"/>
                <a:gd name="T4" fmla="*/ 463319 w 289"/>
                <a:gd name="T5" fmla="*/ 123406 h 197"/>
                <a:gd name="T6" fmla="*/ 288332 w 289"/>
                <a:gd name="T7" fmla="*/ 0 h 197"/>
                <a:gd name="T8" fmla="*/ 111356 w 289"/>
                <a:gd name="T9" fmla="*/ 123406 h 197"/>
                <a:gd name="T10" fmla="*/ 61643 w 289"/>
                <a:gd name="T11" fmla="*/ 258755 h 197"/>
                <a:gd name="T12" fmla="*/ 15908 w 289"/>
                <a:gd name="T13" fmla="*/ 292592 h 197"/>
                <a:gd name="T14" fmla="*/ 15908 w 289"/>
                <a:gd name="T15" fmla="*/ 392113 h 197"/>
                <a:gd name="T16" fmla="*/ 41758 w 289"/>
                <a:gd name="T17" fmla="*/ 392113 h 197"/>
                <a:gd name="T18" fmla="*/ 51701 w 289"/>
                <a:gd name="T19" fmla="*/ 288611 h 197"/>
                <a:gd name="T20" fmla="*/ 288332 w 289"/>
                <a:gd name="T21" fmla="*/ 103502 h 197"/>
                <a:gd name="T22" fmla="*/ 524963 w 289"/>
                <a:gd name="T23" fmla="*/ 288611 h 197"/>
                <a:gd name="T24" fmla="*/ 534905 w 289"/>
                <a:gd name="T25" fmla="*/ 392113 h 197"/>
                <a:gd name="T26" fmla="*/ 558767 w 289"/>
                <a:gd name="T27" fmla="*/ 392113 h 197"/>
                <a:gd name="T28" fmla="*/ 558767 w 289"/>
                <a:gd name="T29" fmla="*/ 292592 h 1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9" h="197">
                  <a:moveTo>
                    <a:pt x="281" y="147"/>
                  </a:moveTo>
                  <a:cubicBezTo>
                    <a:pt x="280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1"/>
                    <a:pt x="145" y="0"/>
                    <a:pt x="145" y="0"/>
                  </a:cubicBezTo>
                  <a:cubicBezTo>
                    <a:pt x="145" y="0"/>
                    <a:pt x="65" y="41"/>
                    <a:pt x="56" y="62"/>
                  </a:cubicBezTo>
                  <a:cubicBezTo>
                    <a:pt x="47" y="82"/>
                    <a:pt x="31" y="130"/>
                    <a:pt x="31" y="130"/>
                  </a:cubicBezTo>
                  <a:cubicBezTo>
                    <a:pt x="31" y="130"/>
                    <a:pt x="9" y="138"/>
                    <a:pt x="8" y="147"/>
                  </a:cubicBezTo>
                  <a:cubicBezTo>
                    <a:pt x="7" y="155"/>
                    <a:pt x="0" y="197"/>
                    <a:pt x="8" y="197"/>
                  </a:cubicBezTo>
                  <a:cubicBezTo>
                    <a:pt x="15" y="197"/>
                    <a:pt x="21" y="197"/>
                    <a:pt x="21" y="197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26" y="145"/>
                    <a:pt x="104" y="52"/>
                    <a:pt x="145" y="52"/>
                  </a:cubicBezTo>
                  <a:cubicBezTo>
                    <a:pt x="185" y="52"/>
                    <a:pt x="264" y="145"/>
                    <a:pt x="264" y="145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269" y="197"/>
                    <a:pt x="274" y="197"/>
                    <a:pt x="281" y="197"/>
                  </a:cubicBezTo>
                  <a:cubicBezTo>
                    <a:pt x="289" y="197"/>
                    <a:pt x="283" y="155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6" name="Freeform 531"/>
            <p:cNvSpPr>
              <a:spLocks/>
            </p:cNvSpPr>
            <p:nvPr/>
          </p:nvSpPr>
          <p:spPr bwMode="auto">
            <a:xfrm>
              <a:off x="10736262" y="5673494"/>
              <a:ext cx="314325" cy="588963"/>
            </a:xfrm>
            <a:custGeom>
              <a:avLst/>
              <a:gdLst>
                <a:gd name="T0" fmla="*/ 161141 w 158"/>
                <a:gd name="T1" fmla="*/ 55713 h 296"/>
                <a:gd name="T2" fmla="*/ 161141 w 158"/>
                <a:gd name="T3" fmla="*/ 55713 h 296"/>
                <a:gd name="T4" fmla="*/ 9947 w 158"/>
                <a:gd name="T5" fmla="*/ 208923 h 296"/>
                <a:gd name="T6" fmla="*/ 0 w 158"/>
                <a:gd name="T7" fmla="*/ 312389 h 296"/>
                <a:gd name="T8" fmla="*/ 23873 w 158"/>
                <a:gd name="T9" fmla="*/ 507384 h 296"/>
                <a:gd name="T10" fmla="*/ 246685 w 158"/>
                <a:gd name="T11" fmla="*/ 588963 h 296"/>
                <a:gd name="T12" fmla="*/ 246685 w 158"/>
                <a:gd name="T13" fmla="*/ 55713 h 296"/>
                <a:gd name="T14" fmla="*/ 314325 w 158"/>
                <a:gd name="T15" fmla="*/ 0 h 296"/>
                <a:gd name="T16" fmla="*/ 161141 w 158"/>
                <a:gd name="T17" fmla="*/ 55713 h 2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74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7" name="Freeform 532"/>
            <p:cNvSpPr>
              <a:spLocks/>
            </p:cNvSpPr>
            <p:nvPr/>
          </p:nvSpPr>
          <p:spPr bwMode="auto">
            <a:xfrm>
              <a:off x="9458325" y="2420706"/>
              <a:ext cx="508000" cy="952500"/>
            </a:xfrm>
            <a:custGeom>
              <a:avLst/>
              <a:gdLst>
                <a:gd name="T0" fmla="*/ 0 w 255"/>
                <a:gd name="T1" fmla="*/ 579869 h 478"/>
                <a:gd name="T2" fmla="*/ 310776 w 255"/>
                <a:gd name="T3" fmla="*/ 579869 h 478"/>
                <a:gd name="T4" fmla="*/ 191247 w 255"/>
                <a:gd name="T5" fmla="*/ 876778 h 478"/>
                <a:gd name="T6" fmla="*/ 324722 w 255"/>
                <a:gd name="T7" fmla="*/ 952500 h 478"/>
                <a:gd name="T8" fmla="*/ 500031 w 255"/>
                <a:gd name="T9" fmla="*/ 593818 h 478"/>
                <a:gd name="T10" fmla="*/ 494055 w 255"/>
                <a:gd name="T11" fmla="*/ 253070 h 478"/>
                <a:gd name="T12" fmla="*/ 314761 w 255"/>
                <a:gd name="T13" fmla="*/ 5978 h 478"/>
                <a:gd name="T14" fmla="*/ 278902 w 255"/>
                <a:gd name="T15" fmla="*/ 5978 h 478"/>
                <a:gd name="T16" fmla="*/ 103592 w 255"/>
                <a:gd name="T17" fmla="*/ 320821 h 478"/>
                <a:gd name="T18" fmla="*/ 0 w 255"/>
                <a:gd name="T19" fmla="*/ 579869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8" name="Freeform 533"/>
            <p:cNvSpPr>
              <a:spLocks/>
            </p:cNvSpPr>
            <p:nvPr/>
          </p:nvSpPr>
          <p:spPr bwMode="auto">
            <a:xfrm>
              <a:off x="9763125" y="2688994"/>
              <a:ext cx="42862" cy="160338"/>
            </a:xfrm>
            <a:custGeom>
              <a:avLst/>
              <a:gdLst>
                <a:gd name="T0" fmla="*/ 19483 w 22"/>
                <a:gd name="T1" fmla="*/ 0 h 80"/>
                <a:gd name="T2" fmla="*/ 0 w 22"/>
                <a:gd name="T3" fmla="*/ 96203 h 80"/>
                <a:gd name="T4" fmla="*/ 0 w 22"/>
                <a:gd name="T5" fmla="*/ 126266 h 80"/>
                <a:gd name="T6" fmla="*/ 19483 w 22"/>
                <a:gd name="T7" fmla="*/ 64135 h 80"/>
                <a:gd name="T8" fmla="*/ 29224 w 22"/>
                <a:gd name="T9" fmla="*/ 160338 h 80"/>
                <a:gd name="T10" fmla="*/ 19483 w 22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1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10" y="32"/>
                  </a:cubicBezTo>
                  <a:cubicBezTo>
                    <a:pt x="12" y="38"/>
                    <a:pt x="15" y="80"/>
                    <a:pt x="15" y="80"/>
                  </a:cubicBezTo>
                  <a:cubicBezTo>
                    <a:pt x="15" y="80"/>
                    <a:pt x="22" y="24"/>
                    <a:pt x="10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9" name="Freeform 534"/>
            <p:cNvSpPr>
              <a:spLocks/>
            </p:cNvSpPr>
            <p:nvPr/>
          </p:nvSpPr>
          <p:spPr bwMode="auto">
            <a:xfrm>
              <a:off x="9736137" y="2720744"/>
              <a:ext cx="53975" cy="279400"/>
            </a:xfrm>
            <a:custGeom>
              <a:avLst/>
              <a:gdLst>
                <a:gd name="T0" fmla="*/ 31750 w 34"/>
                <a:gd name="T1" fmla="*/ 279400 h 176"/>
                <a:gd name="T2" fmla="*/ 53975 w 34"/>
                <a:gd name="T3" fmla="*/ 115888 h 176"/>
                <a:gd name="T4" fmla="*/ 53975 w 34"/>
                <a:gd name="T5" fmla="*/ 0 h 176"/>
                <a:gd name="T6" fmla="*/ 31750 w 34"/>
                <a:gd name="T7" fmla="*/ 47625 h 176"/>
                <a:gd name="T8" fmla="*/ 0 w 34"/>
                <a:gd name="T9" fmla="*/ 279400 h 176"/>
                <a:gd name="T10" fmla="*/ 31750 w 34"/>
                <a:gd name="T11" fmla="*/ 27940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20" name="Freeform 535"/>
            <p:cNvSpPr>
              <a:spLocks/>
            </p:cNvSpPr>
            <p:nvPr/>
          </p:nvSpPr>
          <p:spPr bwMode="auto">
            <a:xfrm>
              <a:off x="9645650" y="3300181"/>
              <a:ext cx="133350" cy="90488"/>
            </a:xfrm>
            <a:custGeom>
              <a:avLst/>
              <a:gdLst>
                <a:gd name="T0" fmla="*/ 9525 w 84"/>
                <a:gd name="T1" fmla="*/ 0 h 57"/>
                <a:gd name="T2" fmla="*/ 0 w 84"/>
                <a:gd name="T3" fmla="*/ 22225 h 57"/>
                <a:gd name="T4" fmla="*/ 104775 w 84"/>
                <a:gd name="T5" fmla="*/ 80963 h 57"/>
                <a:gd name="T6" fmla="*/ 120650 w 84"/>
                <a:gd name="T7" fmla="*/ 90488 h 57"/>
                <a:gd name="T8" fmla="*/ 133350 w 84"/>
                <a:gd name="T9" fmla="*/ 68263 h 57"/>
                <a:gd name="T10" fmla="*/ 9525 w 84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4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4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21" name="Freeform 536"/>
            <p:cNvSpPr>
              <a:spLocks/>
            </p:cNvSpPr>
            <p:nvPr/>
          </p:nvSpPr>
          <p:spPr bwMode="auto">
            <a:xfrm>
              <a:off x="9539287" y="3333519"/>
              <a:ext cx="204787" cy="354013"/>
            </a:xfrm>
            <a:custGeom>
              <a:avLst/>
              <a:gdLst>
                <a:gd name="T0" fmla="*/ 204787 w 103"/>
                <a:gd name="T1" fmla="*/ 45743 h 178"/>
                <a:gd name="T2" fmla="*/ 159058 w 103"/>
                <a:gd name="T3" fmla="*/ 147174 h 178"/>
                <a:gd name="T4" fmla="*/ 127246 w 103"/>
                <a:gd name="T5" fmla="*/ 300314 h 178"/>
                <a:gd name="T6" fmla="*/ 35788 w 103"/>
                <a:gd name="T7" fmla="*/ 346058 h 178"/>
                <a:gd name="T8" fmla="*/ 1988 w 103"/>
                <a:gd name="T9" fmla="*/ 222750 h 178"/>
                <a:gd name="T10" fmla="*/ 37776 w 103"/>
                <a:gd name="T11" fmla="*/ 87509 h 178"/>
                <a:gd name="T12" fmla="*/ 105376 w 103"/>
                <a:gd name="T13" fmla="*/ 25855 h 178"/>
                <a:gd name="T14" fmla="*/ 123270 w 103"/>
                <a:gd name="T15" fmla="*/ 0 h 178"/>
                <a:gd name="T16" fmla="*/ 204787 w 103"/>
                <a:gd name="T17" fmla="*/ 45743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22" name="Freeform 537"/>
            <p:cNvSpPr>
              <a:spLocks/>
            </p:cNvSpPr>
            <p:nvPr/>
          </p:nvSpPr>
          <p:spPr bwMode="auto">
            <a:xfrm>
              <a:off x="9458325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220265 w 124"/>
                <a:gd name="T3" fmla="*/ 81589 h 284"/>
                <a:gd name="T4" fmla="*/ 246062 w 124"/>
                <a:gd name="T5" fmla="*/ 276605 h 284"/>
                <a:gd name="T6" fmla="*/ 236140 w 124"/>
                <a:gd name="T7" fmla="*/ 380083 h 284"/>
                <a:gd name="T8" fmla="*/ 0 w 124"/>
                <a:gd name="T9" fmla="*/ 565150 h 284"/>
                <a:gd name="T10" fmla="*/ 0 w 124"/>
                <a:gd name="T11" fmla="*/ 0 h 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3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23" name="Freeform 538"/>
            <p:cNvSpPr>
              <a:spLocks/>
            </p:cNvSpPr>
            <p:nvPr/>
          </p:nvSpPr>
          <p:spPr bwMode="auto">
            <a:xfrm>
              <a:off x="8950325" y="2420706"/>
              <a:ext cx="508000" cy="952500"/>
            </a:xfrm>
            <a:custGeom>
              <a:avLst/>
              <a:gdLst>
                <a:gd name="T0" fmla="*/ 508000 w 255"/>
                <a:gd name="T1" fmla="*/ 579869 h 478"/>
                <a:gd name="T2" fmla="*/ 197224 w 255"/>
                <a:gd name="T3" fmla="*/ 579869 h 478"/>
                <a:gd name="T4" fmla="*/ 314761 w 255"/>
                <a:gd name="T5" fmla="*/ 876778 h 478"/>
                <a:gd name="T6" fmla="*/ 181286 w 255"/>
                <a:gd name="T7" fmla="*/ 952500 h 478"/>
                <a:gd name="T8" fmla="*/ 5976 w 255"/>
                <a:gd name="T9" fmla="*/ 593818 h 478"/>
                <a:gd name="T10" fmla="*/ 13945 w 255"/>
                <a:gd name="T11" fmla="*/ 253070 h 478"/>
                <a:gd name="T12" fmla="*/ 191247 w 255"/>
                <a:gd name="T13" fmla="*/ 5978 h 478"/>
                <a:gd name="T14" fmla="*/ 229098 w 255"/>
                <a:gd name="T15" fmla="*/ 5978 h 478"/>
                <a:gd name="T16" fmla="*/ 404408 w 255"/>
                <a:gd name="T17" fmla="*/ 320821 h 478"/>
                <a:gd name="T18" fmla="*/ 508000 w 255"/>
                <a:gd name="T19" fmla="*/ 579869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24" name="Freeform 539"/>
            <p:cNvSpPr>
              <a:spLocks/>
            </p:cNvSpPr>
            <p:nvPr/>
          </p:nvSpPr>
          <p:spPr bwMode="auto">
            <a:xfrm>
              <a:off x="9107488" y="2688994"/>
              <a:ext cx="44450" cy="160338"/>
            </a:xfrm>
            <a:custGeom>
              <a:avLst/>
              <a:gdLst>
                <a:gd name="T0" fmla="*/ 26266 w 22"/>
                <a:gd name="T1" fmla="*/ 0 h 80"/>
                <a:gd name="T2" fmla="*/ 44450 w 22"/>
                <a:gd name="T3" fmla="*/ 96203 h 80"/>
                <a:gd name="T4" fmla="*/ 44450 w 22"/>
                <a:gd name="T5" fmla="*/ 126266 h 80"/>
                <a:gd name="T6" fmla="*/ 26266 w 22"/>
                <a:gd name="T7" fmla="*/ 64135 h 80"/>
                <a:gd name="T8" fmla="*/ 16164 w 22"/>
                <a:gd name="T9" fmla="*/ 160338 h 80"/>
                <a:gd name="T10" fmla="*/ 26266 w 22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25" name="Freeform 540"/>
            <p:cNvSpPr>
              <a:spLocks/>
            </p:cNvSpPr>
            <p:nvPr/>
          </p:nvSpPr>
          <p:spPr bwMode="auto">
            <a:xfrm>
              <a:off x="9123363" y="2720744"/>
              <a:ext cx="53975" cy="279400"/>
            </a:xfrm>
            <a:custGeom>
              <a:avLst/>
              <a:gdLst>
                <a:gd name="T0" fmla="*/ 23813 w 34"/>
                <a:gd name="T1" fmla="*/ 279400 h 176"/>
                <a:gd name="T2" fmla="*/ 0 w 34"/>
                <a:gd name="T3" fmla="*/ 115888 h 176"/>
                <a:gd name="T4" fmla="*/ 0 w 34"/>
                <a:gd name="T5" fmla="*/ 0 h 176"/>
                <a:gd name="T6" fmla="*/ 23813 w 34"/>
                <a:gd name="T7" fmla="*/ 47625 h 176"/>
                <a:gd name="T8" fmla="*/ 53975 w 34"/>
                <a:gd name="T9" fmla="*/ 279400 h 176"/>
                <a:gd name="T10" fmla="*/ 23813 w 34"/>
                <a:gd name="T11" fmla="*/ 27940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15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5" y="30"/>
                  </a:lnTo>
                  <a:lnTo>
                    <a:pt x="34" y="176"/>
                  </a:lnTo>
                  <a:lnTo>
                    <a:pt x="15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26" name="Freeform 541"/>
            <p:cNvSpPr>
              <a:spLocks/>
            </p:cNvSpPr>
            <p:nvPr/>
          </p:nvSpPr>
          <p:spPr bwMode="auto">
            <a:xfrm>
              <a:off x="9137650" y="3300181"/>
              <a:ext cx="131762" cy="90488"/>
            </a:xfrm>
            <a:custGeom>
              <a:avLst/>
              <a:gdLst>
                <a:gd name="T0" fmla="*/ 120650 w 83"/>
                <a:gd name="T1" fmla="*/ 0 h 57"/>
                <a:gd name="T2" fmla="*/ 131762 w 83"/>
                <a:gd name="T3" fmla="*/ 22225 h 57"/>
                <a:gd name="T4" fmla="*/ 26987 w 83"/>
                <a:gd name="T5" fmla="*/ 80963 h 57"/>
                <a:gd name="T6" fmla="*/ 9525 w 83"/>
                <a:gd name="T7" fmla="*/ 90488 h 57"/>
                <a:gd name="T8" fmla="*/ 0 w 83"/>
                <a:gd name="T9" fmla="*/ 68263 h 57"/>
                <a:gd name="T10" fmla="*/ 120650 w 83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3" h="57">
                  <a:moveTo>
                    <a:pt x="76" y="0"/>
                  </a:moveTo>
                  <a:lnTo>
                    <a:pt x="83" y="14"/>
                  </a:lnTo>
                  <a:lnTo>
                    <a:pt x="17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27" name="Freeform 542"/>
            <p:cNvSpPr>
              <a:spLocks/>
            </p:cNvSpPr>
            <p:nvPr/>
          </p:nvSpPr>
          <p:spPr bwMode="auto">
            <a:xfrm>
              <a:off x="9170988" y="3333519"/>
              <a:ext cx="203200" cy="354013"/>
            </a:xfrm>
            <a:custGeom>
              <a:avLst/>
              <a:gdLst>
                <a:gd name="T0" fmla="*/ 0 w 102"/>
                <a:gd name="T1" fmla="*/ 45743 h 178"/>
                <a:gd name="T2" fmla="*/ 43827 w 102"/>
                <a:gd name="T3" fmla="*/ 147174 h 178"/>
                <a:gd name="T4" fmla="*/ 77694 w 102"/>
                <a:gd name="T5" fmla="*/ 300314 h 178"/>
                <a:gd name="T6" fmla="*/ 169333 w 102"/>
                <a:gd name="T7" fmla="*/ 346058 h 178"/>
                <a:gd name="T8" fmla="*/ 203200 w 102"/>
                <a:gd name="T9" fmla="*/ 222750 h 178"/>
                <a:gd name="T10" fmla="*/ 165349 w 102"/>
                <a:gd name="T11" fmla="*/ 87509 h 178"/>
                <a:gd name="T12" fmla="*/ 97616 w 102"/>
                <a:gd name="T13" fmla="*/ 25855 h 178"/>
                <a:gd name="T14" fmla="*/ 81678 w 102"/>
                <a:gd name="T15" fmla="*/ 0 h 178"/>
                <a:gd name="T16" fmla="*/ 0 w 102"/>
                <a:gd name="T17" fmla="*/ 45743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2" h="178">
                  <a:moveTo>
                    <a:pt x="0" y="23"/>
                  </a:moveTo>
                  <a:cubicBezTo>
                    <a:pt x="0" y="27"/>
                    <a:pt x="22" y="70"/>
                    <a:pt x="22" y="74"/>
                  </a:cubicBezTo>
                  <a:cubicBezTo>
                    <a:pt x="22" y="77"/>
                    <a:pt x="34" y="145"/>
                    <a:pt x="39" y="151"/>
                  </a:cubicBezTo>
                  <a:cubicBezTo>
                    <a:pt x="44" y="156"/>
                    <a:pt x="79" y="178"/>
                    <a:pt x="85" y="174"/>
                  </a:cubicBezTo>
                  <a:cubicBezTo>
                    <a:pt x="91" y="170"/>
                    <a:pt x="102" y="121"/>
                    <a:pt x="102" y="112"/>
                  </a:cubicBezTo>
                  <a:cubicBezTo>
                    <a:pt x="101" y="103"/>
                    <a:pt x="90" y="51"/>
                    <a:pt x="83" y="44"/>
                  </a:cubicBezTo>
                  <a:cubicBezTo>
                    <a:pt x="77" y="36"/>
                    <a:pt x="54" y="15"/>
                    <a:pt x="49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28" name="Freeform 543"/>
            <p:cNvSpPr>
              <a:spLocks/>
            </p:cNvSpPr>
            <p:nvPr/>
          </p:nvSpPr>
          <p:spPr bwMode="auto">
            <a:xfrm>
              <a:off x="9336088" y="2696931"/>
              <a:ext cx="242887" cy="303213"/>
            </a:xfrm>
            <a:custGeom>
              <a:avLst/>
              <a:gdLst>
                <a:gd name="T0" fmla="*/ 121444 w 122"/>
                <a:gd name="T1" fmla="*/ 41891 h 152"/>
                <a:gd name="T2" fmla="*/ 0 w 122"/>
                <a:gd name="T3" fmla="*/ 0 h 152"/>
                <a:gd name="T4" fmla="*/ 121444 w 122"/>
                <a:gd name="T5" fmla="*/ 303213 h 152"/>
                <a:gd name="T6" fmla="*/ 242887 w 122"/>
                <a:gd name="T7" fmla="*/ 0 h 152"/>
                <a:gd name="T8" fmla="*/ 121444 w 122"/>
                <a:gd name="T9" fmla="*/ 41891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29" name="Freeform 544"/>
            <p:cNvSpPr>
              <a:spLocks/>
            </p:cNvSpPr>
            <p:nvPr/>
          </p:nvSpPr>
          <p:spPr bwMode="auto">
            <a:xfrm>
              <a:off x="9170988" y="2408006"/>
              <a:ext cx="573087" cy="393700"/>
            </a:xfrm>
            <a:custGeom>
              <a:avLst/>
              <a:gdLst>
                <a:gd name="T0" fmla="*/ 557168 w 288"/>
                <a:gd name="T1" fmla="*/ 0 h 197"/>
                <a:gd name="T2" fmla="*/ 533289 w 288"/>
                <a:gd name="T3" fmla="*/ 0 h 197"/>
                <a:gd name="T4" fmla="*/ 523340 w 288"/>
                <a:gd name="T5" fmla="*/ 103921 h 197"/>
                <a:gd name="T6" fmla="*/ 286544 w 288"/>
                <a:gd name="T7" fmla="*/ 289779 h 197"/>
                <a:gd name="T8" fmla="*/ 49747 w 288"/>
                <a:gd name="T9" fmla="*/ 103921 h 197"/>
                <a:gd name="T10" fmla="*/ 39798 w 288"/>
                <a:gd name="T11" fmla="*/ 0 h 197"/>
                <a:gd name="T12" fmla="*/ 13929 w 288"/>
                <a:gd name="T13" fmla="*/ 0 h 197"/>
                <a:gd name="T14" fmla="*/ 13929 w 288"/>
                <a:gd name="T15" fmla="*/ 99924 h 197"/>
                <a:gd name="T16" fmla="*/ 59697 w 288"/>
                <a:gd name="T17" fmla="*/ 133898 h 197"/>
                <a:gd name="T18" fmla="*/ 109444 w 288"/>
                <a:gd name="T19" fmla="*/ 269794 h 197"/>
                <a:gd name="T20" fmla="*/ 286544 w 288"/>
                <a:gd name="T21" fmla="*/ 393700 h 197"/>
                <a:gd name="T22" fmla="*/ 461653 w 288"/>
                <a:gd name="T23" fmla="*/ 269794 h 197"/>
                <a:gd name="T24" fmla="*/ 513390 w 288"/>
                <a:gd name="T25" fmla="*/ 133898 h 197"/>
                <a:gd name="T26" fmla="*/ 557168 w 288"/>
                <a:gd name="T27" fmla="*/ 99924 h 197"/>
                <a:gd name="T28" fmla="*/ 557168 w 288"/>
                <a:gd name="T29" fmla="*/ 0 h 1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8" h="197">
                  <a:moveTo>
                    <a:pt x="280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4" y="145"/>
                    <a:pt x="144" y="145"/>
                  </a:cubicBezTo>
                  <a:cubicBezTo>
                    <a:pt x="103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2"/>
                    <a:pt x="7" y="50"/>
                  </a:cubicBezTo>
                  <a:cubicBezTo>
                    <a:pt x="8" y="59"/>
                    <a:pt x="30" y="67"/>
                    <a:pt x="30" y="67"/>
                  </a:cubicBezTo>
                  <a:cubicBezTo>
                    <a:pt x="30" y="67"/>
                    <a:pt x="46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2" y="135"/>
                  </a:cubicBezTo>
                  <a:cubicBezTo>
                    <a:pt x="241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0" y="50"/>
                  </a:cubicBezTo>
                  <a:cubicBezTo>
                    <a:pt x="282" y="42"/>
                    <a:pt x="288" y="0"/>
                    <a:pt x="280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30" name="Freeform 545"/>
            <p:cNvSpPr>
              <a:spLocks/>
            </p:cNvSpPr>
            <p:nvPr/>
          </p:nvSpPr>
          <p:spPr bwMode="auto">
            <a:xfrm>
              <a:off x="9210675" y="2131781"/>
              <a:ext cx="314325" cy="588963"/>
            </a:xfrm>
            <a:custGeom>
              <a:avLst/>
              <a:gdLst>
                <a:gd name="T0" fmla="*/ 161141 w 158"/>
                <a:gd name="T1" fmla="*/ 533250 h 296"/>
                <a:gd name="T2" fmla="*/ 161141 w 158"/>
                <a:gd name="T3" fmla="*/ 533250 h 296"/>
                <a:gd name="T4" fmla="*/ 9947 w 158"/>
                <a:gd name="T5" fmla="*/ 380040 h 296"/>
                <a:gd name="T6" fmla="*/ 0 w 158"/>
                <a:gd name="T7" fmla="*/ 276574 h 296"/>
                <a:gd name="T8" fmla="*/ 23873 w 158"/>
                <a:gd name="T9" fmla="*/ 81579 h 296"/>
                <a:gd name="T10" fmla="*/ 246685 w 158"/>
                <a:gd name="T11" fmla="*/ 0 h 296"/>
                <a:gd name="T12" fmla="*/ 246685 w 158"/>
                <a:gd name="T13" fmla="*/ 533250 h 296"/>
                <a:gd name="T14" fmla="*/ 314325 w 158"/>
                <a:gd name="T15" fmla="*/ 588963 h 296"/>
                <a:gd name="T16" fmla="*/ 161141 w 158"/>
                <a:gd name="T17" fmla="*/ 533250 h 2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31" name="Rectangle 546"/>
            <p:cNvSpPr>
              <a:spLocks noChangeArrowheads="1"/>
            </p:cNvSpPr>
            <p:nvPr/>
          </p:nvSpPr>
          <p:spPr bwMode="auto">
            <a:xfrm>
              <a:off x="7734300" y="3350981"/>
              <a:ext cx="401637" cy="515938"/>
            </a:xfrm>
            <a:prstGeom prst="rect">
              <a:avLst/>
            </a:pr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632" name="Freeform 547"/>
            <p:cNvSpPr>
              <a:spLocks noEditPoints="1"/>
            </p:cNvSpPr>
            <p:nvPr/>
          </p:nvSpPr>
          <p:spPr bwMode="auto">
            <a:xfrm>
              <a:off x="7713663" y="3303356"/>
              <a:ext cx="438150" cy="588963"/>
            </a:xfrm>
            <a:custGeom>
              <a:avLst/>
              <a:gdLst>
                <a:gd name="T0" fmla="*/ 39832 w 220"/>
                <a:gd name="T1" fmla="*/ 584984 h 296"/>
                <a:gd name="T2" fmla="*/ 71697 w 220"/>
                <a:gd name="T3" fmla="*/ 584984 h 296"/>
                <a:gd name="T4" fmla="*/ 71697 w 220"/>
                <a:gd name="T5" fmla="*/ 588963 h 296"/>
                <a:gd name="T6" fmla="*/ 117504 w 220"/>
                <a:gd name="T7" fmla="*/ 588963 h 296"/>
                <a:gd name="T8" fmla="*/ 117504 w 220"/>
                <a:gd name="T9" fmla="*/ 584984 h 296"/>
                <a:gd name="T10" fmla="*/ 400310 w 220"/>
                <a:gd name="T11" fmla="*/ 584984 h 296"/>
                <a:gd name="T12" fmla="*/ 438150 w 220"/>
                <a:gd name="T13" fmla="*/ 541209 h 296"/>
                <a:gd name="T14" fmla="*/ 438150 w 220"/>
                <a:gd name="T15" fmla="*/ 43774 h 296"/>
                <a:gd name="T16" fmla="*/ 400310 w 220"/>
                <a:gd name="T17" fmla="*/ 0 h 296"/>
                <a:gd name="T18" fmla="*/ 39832 w 220"/>
                <a:gd name="T19" fmla="*/ 0 h 296"/>
                <a:gd name="T20" fmla="*/ 0 w 220"/>
                <a:gd name="T21" fmla="*/ 43774 h 296"/>
                <a:gd name="T22" fmla="*/ 0 w 220"/>
                <a:gd name="T23" fmla="*/ 541209 h 296"/>
                <a:gd name="T24" fmla="*/ 39832 w 220"/>
                <a:gd name="T25" fmla="*/ 584984 h 296"/>
                <a:gd name="T26" fmla="*/ 31865 w 220"/>
                <a:gd name="T27" fmla="*/ 53723 h 296"/>
                <a:gd name="T28" fmla="*/ 408276 w 220"/>
                <a:gd name="T29" fmla="*/ 53723 h 296"/>
                <a:gd name="T30" fmla="*/ 408276 w 220"/>
                <a:gd name="T31" fmla="*/ 547178 h 296"/>
                <a:gd name="T32" fmla="*/ 31865 w 220"/>
                <a:gd name="T33" fmla="*/ 547178 h 296"/>
                <a:gd name="T34" fmla="*/ 31865 w 220"/>
                <a:gd name="T35" fmla="*/ 53723 h 2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20" h="296">
                  <a:moveTo>
                    <a:pt x="20" y="294"/>
                  </a:moveTo>
                  <a:cubicBezTo>
                    <a:pt x="36" y="294"/>
                    <a:pt x="36" y="294"/>
                    <a:pt x="36" y="294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59" y="296"/>
                    <a:pt x="59" y="296"/>
                    <a:pt x="59" y="296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201" y="294"/>
                    <a:pt x="201" y="294"/>
                    <a:pt x="201" y="294"/>
                  </a:cubicBezTo>
                  <a:cubicBezTo>
                    <a:pt x="211" y="294"/>
                    <a:pt x="220" y="284"/>
                    <a:pt x="220" y="27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10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4"/>
                    <a:pt x="9" y="294"/>
                    <a:pt x="20" y="294"/>
                  </a:cubicBezTo>
                  <a:close/>
                  <a:moveTo>
                    <a:pt x="16" y="27"/>
                  </a:moveTo>
                  <a:cubicBezTo>
                    <a:pt x="205" y="27"/>
                    <a:pt x="205" y="27"/>
                    <a:pt x="205" y="27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16" y="275"/>
                    <a:pt x="16" y="275"/>
                    <a:pt x="16" y="275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39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33" name="Freeform 548"/>
            <p:cNvSpPr>
              <a:spLocks/>
            </p:cNvSpPr>
            <p:nvPr/>
          </p:nvSpPr>
          <p:spPr bwMode="auto">
            <a:xfrm>
              <a:off x="7767638" y="3792306"/>
              <a:ext cx="336550" cy="42863"/>
            </a:xfrm>
            <a:custGeom>
              <a:avLst/>
              <a:gdLst>
                <a:gd name="T0" fmla="*/ 7966 w 169"/>
                <a:gd name="T1" fmla="*/ 0 h 21"/>
                <a:gd name="T2" fmla="*/ 326593 w 169"/>
                <a:gd name="T3" fmla="*/ 0 h 21"/>
                <a:gd name="T4" fmla="*/ 336550 w 169"/>
                <a:gd name="T5" fmla="*/ 8164 h 21"/>
                <a:gd name="T6" fmla="*/ 336550 w 169"/>
                <a:gd name="T7" fmla="*/ 34699 h 21"/>
                <a:gd name="T8" fmla="*/ 326593 w 169"/>
                <a:gd name="T9" fmla="*/ 42863 h 21"/>
                <a:gd name="T10" fmla="*/ 7966 w 169"/>
                <a:gd name="T11" fmla="*/ 42863 h 21"/>
                <a:gd name="T12" fmla="*/ 0 w 169"/>
                <a:gd name="T13" fmla="*/ 34699 h 21"/>
                <a:gd name="T14" fmla="*/ 0 w 169"/>
                <a:gd name="T15" fmla="*/ 8164 h 21"/>
                <a:gd name="T16" fmla="*/ 7966 w 169"/>
                <a:gd name="T17" fmla="*/ 0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34" name="Freeform 549"/>
            <p:cNvSpPr>
              <a:spLocks/>
            </p:cNvSpPr>
            <p:nvPr/>
          </p:nvSpPr>
          <p:spPr bwMode="auto">
            <a:xfrm>
              <a:off x="7762875" y="3789131"/>
              <a:ext cx="344487" cy="49213"/>
            </a:xfrm>
            <a:custGeom>
              <a:avLst/>
              <a:gdLst>
                <a:gd name="T0" fmla="*/ 11948 w 173"/>
                <a:gd name="T1" fmla="*/ 3937 h 25"/>
                <a:gd name="T2" fmla="*/ 11948 w 173"/>
                <a:gd name="T3" fmla="*/ 7874 h 25"/>
                <a:gd name="T4" fmla="*/ 330548 w 173"/>
                <a:gd name="T5" fmla="*/ 7874 h 25"/>
                <a:gd name="T6" fmla="*/ 336522 w 173"/>
                <a:gd name="T7" fmla="*/ 11811 h 25"/>
                <a:gd name="T8" fmla="*/ 336522 w 173"/>
                <a:gd name="T9" fmla="*/ 37402 h 25"/>
                <a:gd name="T10" fmla="*/ 330548 w 173"/>
                <a:gd name="T11" fmla="*/ 41339 h 25"/>
                <a:gd name="T12" fmla="*/ 11948 w 173"/>
                <a:gd name="T13" fmla="*/ 41339 h 25"/>
                <a:gd name="T14" fmla="*/ 7965 w 173"/>
                <a:gd name="T15" fmla="*/ 37402 h 25"/>
                <a:gd name="T16" fmla="*/ 7965 w 173"/>
                <a:gd name="T17" fmla="*/ 11811 h 25"/>
                <a:gd name="T18" fmla="*/ 11948 w 173"/>
                <a:gd name="T19" fmla="*/ 7874 h 25"/>
                <a:gd name="T20" fmla="*/ 11948 w 173"/>
                <a:gd name="T21" fmla="*/ 3937 h 25"/>
                <a:gd name="T22" fmla="*/ 11948 w 173"/>
                <a:gd name="T23" fmla="*/ 0 h 25"/>
                <a:gd name="T24" fmla="*/ 0 w 173"/>
                <a:gd name="T25" fmla="*/ 11811 h 25"/>
                <a:gd name="T26" fmla="*/ 0 w 173"/>
                <a:gd name="T27" fmla="*/ 37402 h 25"/>
                <a:gd name="T28" fmla="*/ 11948 w 173"/>
                <a:gd name="T29" fmla="*/ 49213 h 25"/>
                <a:gd name="T30" fmla="*/ 330548 w 173"/>
                <a:gd name="T31" fmla="*/ 49213 h 25"/>
                <a:gd name="T32" fmla="*/ 344487 w 173"/>
                <a:gd name="T33" fmla="*/ 37402 h 25"/>
                <a:gd name="T34" fmla="*/ 344487 w 173"/>
                <a:gd name="T35" fmla="*/ 11811 h 25"/>
                <a:gd name="T36" fmla="*/ 330548 w 173"/>
                <a:gd name="T37" fmla="*/ 0 h 25"/>
                <a:gd name="T38" fmla="*/ 11948 w 173"/>
                <a:gd name="T39" fmla="*/ 0 h 25"/>
                <a:gd name="T40" fmla="*/ 11948 w 173"/>
                <a:gd name="T41" fmla="*/ 3937 h 2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73" h="25">
                  <a:moveTo>
                    <a:pt x="6" y="2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7" y="4"/>
                    <a:pt x="169" y="5"/>
                    <a:pt x="169" y="6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9" y="20"/>
                    <a:pt x="167" y="21"/>
                    <a:pt x="16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70" y="25"/>
                    <a:pt x="173" y="22"/>
                    <a:pt x="173" y="19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3"/>
                    <a:pt x="170" y="0"/>
                    <a:pt x="16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35" name="Freeform 550"/>
            <p:cNvSpPr>
              <a:spLocks/>
            </p:cNvSpPr>
            <p:nvPr/>
          </p:nvSpPr>
          <p:spPr bwMode="auto">
            <a:xfrm>
              <a:off x="7767638" y="3376381"/>
              <a:ext cx="336550" cy="42863"/>
            </a:xfrm>
            <a:custGeom>
              <a:avLst/>
              <a:gdLst>
                <a:gd name="T0" fmla="*/ 7966 w 169"/>
                <a:gd name="T1" fmla="*/ 0 h 21"/>
                <a:gd name="T2" fmla="*/ 326593 w 169"/>
                <a:gd name="T3" fmla="*/ 0 h 21"/>
                <a:gd name="T4" fmla="*/ 336550 w 169"/>
                <a:gd name="T5" fmla="*/ 8164 h 21"/>
                <a:gd name="T6" fmla="*/ 336550 w 169"/>
                <a:gd name="T7" fmla="*/ 34699 h 21"/>
                <a:gd name="T8" fmla="*/ 326593 w 169"/>
                <a:gd name="T9" fmla="*/ 42863 h 21"/>
                <a:gd name="T10" fmla="*/ 7966 w 169"/>
                <a:gd name="T11" fmla="*/ 42863 h 21"/>
                <a:gd name="T12" fmla="*/ 0 w 169"/>
                <a:gd name="T13" fmla="*/ 34699 h 21"/>
                <a:gd name="T14" fmla="*/ 0 w 169"/>
                <a:gd name="T15" fmla="*/ 8164 h 21"/>
                <a:gd name="T16" fmla="*/ 7966 w 169"/>
                <a:gd name="T17" fmla="*/ 0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36" name="Freeform 551"/>
            <p:cNvSpPr>
              <a:spLocks/>
            </p:cNvSpPr>
            <p:nvPr/>
          </p:nvSpPr>
          <p:spPr bwMode="auto">
            <a:xfrm>
              <a:off x="8053388" y="3736744"/>
              <a:ext cx="50800" cy="34925"/>
            </a:xfrm>
            <a:custGeom>
              <a:avLst/>
              <a:gdLst>
                <a:gd name="T0" fmla="*/ 4064 w 25"/>
                <a:gd name="T1" fmla="*/ 0 h 17"/>
                <a:gd name="T2" fmla="*/ 44704 w 25"/>
                <a:gd name="T3" fmla="*/ 0 h 17"/>
                <a:gd name="T4" fmla="*/ 50800 w 25"/>
                <a:gd name="T5" fmla="*/ 4109 h 17"/>
                <a:gd name="T6" fmla="*/ 50800 w 25"/>
                <a:gd name="T7" fmla="*/ 30816 h 17"/>
                <a:gd name="T8" fmla="*/ 44704 w 25"/>
                <a:gd name="T9" fmla="*/ 34925 h 17"/>
                <a:gd name="T10" fmla="*/ 4064 w 25"/>
                <a:gd name="T11" fmla="*/ 34925 h 17"/>
                <a:gd name="T12" fmla="*/ 0 w 25"/>
                <a:gd name="T13" fmla="*/ 30816 h 17"/>
                <a:gd name="T14" fmla="*/ 0 w 25"/>
                <a:gd name="T15" fmla="*/ 4109 h 17"/>
                <a:gd name="T16" fmla="*/ 4064 w 25"/>
                <a:gd name="T17" fmla="*/ 0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" h="17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6"/>
                    <a:pt x="24" y="17"/>
                    <a:pt x="2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37" name="Freeform 552"/>
            <p:cNvSpPr>
              <a:spLocks/>
            </p:cNvSpPr>
            <p:nvPr/>
          </p:nvSpPr>
          <p:spPr bwMode="auto">
            <a:xfrm>
              <a:off x="7770813" y="3765319"/>
              <a:ext cx="60325" cy="6350"/>
            </a:xfrm>
            <a:custGeom>
              <a:avLst/>
              <a:gdLst>
                <a:gd name="T0" fmla="*/ 4022 w 30"/>
                <a:gd name="T1" fmla="*/ 0 h 3"/>
                <a:gd name="T2" fmla="*/ 56303 w 30"/>
                <a:gd name="T3" fmla="*/ 0 h 3"/>
                <a:gd name="T4" fmla="*/ 60325 w 30"/>
                <a:gd name="T5" fmla="*/ 4233 h 3"/>
                <a:gd name="T6" fmla="*/ 56303 w 30"/>
                <a:gd name="T7" fmla="*/ 6350 h 3"/>
                <a:gd name="T8" fmla="*/ 4022 w 30"/>
                <a:gd name="T9" fmla="*/ 6350 h 3"/>
                <a:gd name="T10" fmla="*/ 0 w 30"/>
                <a:gd name="T11" fmla="*/ 4233 h 3"/>
                <a:gd name="T12" fmla="*/ 4022 w 30"/>
                <a:gd name="T13" fmla="*/ 0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38" name="Freeform 553"/>
            <p:cNvSpPr>
              <a:spLocks/>
            </p:cNvSpPr>
            <p:nvPr/>
          </p:nvSpPr>
          <p:spPr bwMode="auto">
            <a:xfrm>
              <a:off x="7770813" y="3751031"/>
              <a:ext cx="60325" cy="6350"/>
            </a:xfrm>
            <a:custGeom>
              <a:avLst/>
              <a:gdLst>
                <a:gd name="T0" fmla="*/ 4022 w 30"/>
                <a:gd name="T1" fmla="*/ 0 h 3"/>
                <a:gd name="T2" fmla="*/ 56303 w 30"/>
                <a:gd name="T3" fmla="*/ 0 h 3"/>
                <a:gd name="T4" fmla="*/ 60325 w 30"/>
                <a:gd name="T5" fmla="*/ 4233 h 3"/>
                <a:gd name="T6" fmla="*/ 56303 w 30"/>
                <a:gd name="T7" fmla="*/ 6350 h 3"/>
                <a:gd name="T8" fmla="*/ 4022 w 30"/>
                <a:gd name="T9" fmla="*/ 6350 h 3"/>
                <a:gd name="T10" fmla="*/ 0 w 30"/>
                <a:gd name="T11" fmla="*/ 4233 h 3"/>
                <a:gd name="T12" fmla="*/ 4022 w 30"/>
                <a:gd name="T13" fmla="*/ 0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39" name="Freeform 554"/>
            <p:cNvSpPr>
              <a:spLocks/>
            </p:cNvSpPr>
            <p:nvPr/>
          </p:nvSpPr>
          <p:spPr bwMode="auto">
            <a:xfrm>
              <a:off x="7932738" y="2428644"/>
              <a:ext cx="508000" cy="949325"/>
            </a:xfrm>
            <a:custGeom>
              <a:avLst/>
              <a:gdLst>
                <a:gd name="T0" fmla="*/ 0 w 255"/>
                <a:gd name="T1" fmla="*/ 579148 h 477"/>
                <a:gd name="T2" fmla="*/ 310776 w 255"/>
                <a:gd name="T3" fmla="*/ 579148 h 477"/>
                <a:gd name="T4" fmla="*/ 193239 w 255"/>
                <a:gd name="T5" fmla="*/ 875688 h 477"/>
                <a:gd name="T6" fmla="*/ 324722 w 255"/>
                <a:gd name="T7" fmla="*/ 949325 h 477"/>
                <a:gd name="T8" fmla="*/ 502024 w 255"/>
                <a:gd name="T9" fmla="*/ 593079 h 477"/>
                <a:gd name="T10" fmla="*/ 494055 w 255"/>
                <a:gd name="T11" fmla="*/ 252755 h 477"/>
                <a:gd name="T12" fmla="*/ 316753 w 255"/>
                <a:gd name="T13" fmla="*/ 5971 h 477"/>
                <a:gd name="T14" fmla="*/ 278902 w 255"/>
                <a:gd name="T15" fmla="*/ 5971 h 477"/>
                <a:gd name="T16" fmla="*/ 103592 w 255"/>
                <a:gd name="T17" fmla="*/ 320422 h 477"/>
                <a:gd name="T18" fmla="*/ 0 w 255"/>
                <a:gd name="T19" fmla="*/ 579148 h 4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7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7" y="440"/>
                  </a:cubicBezTo>
                  <a:cubicBezTo>
                    <a:pt x="163" y="477"/>
                    <a:pt x="163" y="477"/>
                    <a:pt x="163" y="477"/>
                  </a:cubicBezTo>
                  <a:cubicBezTo>
                    <a:pt x="163" y="477"/>
                    <a:pt x="249" y="306"/>
                    <a:pt x="252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9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0" name="Freeform 555"/>
            <p:cNvSpPr>
              <a:spLocks/>
            </p:cNvSpPr>
            <p:nvPr/>
          </p:nvSpPr>
          <p:spPr bwMode="auto">
            <a:xfrm>
              <a:off x="8239125" y="2696931"/>
              <a:ext cx="44450" cy="160338"/>
            </a:xfrm>
            <a:custGeom>
              <a:avLst/>
              <a:gdLst>
                <a:gd name="T0" fmla="*/ 18184 w 22"/>
                <a:gd name="T1" fmla="*/ 0 h 80"/>
                <a:gd name="T2" fmla="*/ 0 w 22"/>
                <a:gd name="T3" fmla="*/ 96203 h 80"/>
                <a:gd name="T4" fmla="*/ 0 w 22"/>
                <a:gd name="T5" fmla="*/ 126266 h 80"/>
                <a:gd name="T6" fmla="*/ 18184 w 22"/>
                <a:gd name="T7" fmla="*/ 64135 h 80"/>
                <a:gd name="T8" fmla="*/ 28286 w 22"/>
                <a:gd name="T9" fmla="*/ 160338 h 80"/>
                <a:gd name="T10" fmla="*/ 18184 w 22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6" y="25"/>
                    <a:pt x="9" y="32"/>
                  </a:cubicBezTo>
                  <a:cubicBezTo>
                    <a:pt x="11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1" name="Freeform 556"/>
            <p:cNvSpPr>
              <a:spLocks/>
            </p:cNvSpPr>
            <p:nvPr/>
          </p:nvSpPr>
          <p:spPr bwMode="auto">
            <a:xfrm>
              <a:off x="8212138" y="2728681"/>
              <a:ext cx="55562" cy="279400"/>
            </a:xfrm>
            <a:custGeom>
              <a:avLst/>
              <a:gdLst>
                <a:gd name="T0" fmla="*/ 31750 w 35"/>
                <a:gd name="T1" fmla="*/ 279400 h 176"/>
                <a:gd name="T2" fmla="*/ 55562 w 35"/>
                <a:gd name="T3" fmla="*/ 115888 h 176"/>
                <a:gd name="T4" fmla="*/ 55562 w 35"/>
                <a:gd name="T5" fmla="*/ 0 h 176"/>
                <a:gd name="T6" fmla="*/ 31750 w 35"/>
                <a:gd name="T7" fmla="*/ 47625 h 176"/>
                <a:gd name="T8" fmla="*/ 0 w 35"/>
                <a:gd name="T9" fmla="*/ 279400 h 176"/>
                <a:gd name="T10" fmla="*/ 31750 w 35"/>
                <a:gd name="T11" fmla="*/ 27940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176">
                  <a:moveTo>
                    <a:pt x="20" y="176"/>
                  </a:moveTo>
                  <a:lnTo>
                    <a:pt x="35" y="73"/>
                  </a:lnTo>
                  <a:lnTo>
                    <a:pt x="35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2" name="Freeform 557"/>
            <p:cNvSpPr>
              <a:spLocks/>
            </p:cNvSpPr>
            <p:nvPr/>
          </p:nvSpPr>
          <p:spPr bwMode="auto">
            <a:xfrm>
              <a:off x="8121650" y="3308119"/>
              <a:ext cx="131762" cy="90488"/>
            </a:xfrm>
            <a:custGeom>
              <a:avLst/>
              <a:gdLst>
                <a:gd name="T0" fmla="*/ 7937 w 83"/>
                <a:gd name="T1" fmla="*/ 0 h 57"/>
                <a:gd name="T2" fmla="*/ 0 w 83"/>
                <a:gd name="T3" fmla="*/ 22225 h 57"/>
                <a:gd name="T4" fmla="*/ 103187 w 83"/>
                <a:gd name="T5" fmla="*/ 80963 h 57"/>
                <a:gd name="T6" fmla="*/ 122237 w 83"/>
                <a:gd name="T7" fmla="*/ 90488 h 57"/>
                <a:gd name="T8" fmla="*/ 131762 w 83"/>
                <a:gd name="T9" fmla="*/ 68263 h 57"/>
                <a:gd name="T10" fmla="*/ 7937 w 83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3" h="57">
                  <a:moveTo>
                    <a:pt x="5" y="0"/>
                  </a:moveTo>
                  <a:lnTo>
                    <a:pt x="0" y="14"/>
                  </a:lnTo>
                  <a:lnTo>
                    <a:pt x="65" y="51"/>
                  </a:lnTo>
                  <a:lnTo>
                    <a:pt x="77" y="57"/>
                  </a:lnTo>
                  <a:lnTo>
                    <a:pt x="83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3" name="Freeform 558"/>
            <p:cNvSpPr>
              <a:spLocks/>
            </p:cNvSpPr>
            <p:nvPr/>
          </p:nvSpPr>
          <p:spPr bwMode="auto">
            <a:xfrm>
              <a:off x="8013700" y="3341456"/>
              <a:ext cx="206375" cy="354013"/>
            </a:xfrm>
            <a:custGeom>
              <a:avLst/>
              <a:gdLst>
                <a:gd name="T0" fmla="*/ 206375 w 103"/>
                <a:gd name="T1" fmla="*/ 43754 h 178"/>
                <a:gd name="T2" fmla="*/ 162295 w 103"/>
                <a:gd name="T3" fmla="*/ 147174 h 178"/>
                <a:gd name="T4" fmla="*/ 128233 w 103"/>
                <a:gd name="T5" fmla="*/ 298326 h 178"/>
                <a:gd name="T6" fmla="*/ 36066 w 103"/>
                <a:gd name="T7" fmla="*/ 346058 h 178"/>
                <a:gd name="T8" fmla="*/ 2004 w 103"/>
                <a:gd name="T9" fmla="*/ 222750 h 178"/>
                <a:gd name="T10" fmla="*/ 38069 w 103"/>
                <a:gd name="T11" fmla="*/ 87509 h 178"/>
                <a:gd name="T12" fmla="*/ 108197 w 103"/>
                <a:gd name="T13" fmla="*/ 25855 h 178"/>
                <a:gd name="T14" fmla="*/ 124226 w 103"/>
                <a:gd name="T15" fmla="*/ 0 h 178"/>
                <a:gd name="T16" fmla="*/ 206375 w 103"/>
                <a:gd name="T17" fmla="*/ 43754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103" y="22"/>
                  </a:moveTo>
                  <a:cubicBezTo>
                    <a:pt x="102" y="27"/>
                    <a:pt x="81" y="70"/>
                    <a:pt x="81" y="74"/>
                  </a:cubicBezTo>
                  <a:cubicBezTo>
                    <a:pt x="81" y="77"/>
                    <a:pt x="69" y="145"/>
                    <a:pt x="64" y="150"/>
                  </a:cubicBezTo>
                  <a:cubicBezTo>
                    <a:pt x="59" y="155"/>
                    <a:pt x="24" y="178"/>
                    <a:pt x="18" y="174"/>
                  </a:cubicBezTo>
                  <a:cubicBezTo>
                    <a:pt x="12" y="169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6" y="36"/>
                    <a:pt x="49" y="15"/>
                    <a:pt x="54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4" name="Freeform 559"/>
            <p:cNvSpPr>
              <a:spLocks/>
            </p:cNvSpPr>
            <p:nvPr/>
          </p:nvSpPr>
          <p:spPr bwMode="auto">
            <a:xfrm>
              <a:off x="7932738" y="2138131"/>
              <a:ext cx="246062" cy="566738"/>
            </a:xfrm>
            <a:custGeom>
              <a:avLst/>
              <a:gdLst>
                <a:gd name="T0" fmla="*/ 0 w 124"/>
                <a:gd name="T1" fmla="*/ 0 h 285"/>
                <a:gd name="T2" fmla="*/ 220265 w 124"/>
                <a:gd name="T3" fmla="*/ 83519 h 285"/>
                <a:gd name="T4" fmla="*/ 246062 w 124"/>
                <a:gd name="T5" fmla="*/ 278398 h 285"/>
                <a:gd name="T6" fmla="*/ 236140 w 124"/>
                <a:gd name="T7" fmla="*/ 381802 h 285"/>
                <a:gd name="T8" fmla="*/ 0 w 124"/>
                <a:gd name="T9" fmla="*/ 566738 h 285"/>
                <a:gd name="T10" fmla="*/ 0 w 124"/>
                <a:gd name="T11" fmla="*/ 0 h 2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4" h="285">
                  <a:moveTo>
                    <a:pt x="0" y="0"/>
                  </a:moveTo>
                  <a:cubicBezTo>
                    <a:pt x="6" y="0"/>
                    <a:pt x="100" y="12"/>
                    <a:pt x="111" y="42"/>
                  </a:cubicBezTo>
                  <a:cubicBezTo>
                    <a:pt x="123" y="73"/>
                    <a:pt x="124" y="140"/>
                    <a:pt x="124" y="140"/>
                  </a:cubicBezTo>
                  <a:cubicBezTo>
                    <a:pt x="119" y="192"/>
                    <a:pt x="119" y="192"/>
                    <a:pt x="119" y="192"/>
                  </a:cubicBezTo>
                  <a:cubicBezTo>
                    <a:pt x="119" y="192"/>
                    <a:pt x="60" y="279"/>
                    <a:pt x="0" y="2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5" name="Freeform 560"/>
            <p:cNvSpPr>
              <a:spLocks/>
            </p:cNvSpPr>
            <p:nvPr/>
          </p:nvSpPr>
          <p:spPr bwMode="auto">
            <a:xfrm>
              <a:off x="7424738" y="2428644"/>
              <a:ext cx="508000" cy="949325"/>
            </a:xfrm>
            <a:custGeom>
              <a:avLst/>
              <a:gdLst>
                <a:gd name="T0" fmla="*/ 508000 w 255"/>
                <a:gd name="T1" fmla="*/ 579148 h 477"/>
                <a:gd name="T2" fmla="*/ 197224 w 255"/>
                <a:gd name="T3" fmla="*/ 579148 h 477"/>
                <a:gd name="T4" fmla="*/ 314761 w 255"/>
                <a:gd name="T5" fmla="*/ 875688 h 477"/>
                <a:gd name="T6" fmla="*/ 183278 w 255"/>
                <a:gd name="T7" fmla="*/ 949325 h 477"/>
                <a:gd name="T8" fmla="*/ 5976 w 255"/>
                <a:gd name="T9" fmla="*/ 593079 h 477"/>
                <a:gd name="T10" fmla="*/ 13945 w 255"/>
                <a:gd name="T11" fmla="*/ 252755 h 477"/>
                <a:gd name="T12" fmla="*/ 191247 w 255"/>
                <a:gd name="T13" fmla="*/ 5971 h 477"/>
                <a:gd name="T14" fmla="*/ 229098 w 255"/>
                <a:gd name="T15" fmla="*/ 5971 h 477"/>
                <a:gd name="T16" fmla="*/ 404408 w 255"/>
                <a:gd name="T17" fmla="*/ 320422 h 477"/>
                <a:gd name="T18" fmla="*/ 508000 w 255"/>
                <a:gd name="T19" fmla="*/ 579148 h 4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7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2" y="477"/>
                    <a:pt x="92" y="477"/>
                    <a:pt x="92" y="477"/>
                  </a:cubicBezTo>
                  <a:cubicBezTo>
                    <a:pt x="92" y="477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4" y="114"/>
                    <a:pt x="87" y="5"/>
                    <a:pt x="96" y="3"/>
                  </a:cubicBezTo>
                  <a:cubicBezTo>
                    <a:pt x="106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6" name="Freeform 561"/>
            <p:cNvSpPr>
              <a:spLocks/>
            </p:cNvSpPr>
            <p:nvPr/>
          </p:nvSpPr>
          <p:spPr bwMode="auto">
            <a:xfrm>
              <a:off x="7583488" y="2696931"/>
              <a:ext cx="42862" cy="160338"/>
            </a:xfrm>
            <a:custGeom>
              <a:avLst/>
              <a:gdLst>
                <a:gd name="T0" fmla="*/ 24493 w 21"/>
                <a:gd name="T1" fmla="*/ 0 h 80"/>
                <a:gd name="T2" fmla="*/ 42862 w 21"/>
                <a:gd name="T3" fmla="*/ 96203 h 80"/>
                <a:gd name="T4" fmla="*/ 42862 w 21"/>
                <a:gd name="T5" fmla="*/ 126266 h 80"/>
                <a:gd name="T6" fmla="*/ 24493 w 21"/>
                <a:gd name="T7" fmla="*/ 64135 h 80"/>
                <a:gd name="T8" fmla="*/ 14287 w 21"/>
                <a:gd name="T9" fmla="*/ 160338 h 80"/>
                <a:gd name="T10" fmla="*/ 24493 w 21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80">
                  <a:moveTo>
                    <a:pt x="12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15" y="25"/>
                    <a:pt x="12" y="32"/>
                  </a:cubicBezTo>
                  <a:cubicBezTo>
                    <a:pt x="10" y="38"/>
                    <a:pt x="7" y="80"/>
                    <a:pt x="7" y="80"/>
                  </a:cubicBezTo>
                  <a:cubicBezTo>
                    <a:pt x="7" y="80"/>
                    <a:pt x="0" y="24"/>
                    <a:pt x="12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7" name="Freeform 562"/>
            <p:cNvSpPr>
              <a:spLocks/>
            </p:cNvSpPr>
            <p:nvPr/>
          </p:nvSpPr>
          <p:spPr bwMode="auto">
            <a:xfrm>
              <a:off x="7599363" y="2728681"/>
              <a:ext cx="53975" cy="279400"/>
            </a:xfrm>
            <a:custGeom>
              <a:avLst/>
              <a:gdLst>
                <a:gd name="T0" fmla="*/ 22225 w 34"/>
                <a:gd name="T1" fmla="*/ 279400 h 176"/>
                <a:gd name="T2" fmla="*/ 0 w 34"/>
                <a:gd name="T3" fmla="*/ 115888 h 176"/>
                <a:gd name="T4" fmla="*/ 0 w 34"/>
                <a:gd name="T5" fmla="*/ 0 h 176"/>
                <a:gd name="T6" fmla="*/ 22225 w 34"/>
                <a:gd name="T7" fmla="*/ 47625 h 176"/>
                <a:gd name="T8" fmla="*/ 53975 w 34"/>
                <a:gd name="T9" fmla="*/ 279400 h 176"/>
                <a:gd name="T10" fmla="*/ 22225 w 34"/>
                <a:gd name="T11" fmla="*/ 27940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8" name="Freeform 563"/>
            <p:cNvSpPr>
              <a:spLocks/>
            </p:cNvSpPr>
            <p:nvPr/>
          </p:nvSpPr>
          <p:spPr bwMode="auto">
            <a:xfrm>
              <a:off x="7612063" y="3308119"/>
              <a:ext cx="133350" cy="90488"/>
            </a:xfrm>
            <a:custGeom>
              <a:avLst/>
              <a:gdLst>
                <a:gd name="T0" fmla="*/ 123825 w 84"/>
                <a:gd name="T1" fmla="*/ 0 h 57"/>
                <a:gd name="T2" fmla="*/ 133350 w 84"/>
                <a:gd name="T3" fmla="*/ 22225 h 57"/>
                <a:gd name="T4" fmla="*/ 28575 w 84"/>
                <a:gd name="T5" fmla="*/ 80963 h 57"/>
                <a:gd name="T6" fmla="*/ 9525 w 84"/>
                <a:gd name="T7" fmla="*/ 90488 h 57"/>
                <a:gd name="T8" fmla="*/ 0 w 84"/>
                <a:gd name="T9" fmla="*/ 68263 h 57"/>
                <a:gd name="T10" fmla="*/ 123825 w 84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4" h="57">
                  <a:moveTo>
                    <a:pt x="78" y="0"/>
                  </a:moveTo>
                  <a:lnTo>
                    <a:pt x="84" y="14"/>
                  </a:lnTo>
                  <a:lnTo>
                    <a:pt x="18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9" name="Freeform 564"/>
            <p:cNvSpPr>
              <a:spLocks/>
            </p:cNvSpPr>
            <p:nvPr/>
          </p:nvSpPr>
          <p:spPr bwMode="auto">
            <a:xfrm>
              <a:off x="7645400" y="3341456"/>
              <a:ext cx="206375" cy="354013"/>
            </a:xfrm>
            <a:custGeom>
              <a:avLst/>
              <a:gdLst>
                <a:gd name="T0" fmla="*/ 0 w 103"/>
                <a:gd name="T1" fmla="*/ 43754 h 178"/>
                <a:gd name="T2" fmla="*/ 46084 w 103"/>
                <a:gd name="T3" fmla="*/ 147174 h 178"/>
                <a:gd name="T4" fmla="*/ 78142 w 103"/>
                <a:gd name="T5" fmla="*/ 298326 h 178"/>
                <a:gd name="T6" fmla="*/ 170309 w 103"/>
                <a:gd name="T7" fmla="*/ 346058 h 178"/>
                <a:gd name="T8" fmla="*/ 204371 w 103"/>
                <a:gd name="T9" fmla="*/ 222750 h 178"/>
                <a:gd name="T10" fmla="*/ 168306 w 103"/>
                <a:gd name="T11" fmla="*/ 87509 h 178"/>
                <a:gd name="T12" fmla="*/ 100182 w 103"/>
                <a:gd name="T13" fmla="*/ 25855 h 178"/>
                <a:gd name="T14" fmla="*/ 82149 w 103"/>
                <a:gd name="T15" fmla="*/ 0 h 178"/>
                <a:gd name="T16" fmla="*/ 0 w 103"/>
                <a:gd name="T17" fmla="*/ 43754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0" y="22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39" y="150"/>
                  </a:cubicBezTo>
                  <a:cubicBezTo>
                    <a:pt x="44" y="155"/>
                    <a:pt x="79" y="178"/>
                    <a:pt x="85" y="174"/>
                  </a:cubicBezTo>
                  <a:cubicBezTo>
                    <a:pt x="91" y="169"/>
                    <a:pt x="103" y="121"/>
                    <a:pt x="102" y="112"/>
                  </a:cubicBezTo>
                  <a:cubicBezTo>
                    <a:pt x="101" y="103"/>
                    <a:pt x="90" y="51"/>
                    <a:pt x="84" y="44"/>
                  </a:cubicBezTo>
                  <a:cubicBezTo>
                    <a:pt x="77" y="36"/>
                    <a:pt x="54" y="15"/>
                    <a:pt x="50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0" name="Freeform 565"/>
            <p:cNvSpPr>
              <a:spLocks/>
            </p:cNvSpPr>
            <p:nvPr/>
          </p:nvSpPr>
          <p:spPr bwMode="auto">
            <a:xfrm>
              <a:off x="7810500" y="2704869"/>
              <a:ext cx="242887" cy="303213"/>
            </a:xfrm>
            <a:custGeom>
              <a:avLst/>
              <a:gdLst>
                <a:gd name="T0" fmla="*/ 121444 w 122"/>
                <a:gd name="T1" fmla="*/ 41891 h 152"/>
                <a:gd name="T2" fmla="*/ 0 w 122"/>
                <a:gd name="T3" fmla="*/ 0 h 152"/>
                <a:gd name="T4" fmla="*/ 121444 w 122"/>
                <a:gd name="T5" fmla="*/ 303213 h 152"/>
                <a:gd name="T6" fmla="*/ 242887 w 122"/>
                <a:gd name="T7" fmla="*/ 0 h 152"/>
                <a:gd name="T8" fmla="*/ 121444 w 122"/>
                <a:gd name="T9" fmla="*/ 41891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1" name="Freeform 566"/>
            <p:cNvSpPr>
              <a:spLocks/>
            </p:cNvSpPr>
            <p:nvPr/>
          </p:nvSpPr>
          <p:spPr bwMode="auto">
            <a:xfrm>
              <a:off x="7645400" y="2415944"/>
              <a:ext cx="574675" cy="393700"/>
            </a:xfrm>
            <a:custGeom>
              <a:avLst/>
              <a:gdLst>
                <a:gd name="T0" fmla="*/ 560707 w 288"/>
                <a:gd name="T1" fmla="*/ 0 h 197"/>
                <a:gd name="T2" fmla="*/ 534767 w 288"/>
                <a:gd name="T3" fmla="*/ 0 h 197"/>
                <a:gd name="T4" fmla="*/ 524790 w 288"/>
                <a:gd name="T5" fmla="*/ 103921 h 197"/>
                <a:gd name="T6" fmla="*/ 287338 w 288"/>
                <a:gd name="T7" fmla="*/ 289779 h 197"/>
                <a:gd name="T8" fmla="*/ 49885 w 288"/>
                <a:gd name="T9" fmla="*/ 103921 h 197"/>
                <a:gd name="T10" fmla="*/ 39908 w 288"/>
                <a:gd name="T11" fmla="*/ 0 h 197"/>
                <a:gd name="T12" fmla="*/ 13968 w 288"/>
                <a:gd name="T13" fmla="*/ 0 h 197"/>
                <a:gd name="T14" fmla="*/ 13968 w 288"/>
                <a:gd name="T15" fmla="*/ 99924 h 197"/>
                <a:gd name="T16" fmla="*/ 59862 w 288"/>
                <a:gd name="T17" fmla="*/ 133898 h 197"/>
                <a:gd name="T18" fmla="*/ 109747 w 288"/>
                <a:gd name="T19" fmla="*/ 269794 h 197"/>
                <a:gd name="T20" fmla="*/ 287338 w 288"/>
                <a:gd name="T21" fmla="*/ 393700 h 197"/>
                <a:gd name="T22" fmla="*/ 464928 w 288"/>
                <a:gd name="T23" fmla="*/ 269794 h 197"/>
                <a:gd name="T24" fmla="*/ 514813 w 288"/>
                <a:gd name="T25" fmla="*/ 133898 h 197"/>
                <a:gd name="T26" fmla="*/ 560707 w 288"/>
                <a:gd name="T27" fmla="*/ 99924 h 197"/>
                <a:gd name="T28" fmla="*/ 560707 w 288"/>
                <a:gd name="T29" fmla="*/ 0 h 1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8" h="197">
                  <a:moveTo>
                    <a:pt x="281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5" y="145"/>
                    <a:pt x="144" y="145"/>
                  </a:cubicBezTo>
                  <a:cubicBezTo>
                    <a:pt x="104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1"/>
                    <a:pt x="7" y="50"/>
                  </a:cubicBezTo>
                  <a:cubicBezTo>
                    <a:pt x="9" y="59"/>
                    <a:pt x="30" y="67"/>
                    <a:pt x="30" y="67"/>
                  </a:cubicBezTo>
                  <a:cubicBezTo>
                    <a:pt x="30" y="67"/>
                    <a:pt x="47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1" y="50"/>
                  </a:cubicBezTo>
                  <a:cubicBezTo>
                    <a:pt x="282" y="41"/>
                    <a:pt x="288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2" name="Freeform 567"/>
            <p:cNvSpPr>
              <a:spLocks/>
            </p:cNvSpPr>
            <p:nvPr/>
          </p:nvSpPr>
          <p:spPr bwMode="auto">
            <a:xfrm>
              <a:off x="7685088" y="2138131"/>
              <a:ext cx="315912" cy="590550"/>
            </a:xfrm>
            <a:custGeom>
              <a:avLst/>
              <a:gdLst>
                <a:gd name="T0" fmla="*/ 161955 w 158"/>
                <a:gd name="T1" fmla="*/ 534875 h 297"/>
                <a:gd name="T2" fmla="*/ 161955 w 158"/>
                <a:gd name="T3" fmla="*/ 534875 h 297"/>
                <a:gd name="T4" fmla="*/ 9997 w 158"/>
                <a:gd name="T5" fmla="*/ 381770 h 297"/>
                <a:gd name="T6" fmla="*/ 0 w 158"/>
                <a:gd name="T7" fmla="*/ 278374 h 297"/>
                <a:gd name="T8" fmla="*/ 25993 w 158"/>
                <a:gd name="T9" fmla="*/ 83512 h 297"/>
                <a:gd name="T10" fmla="*/ 247931 w 158"/>
                <a:gd name="T11" fmla="*/ 0 h 297"/>
                <a:gd name="T12" fmla="*/ 247931 w 158"/>
                <a:gd name="T13" fmla="*/ 534875 h 297"/>
                <a:gd name="T14" fmla="*/ 315912 w 158"/>
                <a:gd name="T15" fmla="*/ 590550 h 297"/>
                <a:gd name="T16" fmla="*/ 161955 w 158"/>
                <a:gd name="T17" fmla="*/ 534875 h 29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" h="297">
                  <a:moveTo>
                    <a:pt x="81" y="269"/>
                  </a:moveTo>
                  <a:cubicBezTo>
                    <a:pt x="81" y="269"/>
                    <a:pt x="81" y="269"/>
                    <a:pt x="81" y="269"/>
                  </a:cubicBezTo>
                  <a:cubicBezTo>
                    <a:pt x="39" y="242"/>
                    <a:pt x="5" y="192"/>
                    <a:pt x="5" y="1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1" y="73"/>
                    <a:pt x="13" y="42"/>
                  </a:cubicBezTo>
                  <a:cubicBezTo>
                    <a:pt x="24" y="12"/>
                    <a:pt x="118" y="0"/>
                    <a:pt x="124" y="0"/>
                  </a:cubicBezTo>
                  <a:cubicBezTo>
                    <a:pt x="124" y="269"/>
                    <a:pt x="124" y="269"/>
                    <a:pt x="124" y="269"/>
                  </a:cubicBezTo>
                  <a:cubicBezTo>
                    <a:pt x="124" y="281"/>
                    <a:pt x="158" y="297"/>
                    <a:pt x="158" y="297"/>
                  </a:cubicBezTo>
                  <a:cubicBezTo>
                    <a:pt x="115" y="293"/>
                    <a:pt x="84" y="270"/>
                    <a:pt x="81" y="269"/>
                  </a:cubicBezTo>
                  <a:close/>
                </a:path>
              </a:pathLst>
            </a:custGeom>
            <a:solidFill>
              <a:srgbClr val="6D4B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3" name="Freeform 568"/>
            <p:cNvSpPr>
              <a:spLocks/>
            </p:cNvSpPr>
            <p:nvPr/>
          </p:nvSpPr>
          <p:spPr bwMode="auto">
            <a:xfrm>
              <a:off x="10791825" y="3220806"/>
              <a:ext cx="677862" cy="615950"/>
            </a:xfrm>
            <a:custGeom>
              <a:avLst/>
              <a:gdLst>
                <a:gd name="T0" fmla="*/ 677862 w 427"/>
                <a:gd name="T1" fmla="*/ 395288 h 388"/>
                <a:gd name="T2" fmla="*/ 454025 w 427"/>
                <a:gd name="T3" fmla="*/ 615950 h 388"/>
                <a:gd name="T4" fmla="*/ 334962 w 427"/>
                <a:gd name="T5" fmla="*/ 615950 h 388"/>
                <a:gd name="T6" fmla="*/ 0 w 427"/>
                <a:gd name="T7" fmla="*/ 282575 h 388"/>
                <a:gd name="T8" fmla="*/ 285750 w 427"/>
                <a:gd name="T9" fmla="*/ 0 h 388"/>
                <a:gd name="T10" fmla="*/ 677862 w 427"/>
                <a:gd name="T11" fmla="*/ 395288 h 3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7" h="388">
                  <a:moveTo>
                    <a:pt x="427" y="249"/>
                  </a:moveTo>
                  <a:lnTo>
                    <a:pt x="286" y="388"/>
                  </a:lnTo>
                  <a:lnTo>
                    <a:pt x="211" y="388"/>
                  </a:lnTo>
                  <a:lnTo>
                    <a:pt x="0" y="178"/>
                  </a:lnTo>
                  <a:lnTo>
                    <a:pt x="180" y="0"/>
                  </a:lnTo>
                  <a:lnTo>
                    <a:pt x="427" y="249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4" name="Freeform 569"/>
            <p:cNvSpPr>
              <a:spLocks/>
            </p:cNvSpPr>
            <p:nvPr/>
          </p:nvSpPr>
          <p:spPr bwMode="auto">
            <a:xfrm>
              <a:off x="11126787" y="3776431"/>
              <a:ext cx="119062" cy="60325"/>
            </a:xfrm>
            <a:custGeom>
              <a:avLst/>
              <a:gdLst>
                <a:gd name="T0" fmla="*/ 119062 w 75"/>
                <a:gd name="T1" fmla="*/ 60325 h 38"/>
                <a:gd name="T2" fmla="*/ 60325 w 75"/>
                <a:gd name="T3" fmla="*/ 0 h 38"/>
                <a:gd name="T4" fmla="*/ 0 w 75"/>
                <a:gd name="T5" fmla="*/ 60325 h 38"/>
                <a:gd name="T6" fmla="*/ 119062 w 75"/>
                <a:gd name="T7" fmla="*/ 60325 h 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5" name="Freeform 570"/>
            <p:cNvSpPr>
              <a:spLocks/>
            </p:cNvSpPr>
            <p:nvPr/>
          </p:nvSpPr>
          <p:spPr bwMode="auto">
            <a:xfrm>
              <a:off x="11122025" y="3539894"/>
              <a:ext cx="239712" cy="239713"/>
            </a:xfrm>
            <a:custGeom>
              <a:avLst/>
              <a:gdLst>
                <a:gd name="T0" fmla="*/ 3995 w 120"/>
                <a:gd name="T1" fmla="*/ 225730 h 120"/>
                <a:gd name="T2" fmla="*/ 225729 w 120"/>
                <a:gd name="T3" fmla="*/ 3995 h 120"/>
                <a:gd name="T4" fmla="*/ 237714 w 120"/>
                <a:gd name="T5" fmla="*/ 3995 h 120"/>
                <a:gd name="T6" fmla="*/ 237714 w 120"/>
                <a:gd name="T7" fmla="*/ 15981 h 120"/>
                <a:gd name="T8" fmla="*/ 13983 w 120"/>
                <a:gd name="T9" fmla="*/ 237715 h 120"/>
                <a:gd name="T10" fmla="*/ 3995 w 120"/>
                <a:gd name="T11" fmla="*/ 237715 h 120"/>
                <a:gd name="T12" fmla="*/ 3995 w 120"/>
                <a:gd name="T13" fmla="*/ 22573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6" name="Freeform 571"/>
            <p:cNvSpPr>
              <a:spLocks/>
            </p:cNvSpPr>
            <p:nvPr/>
          </p:nvSpPr>
          <p:spPr bwMode="auto">
            <a:xfrm>
              <a:off x="11096625" y="3514494"/>
              <a:ext cx="239712" cy="238125"/>
            </a:xfrm>
            <a:custGeom>
              <a:avLst/>
              <a:gdLst>
                <a:gd name="T0" fmla="*/ 1998 w 120"/>
                <a:gd name="T1" fmla="*/ 224234 h 120"/>
                <a:gd name="T2" fmla="*/ 223731 w 120"/>
                <a:gd name="T3" fmla="*/ 1984 h 120"/>
                <a:gd name="T4" fmla="*/ 235717 w 120"/>
                <a:gd name="T5" fmla="*/ 1984 h 120"/>
                <a:gd name="T6" fmla="*/ 235717 w 120"/>
                <a:gd name="T7" fmla="*/ 13891 h 120"/>
                <a:gd name="T8" fmla="*/ 13983 w 120"/>
                <a:gd name="T9" fmla="*/ 234156 h 120"/>
                <a:gd name="T10" fmla="*/ 1998 w 120"/>
                <a:gd name="T11" fmla="*/ 234156 h 120"/>
                <a:gd name="T12" fmla="*/ 1998 w 120"/>
                <a:gd name="T13" fmla="*/ 224234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1"/>
                    <a:pt x="112" y="1"/>
                    <a:pt x="112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5" y="120"/>
                    <a:pt x="3" y="120"/>
                    <a:pt x="1" y="118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7" name="Freeform 572"/>
            <p:cNvSpPr>
              <a:spLocks/>
            </p:cNvSpPr>
            <p:nvPr/>
          </p:nvSpPr>
          <p:spPr bwMode="auto">
            <a:xfrm>
              <a:off x="11020425" y="3439881"/>
              <a:ext cx="241300" cy="239713"/>
            </a:xfrm>
            <a:custGeom>
              <a:avLst/>
              <a:gdLst>
                <a:gd name="T0" fmla="*/ 3988 w 121"/>
                <a:gd name="T1" fmla="*/ 225730 h 120"/>
                <a:gd name="T2" fmla="*/ 227340 w 121"/>
                <a:gd name="T3" fmla="*/ 1998 h 120"/>
                <a:gd name="T4" fmla="*/ 237312 w 121"/>
                <a:gd name="T5" fmla="*/ 1998 h 120"/>
                <a:gd name="T6" fmla="*/ 239306 w 121"/>
                <a:gd name="T7" fmla="*/ 3995 h 120"/>
                <a:gd name="T8" fmla="*/ 239306 w 121"/>
                <a:gd name="T9" fmla="*/ 13983 h 120"/>
                <a:gd name="T10" fmla="*/ 13960 w 121"/>
                <a:gd name="T11" fmla="*/ 237715 h 120"/>
                <a:gd name="T12" fmla="*/ 5983 w 121"/>
                <a:gd name="T13" fmla="*/ 237715 h 120"/>
                <a:gd name="T14" fmla="*/ 3988 w 121"/>
                <a:gd name="T15" fmla="*/ 235718 h 120"/>
                <a:gd name="T16" fmla="*/ 3988 w 121"/>
                <a:gd name="T17" fmla="*/ 225730 h 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1" y="3"/>
                    <a:pt x="121" y="5"/>
                    <a:pt x="120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3" y="119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8" name="Freeform 573"/>
            <p:cNvSpPr>
              <a:spLocks/>
            </p:cNvSpPr>
            <p:nvPr/>
          </p:nvSpPr>
          <p:spPr bwMode="auto">
            <a:xfrm>
              <a:off x="10999787" y="3419244"/>
              <a:ext cx="239712" cy="238125"/>
            </a:xfrm>
            <a:custGeom>
              <a:avLst/>
              <a:gdLst>
                <a:gd name="T0" fmla="*/ 3962 w 121"/>
                <a:gd name="T1" fmla="*/ 224234 h 120"/>
                <a:gd name="T2" fmla="*/ 223863 w 121"/>
                <a:gd name="T3" fmla="*/ 1984 h 120"/>
                <a:gd name="T4" fmla="*/ 235750 w 121"/>
                <a:gd name="T5" fmla="*/ 1984 h 120"/>
                <a:gd name="T6" fmla="*/ 235750 w 121"/>
                <a:gd name="T7" fmla="*/ 13891 h 120"/>
                <a:gd name="T8" fmla="*/ 15849 w 121"/>
                <a:gd name="T9" fmla="*/ 234156 h 120"/>
                <a:gd name="T10" fmla="*/ 3962 w 121"/>
                <a:gd name="T11" fmla="*/ 234156 h 120"/>
                <a:gd name="T12" fmla="*/ 3962 w 121"/>
                <a:gd name="T13" fmla="*/ 224234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6" y="120"/>
                    <a:pt x="4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9" name="Freeform 574"/>
            <p:cNvSpPr>
              <a:spLocks/>
            </p:cNvSpPr>
            <p:nvPr/>
          </p:nvSpPr>
          <p:spPr bwMode="auto">
            <a:xfrm>
              <a:off x="10975975" y="3392256"/>
              <a:ext cx="238125" cy="239713"/>
            </a:xfrm>
            <a:custGeom>
              <a:avLst/>
              <a:gdLst>
                <a:gd name="T0" fmla="*/ 3969 w 120"/>
                <a:gd name="T1" fmla="*/ 225730 h 120"/>
                <a:gd name="T2" fmla="*/ 224234 w 120"/>
                <a:gd name="T3" fmla="*/ 3995 h 120"/>
                <a:gd name="T4" fmla="*/ 236141 w 120"/>
                <a:gd name="T5" fmla="*/ 3995 h 120"/>
                <a:gd name="T6" fmla="*/ 236141 w 120"/>
                <a:gd name="T7" fmla="*/ 15981 h 120"/>
                <a:gd name="T8" fmla="*/ 13891 w 120"/>
                <a:gd name="T9" fmla="*/ 237715 h 120"/>
                <a:gd name="T10" fmla="*/ 3969 w 120"/>
                <a:gd name="T11" fmla="*/ 237715 h 120"/>
                <a:gd name="T12" fmla="*/ 3969 w 120"/>
                <a:gd name="T13" fmla="*/ 22573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0" name="Freeform 575"/>
            <p:cNvSpPr>
              <a:spLocks/>
            </p:cNvSpPr>
            <p:nvPr/>
          </p:nvSpPr>
          <p:spPr bwMode="auto">
            <a:xfrm>
              <a:off x="10920412" y="3336694"/>
              <a:ext cx="238125" cy="241300"/>
            </a:xfrm>
            <a:custGeom>
              <a:avLst/>
              <a:gdLst>
                <a:gd name="T0" fmla="*/ 3969 w 120"/>
                <a:gd name="T1" fmla="*/ 225346 h 121"/>
                <a:gd name="T2" fmla="*/ 224234 w 120"/>
                <a:gd name="T3" fmla="*/ 3988 h 121"/>
                <a:gd name="T4" fmla="*/ 236141 w 120"/>
                <a:gd name="T5" fmla="*/ 3988 h 121"/>
                <a:gd name="T6" fmla="*/ 236141 w 120"/>
                <a:gd name="T7" fmla="*/ 15954 h 121"/>
                <a:gd name="T8" fmla="*/ 13891 w 120"/>
                <a:gd name="T9" fmla="*/ 237312 h 121"/>
                <a:gd name="T10" fmla="*/ 3969 w 120"/>
                <a:gd name="T11" fmla="*/ 237312 h 121"/>
                <a:gd name="T12" fmla="*/ 3969 w 120"/>
                <a:gd name="T13" fmla="*/ 225346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1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1"/>
                    <a:pt x="3" y="121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1" name="Freeform 576"/>
            <p:cNvSpPr>
              <a:spLocks/>
            </p:cNvSpPr>
            <p:nvPr/>
          </p:nvSpPr>
          <p:spPr bwMode="auto">
            <a:xfrm>
              <a:off x="10891837" y="3308119"/>
              <a:ext cx="238125" cy="239713"/>
            </a:xfrm>
            <a:custGeom>
              <a:avLst/>
              <a:gdLst>
                <a:gd name="T0" fmla="*/ 1984 w 120"/>
                <a:gd name="T1" fmla="*/ 225730 h 120"/>
                <a:gd name="T2" fmla="*/ 224234 w 120"/>
                <a:gd name="T3" fmla="*/ 1998 h 120"/>
                <a:gd name="T4" fmla="*/ 234156 w 120"/>
                <a:gd name="T5" fmla="*/ 1998 h 120"/>
                <a:gd name="T6" fmla="*/ 234156 w 120"/>
                <a:gd name="T7" fmla="*/ 13983 h 120"/>
                <a:gd name="T8" fmla="*/ 13891 w 120"/>
                <a:gd name="T9" fmla="*/ 237715 h 120"/>
                <a:gd name="T10" fmla="*/ 1984 w 120"/>
                <a:gd name="T11" fmla="*/ 237715 h 120"/>
                <a:gd name="T12" fmla="*/ 1984 w 120"/>
                <a:gd name="T13" fmla="*/ 22573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2" name="Freeform 577"/>
            <p:cNvSpPr>
              <a:spLocks/>
            </p:cNvSpPr>
            <p:nvPr/>
          </p:nvSpPr>
          <p:spPr bwMode="auto">
            <a:xfrm>
              <a:off x="10631487" y="3362094"/>
              <a:ext cx="676275" cy="615950"/>
            </a:xfrm>
            <a:custGeom>
              <a:avLst/>
              <a:gdLst>
                <a:gd name="T0" fmla="*/ 676275 w 426"/>
                <a:gd name="T1" fmla="*/ 393700 h 388"/>
                <a:gd name="T2" fmla="*/ 454025 w 426"/>
                <a:gd name="T3" fmla="*/ 615950 h 388"/>
                <a:gd name="T4" fmla="*/ 331788 w 426"/>
                <a:gd name="T5" fmla="*/ 615950 h 388"/>
                <a:gd name="T6" fmla="*/ 0 w 426"/>
                <a:gd name="T7" fmla="*/ 284163 h 388"/>
                <a:gd name="T8" fmla="*/ 282575 w 426"/>
                <a:gd name="T9" fmla="*/ 0 h 388"/>
                <a:gd name="T10" fmla="*/ 676275 w 426"/>
                <a:gd name="T11" fmla="*/ 393700 h 3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6" h="388">
                  <a:moveTo>
                    <a:pt x="426" y="248"/>
                  </a:moveTo>
                  <a:lnTo>
                    <a:pt x="286" y="388"/>
                  </a:lnTo>
                  <a:lnTo>
                    <a:pt x="209" y="388"/>
                  </a:lnTo>
                  <a:lnTo>
                    <a:pt x="0" y="179"/>
                  </a:lnTo>
                  <a:lnTo>
                    <a:pt x="178" y="0"/>
                  </a:lnTo>
                  <a:lnTo>
                    <a:pt x="426" y="24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3" name="Freeform 578"/>
            <p:cNvSpPr>
              <a:spLocks/>
            </p:cNvSpPr>
            <p:nvPr/>
          </p:nvSpPr>
          <p:spPr bwMode="auto">
            <a:xfrm>
              <a:off x="10963275" y="3917719"/>
              <a:ext cx="122237" cy="60325"/>
            </a:xfrm>
            <a:custGeom>
              <a:avLst/>
              <a:gdLst>
                <a:gd name="T0" fmla="*/ 122237 w 77"/>
                <a:gd name="T1" fmla="*/ 60325 h 38"/>
                <a:gd name="T2" fmla="*/ 61912 w 77"/>
                <a:gd name="T3" fmla="*/ 0 h 38"/>
                <a:gd name="T4" fmla="*/ 0 w 77"/>
                <a:gd name="T5" fmla="*/ 60325 h 38"/>
                <a:gd name="T6" fmla="*/ 122237 w 77"/>
                <a:gd name="T7" fmla="*/ 60325 h 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" h="38">
                  <a:moveTo>
                    <a:pt x="77" y="38"/>
                  </a:moveTo>
                  <a:lnTo>
                    <a:pt x="39" y="0"/>
                  </a:lnTo>
                  <a:lnTo>
                    <a:pt x="0" y="38"/>
                  </a:lnTo>
                  <a:lnTo>
                    <a:pt x="77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4" name="Freeform 579"/>
            <p:cNvSpPr>
              <a:spLocks/>
            </p:cNvSpPr>
            <p:nvPr/>
          </p:nvSpPr>
          <p:spPr bwMode="auto">
            <a:xfrm>
              <a:off x="10960100" y="3681181"/>
              <a:ext cx="239712" cy="239713"/>
            </a:xfrm>
            <a:custGeom>
              <a:avLst/>
              <a:gdLst>
                <a:gd name="T0" fmla="*/ 3962 w 121"/>
                <a:gd name="T1" fmla="*/ 225730 h 120"/>
                <a:gd name="T2" fmla="*/ 223863 w 121"/>
                <a:gd name="T3" fmla="*/ 3995 h 120"/>
                <a:gd name="T4" fmla="*/ 235750 w 121"/>
                <a:gd name="T5" fmla="*/ 3995 h 120"/>
                <a:gd name="T6" fmla="*/ 235750 w 121"/>
                <a:gd name="T7" fmla="*/ 13983 h 120"/>
                <a:gd name="T8" fmla="*/ 15849 w 121"/>
                <a:gd name="T9" fmla="*/ 237715 h 120"/>
                <a:gd name="T10" fmla="*/ 3962 w 121"/>
                <a:gd name="T11" fmla="*/ 237715 h 120"/>
                <a:gd name="T12" fmla="*/ 3962 w 121"/>
                <a:gd name="T13" fmla="*/ 22573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5" name="Freeform 580"/>
            <p:cNvSpPr>
              <a:spLocks/>
            </p:cNvSpPr>
            <p:nvPr/>
          </p:nvSpPr>
          <p:spPr bwMode="auto">
            <a:xfrm>
              <a:off x="10933112" y="3655781"/>
              <a:ext cx="239712" cy="238125"/>
            </a:xfrm>
            <a:custGeom>
              <a:avLst/>
              <a:gdLst>
                <a:gd name="T0" fmla="*/ 3995 w 120"/>
                <a:gd name="T1" fmla="*/ 222250 h 120"/>
                <a:gd name="T2" fmla="*/ 225729 w 120"/>
                <a:gd name="T3" fmla="*/ 1984 h 120"/>
                <a:gd name="T4" fmla="*/ 237714 w 120"/>
                <a:gd name="T5" fmla="*/ 1984 h 120"/>
                <a:gd name="T6" fmla="*/ 237714 w 120"/>
                <a:gd name="T7" fmla="*/ 13891 h 120"/>
                <a:gd name="T8" fmla="*/ 13983 w 120"/>
                <a:gd name="T9" fmla="*/ 234156 h 120"/>
                <a:gd name="T10" fmla="*/ 3995 w 120"/>
                <a:gd name="T11" fmla="*/ 234156 h 120"/>
                <a:gd name="T12" fmla="*/ 3995 w 120"/>
                <a:gd name="T13" fmla="*/ 22225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6" name="Freeform 581"/>
            <p:cNvSpPr>
              <a:spLocks/>
            </p:cNvSpPr>
            <p:nvPr/>
          </p:nvSpPr>
          <p:spPr bwMode="auto">
            <a:xfrm>
              <a:off x="10860087" y="3581169"/>
              <a:ext cx="241300" cy="239713"/>
            </a:xfrm>
            <a:custGeom>
              <a:avLst/>
              <a:gdLst>
                <a:gd name="T0" fmla="*/ 1994 w 121"/>
                <a:gd name="T1" fmla="*/ 225730 h 120"/>
                <a:gd name="T2" fmla="*/ 227340 w 121"/>
                <a:gd name="T3" fmla="*/ 1998 h 120"/>
                <a:gd name="T4" fmla="*/ 235317 w 121"/>
                <a:gd name="T5" fmla="*/ 1998 h 120"/>
                <a:gd name="T6" fmla="*/ 237312 w 121"/>
                <a:gd name="T7" fmla="*/ 3995 h 120"/>
                <a:gd name="T8" fmla="*/ 237312 w 121"/>
                <a:gd name="T9" fmla="*/ 13983 h 120"/>
                <a:gd name="T10" fmla="*/ 13960 w 121"/>
                <a:gd name="T11" fmla="*/ 237715 h 120"/>
                <a:gd name="T12" fmla="*/ 3988 w 121"/>
                <a:gd name="T13" fmla="*/ 237715 h 120"/>
                <a:gd name="T14" fmla="*/ 1994 w 121"/>
                <a:gd name="T15" fmla="*/ 235718 h 120"/>
                <a:gd name="T16" fmla="*/ 1994 w 121"/>
                <a:gd name="T17" fmla="*/ 225730 h 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1" h="120">
                  <a:moveTo>
                    <a:pt x="1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7" y="0"/>
                    <a:pt x="118" y="1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7" name="Freeform 583"/>
            <p:cNvSpPr>
              <a:spLocks/>
            </p:cNvSpPr>
            <p:nvPr/>
          </p:nvSpPr>
          <p:spPr bwMode="auto">
            <a:xfrm>
              <a:off x="10837863" y="3560531"/>
              <a:ext cx="239712" cy="238125"/>
            </a:xfrm>
            <a:custGeom>
              <a:avLst/>
              <a:gdLst>
                <a:gd name="T0" fmla="*/ 3995 w 120"/>
                <a:gd name="T1" fmla="*/ 222250 h 120"/>
                <a:gd name="T2" fmla="*/ 225729 w 120"/>
                <a:gd name="T3" fmla="*/ 1984 h 120"/>
                <a:gd name="T4" fmla="*/ 237714 w 120"/>
                <a:gd name="T5" fmla="*/ 1984 h 120"/>
                <a:gd name="T6" fmla="*/ 237714 w 120"/>
                <a:gd name="T7" fmla="*/ 13891 h 120"/>
                <a:gd name="T8" fmla="*/ 13983 w 120"/>
                <a:gd name="T9" fmla="*/ 234156 h 120"/>
                <a:gd name="T10" fmla="*/ 3995 w 120"/>
                <a:gd name="T11" fmla="*/ 234156 h 120"/>
                <a:gd name="T12" fmla="*/ 3995 w 120"/>
                <a:gd name="T13" fmla="*/ 22225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8" name="Freeform 584"/>
            <p:cNvSpPr>
              <a:spLocks/>
            </p:cNvSpPr>
            <p:nvPr/>
          </p:nvSpPr>
          <p:spPr bwMode="auto">
            <a:xfrm>
              <a:off x="10812463" y="3533544"/>
              <a:ext cx="241300" cy="239713"/>
            </a:xfrm>
            <a:custGeom>
              <a:avLst/>
              <a:gdLst>
                <a:gd name="T0" fmla="*/ 3988 w 121"/>
                <a:gd name="T1" fmla="*/ 225730 h 120"/>
                <a:gd name="T2" fmla="*/ 225346 w 121"/>
                <a:gd name="T3" fmla="*/ 3995 h 120"/>
                <a:gd name="T4" fmla="*/ 237312 w 121"/>
                <a:gd name="T5" fmla="*/ 3995 h 120"/>
                <a:gd name="T6" fmla="*/ 237312 w 121"/>
                <a:gd name="T7" fmla="*/ 13983 h 120"/>
                <a:gd name="T8" fmla="*/ 15954 w 121"/>
                <a:gd name="T9" fmla="*/ 237715 h 120"/>
                <a:gd name="T10" fmla="*/ 3988 w 121"/>
                <a:gd name="T11" fmla="*/ 237715 h 120"/>
                <a:gd name="T12" fmla="*/ 3988 w 121"/>
                <a:gd name="T13" fmla="*/ 22573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9" name="Freeform 585"/>
            <p:cNvSpPr>
              <a:spLocks/>
            </p:cNvSpPr>
            <p:nvPr/>
          </p:nvSpPr>
          <p:spPr bwMode="auto">
            <a:xfrm>
              <a:off x="10758488" y="3477981"/>
              <a:ext cx="238125" cy="239713"/>
            </a:xfrm>
            <a:custGeom>
              <a:avLst/>
              <a:gdLst>
                <a:gd name="T0" fmla="*/ 1984 w 120"/>
                <a:gd name="T1" fmla="*/ 225730 h 120"/>
                <a:gd name="T2" fmla="*/ 222250 w 120"/>
                <a:gd name="T3" fmla="*/ 3995 h 120"/>
                <a:gd name="T4" fmla="*/ 234156 w 120"/>
                <a:gd name="T5" fmla="*/ 3995 h 120"/>
                <a:gd name="T6" fmla="*/ 234156 w 120"/>
                <a:gd name="T7" fmla="*/ 15981 h 120"/>
                <a:gd name="T8" fmla="*/ 13891 w 120"/>
                <a:gd name="T9" fmla="*/ 237715 h 120"/>
                <a:gd name="T10" fmla="*/ 1984 w 120"/>
                <a:gd name="T11" fmla="*/ 237715 h 120"/>
                <a:gd name="T12" fmla="*/ 1984 w 120"/>
                <a:gd name="T13" fmla="*/ 22573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2"/>
                    <a:pt x="112" y="2"/>
                    <a:pt x="112" y="2"/>
                  </a:cubicBezTo>
                  <a:cubicBezTo>
                    <a:pt x="114" y="0"/>
                    <a:pt x="117" y="0"/>
                    <a:pt x="118" y="2"/>
                  </a:cubicBezTo>
                  <a:cubicBezTo>
                    <a:pt x="120" y="3"/>
                    <a:pt x="120" y="6"/>
                    <a:pt x="118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0" name="Freeform 586"/>
            <p:cNvSpPr>
              <a:spLocks/>
            </p:cNvSpPr>
            <p:nvPr/>
          </p:nvSpPr>
          <p:spPr bwMode="auto">
            <a:xfrm>
              <a:off x="10728325" y="3450994"/>
              <a:ext cx="239712" cy="238125"/>
            </a:xfrm>
            <a:custGeom>
              <a:avLst/>
              <a:gdLst>
                <a:gd name="T0" fmla="*/ 3995 w 120"/>
                <a:gd name="T1" fmla="*/ 224234 h 120"/>
                <a:gd name="T2" fmla="*/ 225729 w 120"/>
                <a:gd name="T3" fmla="*/ 1984 h 120"/>
                <a:gd name="T4" fmla="*/ 237714 w 120"/>
                <a:gd name="T5" fmla="*/ 1984 h 120"/>
                <a:gd name="T6" fmla="*/ 237714 w 120"/>
                <a:gd name="T7" fmla="*/ 13891 h 120"/>
                <a:gd name="T8" fmla="*/ 13983 w 120"/>
                <a:gd name="T9" fmla="*/ 234156 h 120"/>
                <a:gd name="T10" fmla="*/ 3995 w 120"/>
                <a:gd name="T11" fmla="*/ 234156 h 120"/>
                <a:gd name="T12" fmla="*/ 3995 w 120"/>
                <a:gd name="T13" fmla="*/ 224234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1" name="Freeform 587"/>
            <p:cNvSpPr>
              <a:spLocks/>
            </p:cNvSpPr>
            <p:nvPr/>
          </p:nvSpPr>
          <p:spPr bwMode="auto">
            <a:xfrm>
              <a:off x="10553700" y="3258906"/>
              <a:ext cx="550862" cy="666750"/>
            </a:xfrm>
            <a:custGeom>
              <a:avLst/>
              <a:gdLst>
                <a:gd name="T0" fmla="*/ 336550 w 347"/>
                <a:gd name="T1" fmla="*/ 666750 h 420"/>
                <a:gd name="T2" fmla="*/ 46037 w 347"/>
                <a:gd name="T3" fmla="*/ 546100 h 420"/>
                <a:gd name="T4" fmla="*/ 0 w 347"/>
                <a:gd name="T5" fmla="*/ 434975 h 420"/>
                <a:gd name="T6" fmla="*/ 180975 w 347"/>
                <a:gd name="T7" fmla="*/ 0 h 420"/>
                <a:gd name="T8" fmla="*/ 550862 w 347"/>
                <a:gd name="T9" fmla="*/ 153988 h 420"/>
                <a:gd name="T10" fmla="*/ 336550 w 347"/>
                <a:gd name="T11" fmla="*/ 666750 h 4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7" h="420">
                  <a:moveTo>
                    <a:pt x="212" y="420"/>
                  </a:moveTo>
                  <a:lnTo>
                    <a:pt x="29" y="344"/>
                  </a:lnTo>
                  <a:lnTo>
                    <a:pt x="0" y="274"/>
                  </a:lnTo>
                  <a:lnTo>
                    <a:pt x="114" y="0"/>
                  </a:lnTo>
                  <a:lnTo>
                    <a:pt x="347" y="97"/>
                  </a:lnTo>
                  <a:lnTo>
                    <a:pt x="212" y="42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2" name="Freeform 588"/>
            <p:cNvSpPr>
              <a:spLocks/>
            </p:cNvSpPr>
            <p:nvPr/>
          </p:nvSpPr>
          <p:spPr bwMode="auto">
            <a:xfrm>
              <a:off x="10553700" y="3693881"/>
              <a:ext cx="79375" cy="111125"/>
            </a:xfrm>
            <a:custGeom>
              <a:avLst/>
              <a:gdLst>
                <a:gd name="T0" fmla="*/ 46038 w 50"/>
                <a:gd name="T1" fmla="*/ 111125 h 70"/>
                <a:gd name="T2" fmla="*/ 79375 w 50"/>
                <a:gd name="T3" fmla="*/ 31750 h 70"/>
                <a:gd name="T4" fmla="*/ 0 w 50"/>
                <a:gd name="T5" fmla="*/ 0 h 70"/>
                <a:gd name="T6" fmla="*/ 46038 w 50"/>
                <a:gd name="T7" fmla="*/ 111125 h 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70">
                  <a:moveTo>
                    <a:pt x="29" y="70"/>
                  </a:moveTo>
                  <a:lnTo>
                    <a:pt x="50" y="20"/>
                  </a:lnTo>
                  <a:lnTo>
                    <a:pt x="0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3" name="Freeform 589"/>
            <p:cNvSpPr>
              <a:spLocks/>
            </p:cNvSpPr>
            <p:nvPr/>
          </p:nvSpPr>
          <p:spPr bwMode="auto">
            <a:xfrm>
              <a:off x="10607675" y="3663719"/>
              <a:ext cx="307975" cy="139700"/>
            </a:xfrm>
            <a:custGeom>
              <a:avLst/>
              <a:gdLst>
                <a:gd name="T0" fmla="*/ 13909 w 155"/>
                <a:gd name="T1" fmla="*/ 1996 h 70"/>
                <a:gd name="T2" fmla="*/ 302014 w 155"/>
                <a:gd name="T3" fmla="*/ 121739 h 70"/>
                <a:gd name="T4" fmla="*/ 305988 w 155"/>
                <a:gd name="T5" fmla="*/ 133713 h 70"/>
                <a:gd name="T6" fmla="*/ 296053 w 155"/>
                <a:gd name="T7" fmla="*/ 137704 h 70"/>
                <a:gd name="T8" fmla="*/ 7948 w 155"/>
                <a:gd name="T9" fmla="*/ 15966 h 70"/>
                <a:gd name="T10" fmla="*/ 1987 w 155"/>
                <a:gd name="T11" fmla="*/ 5987 h 70"/>
                <a:gd name="T12" fmla="*/ 13909 w 155"/>
                <a:gd name="T13" fmla="*/ 1996 h 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5" h="70">
                  <a:moveTo>
                    <a:pt x="7" y="1"/>
                  </a:moveTo>
                  <a:cubicBezTo>
                    <a:pt x="152" y="61"/>
                    <a:pt x="152" y="61"/>
                    <a:pt x="152" y="61"/>
                  </a:cubicBezTo>
                  <a:cubicBezTo>
                    <a:pt x="154" y="62"/>
                    <a:pt x="155" y="65"/>
                    <a:pt x="154" y="67"/>
                  </a:cubicBezTo>
                  <a:cubicBezTo>
                    <a:pt x="153" y="69"/>
                    <a:pt x="151" y="70"/>
                    <a:pt x="149" y="6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4" name="Freeform 590"/>
            <p:cNvSpPr>
              <a:spLocks/>
            </p:cNvSpPr>
            <p:nvPr/>
          </p:nvSpPr>
          <p:spPr bwMode="auto">
            <a:xfrm>
              <a:off x="10623550" y="3630381"/>
              <a:ext cx="306387" cy="136525"/>
            </a:xfrm>
            <a:custGeom>
              <a:avLst/>
              <a:gdLst>
                <a:gd name="T0" fmla="*/ 11937 w 154"/>
                <a:gd name="T1" fmla="*/ 0 h 69"/>
                <a:gd name="T2" fmla="*/ 300418 w 154"/>
                <a:gd name="T3" fmla="*/ 120696 h 69"/>
                <a:gd name="T4" fmla="*/ 306387 w 154"/>
                <a:gd name="T5" fmla="*/ 130589 h 69"/>
                <a:gd name="T6" fmla="*/ 294450 w 154"/>
                <a:gd name="T7" fmla="*/ 134546 h 69"/>
                <a:gd name="T8" fmla="*/ 5969 w 154"/>
                <a:gd name="T9" fmla="*/ 15829 h 69"/>
                <a:gd name="T10" fmla="*/ 1990 w 154"/>
                <a:gd name="T11" fmla="*/ 5936 h 69"/>
                <a:gd name="T12" fmla="*/ 11937 w 154"/>
                <a:gd name="T13" fmla="*/ 0 h 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4" h="69">
                  <a:moveTo>
                    <a:pt x="6" y="0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5" name="Freeform 591"/>
            <p:cNvSpPr>
              <a:spLocks/>
            </p:cNvSpPr>
            <p:nvPr/>
          </p:nvSpPr>
          <p:spPr bwMode="auto">
            <a:xfrm>
              <a:off x="10663238" y="3531956"/>
              <a:ext cx="307975" cy="139700"/>
            </a:xfrm>
            <a:custGeom>
              <a:avLst/>
              <a:gdLst>
                <a:gd name="T0" fmla="*/ 9935 w 155"/>
                <a:gd name="T1" fmla="*/ 1996 h 70"/>
                <a:gd name="T2" fmla="*/ 302014 w 155"/>
                <a:gd name="T3" fmla="*/ 123734 h 70"/>
                <a:gd name="T4" fmla="*/ 305988 w 155"/>
                <a:gd name="T5" fmla="*/ 131717 h 70"/>
                <a:gd name="T6" fmla="*/ 304001 w 155"/>
                <a:gd name="T7" fmla="*/ 135709 h 70"/>
                <a:gd name="T8" fmla="*/ 296053 w 155"/>
                <a:gd name="T9" fmla="*/ 139700 h 70"/>
                <a:gd name="T10" fmla="*/ 3974 w 155"/>
                <a:gd name="T11" fmla="*/ 17961 h 70"/>
                <a:gd name="T12" fmla="*/ 0 w 155"/>
                <a:gd name="T13" fmla="*/ 7983 h 70"/>
                <a:gd name="T14" fmla="*/ 1987 w 155"/>
                <a:gd name="T15" fmla="*/ 5987 h 70"/>
                <a:gd name="T16" fmla="*/ 9935 w 155"/>
                <a:gd name="T17" fmla="*/ 1996 h 7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5" h="70">
                  <a:moveTo>
                    <a:pt x="5" y="1"/>
                  </a:moveTo>
                  <a:cubicBezTo>
                    <a:pt x="152" y="62"/>
                    <a:pt x="152" y="62"/>
                    <a:pt x="152" y="62"/>
                  </a:cubicBezTo>
                  <a:cubicBezTo>
                    <a:pt x="154" y="63"/>
                    <a:pt x="155" y="65"/>
                    <a:pt x="154" y="66"/>
                  </a:cubicBezTo>
                  <a:cubicBezTo>
                    <a:pt x="153" y="68"/>
                    <a:pt x="153" y="68"/>
                    <a:pt x="153" y="68"/>
                  </a:cubicBezTo>
                  <a:cubicBezTo>
                    <a:pt x="152" y="69"/>
                    <a:pt x="151" y="70"/>
                    <a:pt x="149" y="7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6" name="Freeform 592"/>
            <p:cNvSpPr>
              <a:spLocks/>
            </p:cNvSpPr>
            <p:nvPr/>
          </p:nvSpPr>
          <p:spPr bwMode="auto">
            <a:xfrm>
              <a:off x="10674350" y="3503381"/>
              <a:ext cx="306387" cy="138113"/>
            </a:xfrm>
            <a:custGeom>
              <a:avLst/>
              <a:gdLst>
                <a:gd name="T0" fmla="*/ 11937 w 154"/>
                <a:gd name="T1" fmla="*/ 2002 h 69"/>
                <a:gd name="T2" fmla="*/ 300418 w 154"/>
                <a:gd name="T3" fmla="*/ 122100 h 69"/>
                <a:gd name="T4" fmla="*/ 306387 w 154"/>
                <a:gd name="T5" fmla="*/ 132108 h 69"/>
                <a:gd name="T6" fmla="*/ 294450 w 154"/>
                <a:gd name="T7" fmla="*/ 136111 h 69"/>
                <a:gd name="T8" fmla="*/ 5969 w 154"/>
                <a:gd name="T9" fmla="*/ 16013 h 69"/>
                <a:gd name="T10" fmla="*/ 1990 w 154"/>
                <a:gd name="T11" fmla="*/ 6005 h 69"/>
                <a:gd name="T12" fmla="*/ 11937 w 154"/>
                <a:gd name="T13" fmla="*/ 2002 h 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4" h="69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7" name="Freeform 593"/>
            <p:cNvSpPr>
              <a:spLocks/>
            </p:cNvSpPr>
            <p:nvPr/>
          </p:nvSpPr>
          <p:spPr bwMode="auto">
            <a:xfrm>
              <a:off x="10688638" y="3470044"/>
              <a:ext cx="306387" cy="139700"/>
            </a:xfrm>
            <a:custGeom>
              <a:avLst/>
              <a:gdLst>
                <a:gd name="T0" fmla="*/ 11937 w 154"/>
                <a:gd name="T1" fmla="*/ 1996 h 70"/>
                <a:gd name="T2" fmla="*/ 300418 w 154"/>
                <a:gd name="T3" fmla="*/ 123734 h 70"/>
                <a:gd name="T4" fmla="*/ 304397 w 154"/>
                <a:gd name="T5" fmla="*/ 133713 h 70"/>
                <a:gd name="T6" fmla="*/ 294450 w 154"/>
                <a:gd name="T7" fmla="*/ 137704 h 70"/>
                <a:gd name="T8" fmla="*/ 5969 w 154"/>
                <a:gd name="T9" fmla="*/ 17961 h 70"/>
                <a:gd name="T10" fmla="*/ 1990 w 154"/>
                <a:gd name="T11" fmla="*/ 5987 h 70"/>
                <a:gd name="T12" fmla="*/ 11937 w 154"/>
                <a:gd name="T13" fmla="*/ 1996 h 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2"/>
                    <a:pt x="151" y="62"/>
                    <a:pt x="151" y="62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8" name="Freeform 594"/>
            <p:cNvSpPr>
              <a:spLocks/>
            </p:cNvSpPr>
            <p:nvPr/>
          </p:nvSpPr>
          <p:spPr bwMode="auto">
            <a:xfrm>
              <a:off x="10718800" y="3398606"/>
              <a:ext cx="306387" cy="139700"/>
            </a:xfrm>
            <a:custGeom>
              <a:avLst/>
              <a:gdLst>
                <a:gd name="T0" fmla="*/ 11937 w 154"/>
                <a:gd name="T1" fmla="*/ 1996 h 70"/>
                <a:gd name="T2" fmla="*/ 300418 w 154"/>
                <a:gd name="T3" fmla="*/ 121739 h 70"/>
                <a:gd name="T4" fmla="*/ 306387 w 154"/>
                <a:gd name="T5" fmla="*/ 133713 h 70"/>
                <a:gd name="T6" fmla="*/ 294450 w 154"/>
                <a:gd name="T7" fmla="*/ 137704 h 70"/>
                <a:gd name="T8" fmla="*/ 5969 w 154"/>
                <a:gd name="T9" fmla="*/ 15966 h 70"/>
                <a:gd name="T10" fmla="*/ 1990 w 154"/>
                <a:gd name="T11" fmla="*/ 5987 h 70"/>
                <a:gd name="T12" fmla="*/ 11937 w 154"/>
                <a:gd name="T13" fmla="*/ 1996 h 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9" name="Freeform 595"/>
            <p:cNvSpPr>
              <a:spLocks/>
            </p:cNvSpPr>
            <p:nvPr/>
          </p:nvSpPr>
          <p:spPr bwMode="auto">
            <a:xfrm>
              <a:off x="10734675" y="3360506"/>
              <a:ext cx="306387" cy="139700"/>
            </a:xfrm>
            <a:custGeom>
              <a:avLst/>
              <a:gdLst>
                <a:gd name="T0" fmla="*/ 11937 w 154"/>
                <a:gd name="T1" fmla="*/ 1996 h 70"/>
                <a:gd name="T2" fmla="*/ 300418 w 154"/>
                <a:gd name="T3" fmla="*/ 121739 h 70"/>
                <a:gd name="T4" fmla="*/ 304397 w 154"/>
                <a:gd name="T5" fmla="*/ 133713 h 70"/>
                <a:gd name="T6" fmla="*/ 294450 w 154"/>
                <a:gd name="T7" fmla="*/ 137704 h 70"/>
                <a:gd name="T8" fmla="*/ 5969 w 154"/>
                <a:gd name="T9" fmla="*/ 17961 h 70"/>
                <a:gd name="T10" fmla="*/ 0 w 154"/>
                <a:gd name="T11" fmla="*/ 5987 h 70"/>
                <a:gd name="T12" fmla="*/ 11937 w 154"/>
                <a:gd name="T13" fmla="*/ 1996 h 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2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80" name="Freeform 596"/>
            <p:cNvSpPr>
              <a:spLocks/>
            </p:cNvSpPr>
            <p:nvPr/>
          </p:nvSpPr>
          <p:spPr bwMode="auto">
            <a:xfrm>
              <a:off x="10928350" y="3211281"/>
              <a:ext cx="666750" cy="549275"/>
            </a:xfrm>
            <a:custGeom>
              <a:avLst/>
              <a:gdLst>
                <a:gd name="T0" fmla="*/ 666750 w 420"/>
                <a:gd name="T1" fmla="*/ 211138 h 346"/>
                <a:gd name="T2" fmla="*/ 546100 w 420"/>
                <a:gd name="T3" fmla="*/ 501650 h 346"/>
                <a:gd name="T4" fmla="*/ 434975 w 420"/>
                <a:gd name="T5" fmla="*/ 549275 h 346"/>
                <a:gd name="T6" fmla="*/ 0 w 420"/>
                <a:gd name="T7" fmla="*/ 368300 h 346"/>
                <a:gd name="T8" fmla="*/ 152400 w 420"/>
                <a:gd name="T9" fmla="*/ 0 h 346"/>
                <a:gd name="T10" fmla="*/ 666750 w 420"/>
                <a:gd name="T11" fmla="*/ 211138 h 3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0" h="346">
                  <a:moveTo>
                    <a:pt x="420" y="133"/>
                  </a:moveTo>
                  <a:lnTo>
                    <a:pt x="344" y="316"/>
                  </a:lnTo>
                  <a:lnTo>
                    <a:pt x="274" y="346"/>
                  </a:lnTo>
                  <a:lnTo>
                    <a:pt x="0" y="232"/>
                  </a:lnTo>
                  <a:lnTo>
                    <a:pt x="96" y="0"/>
                  </a:lnTo>
                  <a:lnTo>
                    <a:pt x="420" y="133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81" name="Freeform 597"/>
            <p:cNvSpPr>
              <a:spLocks/>
            </p:cNvSpPr>
            <p:nvPr/>
          </p:nvSpPr>
          <p:spPr bwMode="auto">
            <a:xfrm>
              <a:off x="11363325" y="3681181"/>
              <a:ext cx="111125" cy="79375"/>
            </a:xfrm>
            <a:custGeom>
              <a:avLst/>
              <a:gdLst>
                <a:gd name="T0" fmla="*/ 111125 w 70"/>
                <a:gd name="T1" fmla="*/ 31750 h 50"/>
                <a:gd name="T2" fmla="*/ 31750 w 70"/>
                <a:gd name="T3" fmla="*/ 0 h 50"/>
                <a:gd name="T4" fmla="*/ 0 w 70"/>
                <a:gd name="T5" fmla="*/ 79375 h 50"/>
                <a:gd name="T6" fmla="*/ 111125 w 70"/>
                <a:gd name="T7" fmla="*/ 31750 h 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0" h="50">
                  <a:moveTo>
                    <a:pt x="70" y="20"/>
                  </a:moveTo>
                  <a:lnTo>
                    <a:pt x="20" y="0"/>
                  </a:lnTo>
                  <a:lnTo>
                    <a:pt x="0" y="5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82" name="Freeform 598"/>
            <p:cNvSpPr>
              <a:spLocks/>
            </p:cNvSpPr>
            <p:nvPr/>
          </p:nvSpPr>
          <p:spPr bwMode="auto">
            <a:xfrm>
              <a:off x="11333163" y="3398606"/>
              <a:ext cx="138112" cy="306388"/>
            </a:xfrm>
            <a:custGeom>
              <a:avLst/>
              <a:gdLst>
                <a:gd name="T0" fmla="*/ 2002 w 69"/>
                <a:gd name="T1" fmla="*/ 294451 h 154"/>
                <a:gd name="T2" fmla="*/ 122099 w 69"/>
                <a:gd name="T3" fmla="*/ 5969 h 154"/>
                <a:gd name="T4" fmla="*/ 132107 w 69"/>
                <a:gd name="T5" fmla="*/ 1990 h 154"/>
                <a:gd name="T6" fmla="*/ 138112 w 69"/>
                <a:gd name="T7" fmla="*/ 11937 h 154"/>
                <a:gd name="T8" fmla="*/ 18015 w 69"/>
                <a:gd name="T9" fmla="*/ 300419 h 154"/>
                <a:gd name="T10" fmla="*/ 6005 w 69"/>
                <a:gd name="T11" fmla="*/ 306388 h 154"/>
                <a:gd name="T12" fmla="*/ 2002 w 69"/>
                <a:gd name="T13" fmla="*/ 294451 h 1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83" name="Freeform 599"/>
            <p:cNvSpPr>
              <a:spLocks/>
            </p:cNvSpPr>
            <p:nvPr/>
          </p:nvSpPr>
          <p:spPr bwMode="auto">
            <a:xfrm>
              <a:off x="11299825" y="3382731"/>
              <a:ext cx="138112" cy="307975"/>
            </a:xfrm>
            <a:custGeom>
              <a:avLst/>
              <a:gdLst>
                <a:gd name="T0" fmla="*/ 0 w 69"/>
                <a:gd name="T1" fmla="*/ 296053 h 155"/>
                <a:gd name="T2" fmla="*/ 122099 w 69"/>
                <a:gd name="T3" fmla="*/ 5961 h 155"/>
                <a:gd name="T4" fmla="*/ 132107 w 69"/>
                <a:gd name="T5" fmla="*/ 1987 h 155"/>
                <a:gd name="T6" fmla="*/ 136110 w 69"/>
                <a:gd name="T7" fmla="*/ 13909 h 155"/>
                <a:gd name="T8" fmla="*/ 16013 w 69"/>
                <a:gd name="T9" fmla="*/ 302014 h 155"/>
                <a:gd name="T10" fmla="*/ 6005 w 69"/>
                <a:gd name="T11" fmla="*/ 305988 h 155"/>
                <a:gd name="T12" fmla="*/ 0 w 69"/>
                <a:gd name="T13" fmla="*/ 296053 h 1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" h="155">
                  <a:moveTo>
                    <a:pt x="0" y="149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1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0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84" name="Freeform 600"/>
            <p:cNvSpPr>
              <a:spLocks/>
            </p:cNvSpPr>
            <p:nvPr/>
          </p:nvSpPr>
          <p:spPr bwMode="auto">
            <a:xfrm>
              <a:off x="11202988" y="3343044"/>
              <a:ext cx="138112" cy="307975"/>
            </a:xfrm>
            <a:custGeom>
              <a:avLst/>
              <a:gdLst>
                <a:gd name="T0" fmla="*/ 1973 w 70"/>
                <a:gd name="T1" fmla="*/ 298040 h 155"/>
                <a:gd name="T2" fmla="*/ 122328 w 70"/>
                <a:gd name="T3" fmla="*/ 5961 h 155"/>
                <a:gd name="T4" fmla="*/ 130220 w 70"/>
                <a:gd name="T5" fmla="*/ 1987 h 155"/>
                <a:gd name="T6" fmla="*/ 134166 w 70"/>
                <a:gd name="T7" fmla="*/ 3974 h 155"/>
                <a:gd name="T8" fmla="*/ 136139 w 70"/>
                <a:gd name="T9" fmla="*/ 11922 h 155"/>
                <a:gd name="T10" fmla="*/ 17757 w 70"/>
                <a:gd name="T11" fmla="*/ 304001 h 155"/>
                <a:gd name="T12" fmla="*/ 7892 w 70"/>
                <a:gd name="T13" fmla="*/ 307975 h 155"/>
                <a:gd name="T14" fmla="*/ 5919 w 70"/>
                <a:gd name="T15" fmla="*/ 305988 h 155"/>
                <a:gd name="T16" fmla="*/ 1973 w 70"/>
                <a:gd name="T17" fmla="*/ 298040 h 1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0" h="155">
                  <a:moveTo>
                    <a:pt x="1" y="150"/>
                  </a:move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70" y="4"/>
                    <a:pt x="69" y="6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5"/>
                    <a:pt x="6" y="155"/>
                    <a:pt x="4" y="155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1" y="153"/>
                    <a:pt x="0" y="151"/>
                    <a:pt x="1" y="15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85" name="Freeform 601"/>
            <p:cNvSpPr>
              <a:spLocks/>
            </p:cNvSpPr>
            <p:nvPr/>
          </p:nvSpPr>
          <p:spPr bwMode="auto">
            <a:xfrm>
              <a:off x="11174413" y="3330344"/>
              <a:ext cx="138112" cy="309563"/>
            </a:xfrm>
            <a:custGeom>
              <a:avLst/>
              <a:gdLst>
                <a:gd name="T0" fmla="*/ 2002 w 69"/>
                <a:gd name="T1" fmla="*/ 297580 h 155"/>
                <a:gd name="T2" fmla="*/ 122099 w 69"/>
                <a:gd name="T3" fmla="*/ 7989 h 155"/>
                <a:gd name="T4" fmla="*/ 132107 w 69"/>
                <a:gd name="T5" fmla="*/ 1997 h 155"/>
                <a:gd name="T6" fmla="*/ 136110 w 69"/>
                <a:gd name="T7" fmla="*/ 13980 h 155"/>
                <a:gd name="T8" fmla="*/ 16013 w 69"/>
                <a:gd name="T9" fmla="*/ 303571 h 155"/>
                <a:gd name="T10" fmla="*/ 6005 w 69"/>
                <a:gd name="T11" fmla="*/ 307566 h 155"/>
                <a:gd name="T12" fmla="*/ 2002 w 69"/>
                <a:gd name="T13" fmla="*/ 297580 h 1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" h="155">
                  <a:moveTo>
                    <a:pt x="1" y="149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1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86" name="Freeform 602"/>
            <p:cNvSpPr>
              <a:spLocks/>
            </p:cNvSpPr>
            <p:nvPr/>
          </p:nvSpPr>
          <p:spPr bwMode="auto">
            <a:xfrm>
              <a:off x="11141075" y="3319231"/>
              <a:ext cx="139700" cy="306388"/>
            </a:xfrm>
            <a:custGeom>
              <a:avLst/>
              <a:gdLst>
                <a:gd name="T0" fmla="*/ 1996 w 70"/>
                <a:gd name="T1" fmla="*/ 294451 h 154"/>
                <a:gd name="T2" fmla="*/ 121739 w 70"/>
                <a:gd name="T3" fmla="*/ 5969 h 154"/>
                <a:gd name="T4" fmla="*/ 133713 w 70"/>
                <a:gd name="T5" fmla="*/ 1990 h 154"/>
                <a:gd name="T6" fmla="*/ 137704 w 70"/>
                <a:gd name="T7" fmla="*/ 11937 h 154"/>
                <a:gd name="T8" fmla="*/ 17961 w 70"/>
                <a:gd name="T9" fmla="*/ 300419 h 154"/>
                <a:gd name="T10" fmla="*/ 5987 w 70"/>
                <a:gd name="T11" fmla="*/ 306388 h 154"/>
                <a:gd name="T12" fmla="*/ 1996 w 70"/>
                <a:gd name="T13" fmla="*/ 294451 h 1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0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5" y="0"/>
                    <a:pt x="67" y="1"/>
                  </a:cubicBezTo>
                  <a:cubicBezTo>
                    <a:pt x="69" y="1"/>
                    <a:pt x="70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6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87" name="Freeform 603"/>
            <p:cNvSpPr>
              <a:spLocks/>
            </p:cNvSpPr>
            <p:nvPr/>
          </p:nvSpPr>
          <p:spPr bwMode="auto">
            <a:xfrm>
              <a:off x="11069638" y="3289069"/>
              <a:ext cx="136525" cy="306388"/>
            </a:xfrm>
            <a:custGeom>
              <a:avLst/>
              <a:gdLst>
                <a:gd name="T0" fmla="*/ 1979 w 69"/>
                <a:gd name="T1" fmla="*/ 294451 h 154"/>
                <a:gd name="T2" fmla="*/ 120696 w 69"/>
                <a:gd name="T3" fmla="*/ 5969 h 154"/>
                <a:gd name="T4" fmla="*/ 130589 w 69"/>
                <a:gd name="T5" fmla="*/ 1990 h 154"/>
                <a:gd name="T6" fmla="*/ 134546 w 69"/>
                <a:gd name="T7" fmla="*/ 11937 h 154"/>
                <a:gd name="T8" fmla="*/ 15829 w 69"/>
                <a:gd name="T9" fmla="*/ 300419 h 154"/>
                <a:gd name="T10" fmla="*/ 5936 w 69"/>
                <a:gd name="T11" fmla="*/ 306388 h 154"/>
                <a:gd name="T12" fmla="*/ 1979 w 69"/>
                <a:gd name="T13" fmla="*/ 294451 h 1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8" y="6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7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88" name="Freeform 604"/>
            <p:cNvSpPr>
              <a:spLocks/>
            </p:cNvSpPr>
            <p:nvPr/>
          </p:nvSpPr>
          <p:spPr bwMode="auto">
            <a:xfrm>
              <a:off x="11031538" y="3273194"/>
              <a:ext cx="136525" cy="307975"/>
            </a:xfrm>
            <a:custGeom>
              <a:avLst/>
              <a:gdLst>
                <a:gd name="T0" fmla="*/ 1979 w 69"/>
                <a:gd name="T1" fmla="*/ 294066 h 155"/>
                <a:gd name="T2" fmla="*/ 120696 w 69"/>
                <a:gd name="T3" fmla="*/ 5961 h 155"/>
                <a:gd name="T4" fmla="*/ 130589 w 69"/>
                <a:gd name="T5" fmla="*/ 1987 h 155"/>
                <a:gd name="T6" fmla="*/ 136525 w 69"/>
                <a:gd name="T7" fmla="*/ 11922 h 155"/>
                <a:gd name="T8" fmla="*/ 15829 w 69"/>
                <a:gd name="T9" fmla="*/ 302014 h 155"/>
                <a:gd name="T10" fmla="*/ 5936 w 69"/>
                <a:gd name="T11" fmla="*/ 305988 h 155"/>
                <a:gd name="T12" fmla="*/ 1979 w 69"/>
                <a:gd name="T13" fmla="*/ 294066 h 1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" h="155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4"/>
                    <a:pt x="69" y="6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4"/>
                    <a:pt x="5" y="155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89" name="Freeform 605"/>
            <p:cNvSpPr>
              <a:spLocks/>
            </p:cNvSpPr>
            <p:nvPr/>
          </p:nvSpPr>
          <p:spPr bwMode="auto">
            <a:xfrm>
              <a:off x="10737850" y="3300181"/>
              <a:ext cx="546100" cy="730250"/>
            </a:xfrm>
            <a:custGeom>
              <a:avLst/>
              <a:gdLst>
                <a:gd name="T0" fmla="*/ 546100 w 344"/>
                <a:gd name="T1" fmla="*/ 709613 h 460"/>
                <a:gd name="T2" fmla="*/ 144463 w 344"/>
                <a:gd name="T3" fmla="*/ 730250 h 460"/>
                <a:gd name="T4" fmla="*/ 30163 w 344"/>
                <a:gd name="T5" fmla="*/ 625475 h 460"/>
                <a:gd name="T6" fmla="*/ 0 w 344"/>
                <a:gd name="T7" fmla="*/ 25400 h 460"/>
                <a:gd name="T8" fmla="*/ 509588 w 344"/>
                <a:gd name="T9" fmla="*/ 0 h 460"/>
                <a:gd name="T10" fmla="*/ 546100 w 344"/>
                <a:gd name="T11" fmla="*/ 709613 h 4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4" h="460">
                  <a:moveTo>
                    <a:pt x="344" y="447"/>
                  </a:moveTo>
                  <a:lnTo>
                    <a:pt x="91" y="460"/>
                  </a:lnTo>
                  <a:lnTo>
                    <a:pt x="19" y="394"/>
                  </a:lnTo>
                  <a:lnTo>
                    <a:pt x="0" y="16"/>
                  </a:lnTo>
                  <a:lnTo>
                    <a:pt x="321" y="0"/>
                  </a:lnTo>
                  <a:lnTo>
                    <a:pt x="344" y="447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90" name="Freeform 606"/>
            <p:cNvSpPr>
              <a:spLocks/>
            </p:cNvSpPr>
            <p:nvPr/>
          </p:nvSpPr>
          <p:spPr bwMode="auto">
            <a:xfrm>
              <a:off x="10768013" y="3920894"/>
              <a:ext cx="114300" cy="109538"/>
            </a:xfrm>
            <a:custGeom>
              <a:avLst/>
              <a:gdLst>
                <a:gd name="T0" fmla="*/ 114300 w 72"/>
                <a:gd name="T1" fmla="*/ 109538 h 69"/>
                <a:gd name="T2" fmla="*/ 107950 w 72"/>
                <a:gd name="T3" fmla="*/ 0 h 69"/>
                <a:gd name="T4" fmla="*/ 0 w 72"/>
                <a:gd name="T5" fmla="*/ 4763 h 69"/>
                <a:gd name="T6" fmla="*/ 114300 w 72"/>
                <a:gd name="T7" fmla="*/ 109538 h 6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" h="69">
                  <a:moveTo>
                    <a:pt x="72" y="69"/>
                  </a:moveTo>
                  <a:lnTo>
                    <a:pt x="68" y="0"/>
                  </a:lnTo>
                  <a:lnTo>
                    <a:pt x="0" y="3"/>
                  </a:lnTo>
                  <a:lnTo>
                    <a:pt x="72" y="69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91" name="Freeform 607"/>
            <p:cNvSpPr>
              <a:spLocks/>
            </p:cNvSpPr>
            <p:nvPr/>
          </p:nvSpPr>
          <p:spPr bwMode="auto">
            <a:xfrm>
              <a:off x="10820400" y="3836756"/>
              <a:ext cx="419100" cy="41275"/>
            </a:xfrm>
            <a:custGeom>
              <a:avLst/>
              <a:gdLst>
                <a:gd name="T0" fmla="*/ 9931 w 211"/>
                <a:gd name="T1" fmla="*/ 19655 h 21"/>
                <a:gd name="T2" fmla="*/ 407182 w 211"/>
                <a:gd name="T3" fmla="*/ 0 h 21"/>
                <a:gd name="T4" fmla="*/ 419100 w 211"/>
                <a:gd name="T5" fmla="*/ 9827 h 21"/>
                <a:gd name="T6" fmla="*/ 409169 w 211"/>
                <a:gd name="T7" fmla="*/ 21620 h 21"/>
                <a:gd name="T8" fmla="*/ 9931 w 211"/>
                <a:gd name="T9" fmla="*/ 41275 h 21"/>
                <a:gd name="T10" fmla="*/ 0 w 211"/>
                <a:gd name="T11" fmla="*/ 31448 h 21"/>
                <a:gd name="T12" fmla="*/ 9931 w 211"/>
                <a:gd name="T13" fmla="*/ 19655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1" h="21">
                  <a:moveTo>
                    <a:pt x="5" y="1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208" y="0"/>
                    <a:pt x="211" y="3"/>
                    <a:pt x="211" y="5"/>
                  </a:cubicBezTo>
                  <a:cubicBezTo>
                    <a:pt x="211" y="8"/>
                    <a:pt x="209" y="11"/>
                    <a:pt x="206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92" name="Freeform 608"/>
            <p:cNvSpPr>
              <a:spLocks/>
            </p:cNvSpPr>
            <p:nvPr/>
          </p:nvSpPr>
          <p:spPr bwMode="auto">
            <a:xfrm>
              <a:off x="10815638" y="3789131"/>
              <a:ext cx="422275" cy="41275"/>
            </a:xfrm>
            <a:custGeom>
              <a:avLst/>
              <a:gdLst>
                <a:gd name="T0" fmla="*/ 9959 w 212"/>
                <a:gd name="T1" fmla="*/ 19655 h 21"/>
                <a:gd name="T2" fmla="*/ 410324 w 212"/>
                <a:gd name="T3" fmla="*/ 0 h 21"/>
                <a:gd name="T4" fmla="*/ 422275 w 212"/>
                <a:gd name="T5" fmla="*/ 9827 h 21"/>
                <a:gd name="T6" fmla="*/ 412316 w 212"/>
                <a:gd name="T7" fmla="*/ 21620 h 21"/>
                <a:gd name="T8" fmla="*/ 11951 w 212"/>
                <a:gd name="T9" fmla="*/ 39310 h 21"/>
                <a:gd name="T10" fmla="*/ 0 w 212"/>
                <a:gd name="T11" fmla="*/ 31448 h 21"/>
                <a:gd name="T12" fmla="*/ 9959 w 212"/>
                <a:gd name="T13" fmla="*/ 19655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2" y="5"/>
                  </a:cubicBezTo>
                  <a:cubicBezTo>
                    <a:pt x="212" y="8"/>
                    <a:pt x="210" y="10"/>
                    <a:pt x="207" y="1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1"/>
                    <a:pt x="1" y="18"/>
                    <a:pt x="0" y="16"/>
                  </a:cubicBezTo>
                  <a:cubicBezTo>
                    <a:pt x="0" y="13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93" name="Freeform 609"/>
            <p:cNvSpPr>
              <a:spLocks/>
            </p:cNvSpPr>
            <p:nvPr/>
          </p:nvSpPr>
          <p:spPr bwMode="auto">
            <a:xfrm>
              <a:off x="10810875" y="3657369"/>
              <a:ext cx="420687" cy="39688"/>
            </a:xfrm>
            <a:custGeom>
              <a:avLst/>
              <a:gdLst>
                <a:gd name="T0" fmla="*/ 5953 w 212"/>
                <a:gd name="T1" fmla="*/ 19844 h 20"/>
                <a:gd name="T2" fmla="*/ 412750 w 212"/>
                <a:gd name="T3" fmla="*/ 0 h 20"/>
                <a:gd name="T4" fmla="*/ 418703 w 212"/>
                <a:gd name="T5" fmla="*/ 5953 h 20"/>
                <a:gd name="T6" fmla="*/ 418703 w 212"/>
                <a:gd name="T7" fmla="*/ 13891 h 20"/>
                <a:gd name="T8" fmla="*/ 412750 w 212"/>
                <a:gd name="T9" fmla="*/ 19844 h 20"/>
                <a:gd name="T10" fmla="*/ 7937 w 212"/>
                <a:gd name="T11" fmla="*/ 39688 h 20"/>
                <a:gd name="T12" fmla="*/ 0 w 212"/>
                <a:gd name="T13" fmla="*/ 33735 h 20"/>
                <a:gd name="T14" fmla="*/ 0 w 212"/>
                <a:gd name="T15" fmla="*/ 25797 h 20"/>
                <a:gd name="T16" fmla="*/ 5953 w 212"/>
                <a:gd name="T17" fmla="*/ 19844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2" h="20">
                  <a:moveTo>
                    <a:pt x="3" y="1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10" y="0"/>
                    <a:pt x="211" y="1"/>
                    <a:pt x="211" y="3"/>
                  </a:cubicBezTo>
                  <a:cubicBezTo>
                    <a:pt x="211" y="7"/>
                    <a:pt x="211" y="7"/>
                    <a:pt x="211" y="7"/>
                  </a:cubicBezTo>
                  <a:cubicBezTo>
                    <a:pt x="212" y="9"/>
                    <a:pt x="210" y="10"/>
                    <a:pt x="208" y="1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19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10"/>
                    <a:pt x="3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94" name="Freeform 610"/>
            <p:cNvSpPr>
              <a:spLocks/>
            </p:cNvSpPr>
            <p:nvPr/>
          </p:nvSpPr>
          <p:spPr bwMode="auto">
            <a:xfrm>
              <a:off x="10807700" y="3616094"/>
              <a:ext cx="422275" cy="41275"/>
            </a:xfrm>
            <a:custGeom>
              <a:avLst/>
              <a:gdLst>
                <a:gd name="T0" fmla="*/ 9959 w 212"/>
                <a:gd name="T1" fmla="*/ 19655 h 21"/>
                <a:gd name="T2" fmla="*/ 410324 w 212"/>
                <a:gd name="T3" fmla="*/ 0 h 21"/>
                <a:gd name="T4" fmla="*/ 420283 w 212"/>
                <a:gd name="T5" fmla="*/ 9827 h 21"/>
                <a:gd name="T6" fmla="*/ 410324 w 212"/>
                <a:gd name="T7" fmla="*/ 21620 h 21"/>
                <a:gd name="T8" fmla="*/ 11951 w 212"/>
                <a:gd name="T9" fmla="*/ 41275 h 21"/>
                <a:gd name="T10" fmla="*/ 0 w 212"/>
                <a:gd name="T11" fmla="*/ 31448 h 21"/>
                <a:gd name="T12" fmla="*/ 9959 w 212"/>
                <a:gd name="T13" fmla="*/ 19655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3"/>
                    <a:pt x="211" y="5"/>
                  </a:cubicBezTo>
                  <a:cubicBezTo>
                    <a:pt x="212" y="8"/>
                    <a:pt x="209" y="11"/>
                    <a:pt x="206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95" name="Freeform 611"/>
            <p:cNvSpPr>
              <a:spLocks/>
            </p:cNvSpPr>
            <p:nvPr/>
          </p:nvSpPr>
          <p:spPr bwMode="auto">
            <a:xfrm>
              <a:off x="10806113" y="3571644"/>
              <a:ext cx="420687" cy="39688"/>
            </a:xfrm>
            <a:custGeom>
              <a:avLst/>
              <a:gdLst>
                <a:gd name="T0" fmla="*/ 9969 w 211"/>
                <a:gd name="T1" fmla="*/ 19844 h 20"/>
                <a:gd name="T2" fmla="*/ 410718 w 211"/>
                <a:gd name="T3" fmla="*/ 0 h 20"/>
                <a:gd name="T4" fmla="*/ 420687 w 211"/>
                <a:gd name="T5" fmla="*/ 9922 h 20"/>
                <a:gd name="T6" fmla="*/ 410718 w 211"/>
                <a:gd name="T7" fmla="*/ 19844 h 20"/>
                <a:gd name="T8" fmla="*/ 11963 w 211"/>
                <a:gd name="T9" fmla="*/ 39688 h 20"/>
                <a:gd name="T10" fmla="*/ 0 w 211"/>
                <a:gd name="T11" fmla="*/ 29766 h 20"/>
                <a:gd name="T12" fmla="*/ 9969 w 211"/>
                <a:gd name="T13" fmla="*/ 19844 h 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1" h="20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1" y="5"/>
                  </a:cubicBezTo>
                  <a:cubicBezTo>
                    <a:pt x="211" y="8"/>
                    <a:pt x="209" y="10"/>
                    <a:pt x="20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2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96" name="Freeform 612"/>
            <p:cNvSpPr>
              <a:spLocks/>
            </p:cNvSpPr>
            <p:nvPr/>
          </p:nvSpPr>
          <p:spPr bwMode="auto">
            <a:xfrm>
              <a:off x="10799763" y="3471631"/>
              <a:ext cx="422275" cy="39688"/>
            </a:xfrm>
            <a:custGeom>
              <a:avLst/>
              <a:gdLst>
                <a:gd name="T0" fmla="*/ 11951 w 212"/>
                <a:gd name="T1" fmla="*/ 17860 h 20"/>
                <a:gd name="T2" fmla="*/ 410324 w 212"/>
                <a:gd name="T3" fmla="*/ 0 h 20"/>
                <a:gd name="T4" fmla="*/ 422275 w 212"/>
                <a:gd name="T5" fmla="*/ 9922 h 20"/>
                <a:gd name="T6" fmla="*/ 412316 w 212"/>
                <a:gd name="T7" fmla="*/ 19844 h 20"/>
                <a:gd name="T8" fmla="*/ 11951 w 212"/>
                <a:gd name="T9" fmla="*/ 39688 h 20"/>
                <a:gd name="T10" fmla="*/ 1992 w 212"/>
                <a:gd name="T11" fmla="*/ 29766 h 20"/>
                <a:gd name="T12" fmla="*/ 11951 w 212"/>
                <a:gd name="T13" fmla="*/ 17860 h 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2" h="20">
                  <a:moveTo>
                    <a:pt x="6" y="9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2" y="2"/>
                    <a:pt x="212" y="5"/>
                  </a:cubicBezTo>
                  <a:cubicBezTo>
                    <a:pt x="212" y="7"/>
                    <a:pt x="210" y="10"/>
                    <a:pt x="207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1" y="18"/>
                    <a:pt x="1" y="15"/>
                  </a:cubicBezTo>
                  <a:cubicBezTo>
                    <a:pt x="0" y="12"/>
                    <a:pt x="3" y="10"/>
                    <a:pt x="6" y="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97" name="Freeform 613"/>
            <p:cNvSpPr>
              <a:spLocks/>
            </p:cNvSpPr>
            <p:nvPr/>
          </p:nvSpPr>
          <p:spPr bwMode="auto">
            <a:xfrm>
              <a:off x="10798175" y="3419244"/>
              <a:ext cx="422275" cy="41275"/>
            </a:xfrm>
            <a:custGeom>
              <a:avLst/>
              <a:gdLst>
                <a:gd name="T0" fmla="*/ 9959 w 212"/>
                <a:gd name="T1" fmla="*/ 19655 h 21"/>
                <a:gd name="T2" fmla="*/ 410324 w 212"/>
                <a:gd name="T3" fmla="*/ 1965 h 21"/>
                <a:gd name="T4" fmla="*/ 422275 w 212"/>
                <a:gd name="T5" fmla="*/ 11793 h 21"/>
                <a:gd name="T6" fmla="*/ 412316 w 212"/>
                <a:gd name="T7" fmla="*/ 21620 h 21"/>
                <a:gd name="T8" fmla="*/ 11951 w 212"/>
                <a:gd name="T9" fmla="*/ 41275 h 21"/>
                <a:gd name="T10" fmla="*/ 0 w 212"/>
                <a:gd name="T11" fmla="*/ 31448 h 21"/>
                <a:gd name="T12" fmla="*/ 9959 w 212"/>
                <a:gd name="T13" fmla="*/ 19655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1"/>
                    <a:pt x="206" y="1"/>
                    <a:pt x="206" y="1"/>
                  </a:cubicBezTo>
                  <a:cubicBezTo>
                    <a:pt x="209" y="0"/>
                    <a:pt x="211" y="3"/>
                    <a:pt x="212" y="6"/>
                  </a:cubicBezTo>
                  <a:cubicBezTo>
                    <a:pt x="212" y="8"/>
                    <a:pt x="209" y="11"/>
                    <a:pt x="207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1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98" name="Freeform 614"/>
            <p:cNvSpPr>
              <a:spLocks/>
            </p:cNvSpPr>
            <p:nvPr/>
          </p:nvSpPr>
          <p:spPr bwMode="auto">
            <a:xfrm>
              <a:off x="10983913" y="2420706"/>
              <a:ext cx="504825" cy="952500"/>
            </a:xfrm>
            <a:custGeom>
              <a:avLst/>
              <a:gdLst>
                <a:gd name="T0" fmla="*/ 0 w 254"/>
                <a:gd name="T1" fmla="*/ 579869 h 478"/>
                <a:gd name="T2" fmla="*/ 310050 w 254"/>
                <a:gd name="T3" fmla="*/ 579869 h 478"/>
                <a:gd name="T4" fmla="*/ 190800 w 254"/>
                <a:gd name="T5" fmla="*/ 876778 h 478"/>
                <a:gd name="T6" fmla="*/ 323963 w 254"/>
                <a:gd name="T7" fmla="*/ 952500 h 478"/>
                <a:gd name="T8" fmla="*/ 498863 w 254"/>
                <a:gd name="T9" fmla="*/ 593818 h 478"/>
                <a:gd name="T10" fmla="*/ 492900 w 254"/>
                <a:gd name="T11" fmla="*/ 253070 h 478"/>
                <a:gd name="T12" fmla="*/ 314025 w 254"/>
                <a:gd name="T13" fmla="*/ 5978 h 478"/>
                <a:gd name="T14" fmla="*/ 278250 w 254"/>
                <a:gd name="T15" fmla="*/ 5978 h 478"/>
                <a:gd name="T16" fmla="*/ 103350 w 254"/>
                <a:gd name="T17" fmla="*/ 320821 h 478"/>
                <a:gd name="T18" fmla="*/ 0 w 254"/>
                <a:gd name="T19" fmla="*/ 579869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4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4" y="139"/>
                    <a:pt x="248" y="127"/>
                  </a:cubicBezTo>
                  <a:cubicBezTo>
                    <a:pt x="241" y="114"/>
                    <a:pt x="167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99" name="Freeform 615"/>
            <p:cNvSpPr>
              <a:spLocks/>
            </p:cNvSpPr>
            <p:nvPr/>
          </p:nvSpPr>
          <p:spPr bwMode="auto">
            <a:xfrm>
              <a:off x="11288713" y="2688994"/>
              <a:ext cx="42862" cy="160338"/>
            </a:xfrm>
            <a:custGeom>
              <a:avLst/>
              <a:gdLst>
                <a:gd name="T0" fmla="*/ 17534 w 22"/>
                <a:gd name="T1" fmla="*/ 0 h 80"/>
                <a:gd name="T2" fmla="*/ 0 w 22"/>
                <a:gd name="T3" fmla="*/ 96203 h 80"/>
                <a:gd name="T4" fmla="*/ 0 w 22"/>
                <a:gd name="T5" fmla="*/ 126266 h 80"/>
                <a:gd name="T6" fmla="*/ 17534 w 22"/>
                <a:gd name="T7" fmla="*/ 64135 h 80"/>
                <a:gd name="T8" fmla="*/ 27276 w 22"/>
                <a:gd name="T9" fmla="*/ 160338 h 80"/>
                <a:gd name="T10" fmla="*/ 17534 w 22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9" y="32"/>
                  </a:cubicBezTo>
                  <a:cubicBezTo>
                    <a:pt x="12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00" name="Freeform 616"/>
            <p:cNvSpPr>
              <a:spLocks/>
            </p:cNvSpPr>
            <p:nvPr/>
          </p:nvSpPr>
          <p:spPr bwMode="auto">
            <a:xfrm>
              <a:off x="11261725" y="2720744"/>
              <a:ext cx="53975" cy="279400"/>
            </a:xfrm>
            <a:custGeom>
              <a:avLst/>
              <a:gdLst>
                <a:gd name="T0" fmla="*/ 31750 w 34"/>
                <a:gd name="T1" fmla="*/ 279400 h 176"/>
                <a:gd name="T2" fmla="*/ 53975 w 34"/>
                <a:gd name="T3" fmla="*/ 115888 h 176"/>
                <a:gd name="T4" fmla="*/ 53975 w 34"/>
                <a:gd name="T5" fmla="*/ 0 h 176"/>
                <a:gd name="T6" fmla="*/ 31750 w 34"/>
                <a:gd name="T7" fmla="*/ 47625 h 176"/>
                <a:gd name="T8" fmla="*/ 0 w 34"/>
                <a:gd name="T9" fmla="*/ 279400 h 176"/>
                <a:gd name="T10" fmla="*/ 31750 w 34"/>
                <a:gd name="T11" fmla="*/ 27940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01" name="Freeform 617"/>
            <p:cNvSpPr>
              <a:spLocks/>
            </p:cNvSpPr>
            <p:nvPr/>
          </p:nvSpPr>
          <p:spPr bwMode="auto">
            <a:xfrm>
              <a:off x="11171238" y="3300181"/>
              <a:ext cx="130175" cy="90488"/>
            </a:xfrm>
            <a:custGeom>
              <a:avLst/>
              <a:gdLst>
                <a:gd name="T0" fmla="*/ 9525 w 82"/>
                <a:gd name="T1" fmla="*/ 0 h 57"/>
                <a:gd name="T2" fmla="*/ 0 w 82"/>
                <a:gd name="T3" fmla="*/ 22225 h 57"/>
                <a:gd name="T4" fmla="*/ 104775 w 82"/>
                <a:gd name="T5" fmla="*/ 80963 h 57"/>
                <a:gd name="T6" fmla="*/ 120650 w 82"/>
                <a:gd name="T7" fmla="*/ 90488 h 57"/>
                <a:gd name="T8" fmla="*/ 130175 w 82"/>
                <a:gd name="T9" fmla="*/ 68263 h 57"/>
                <a:gd name="T10" fmla="*/ 9525 w 82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2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2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02" name="Freeform 618"/>
            <p:cNvSpPr>
              <a:spLocks/>
            </p:cNvSpPr>
            <p:nvPr/>
          </p:nvSpPr>
          <p:spPr bwMode="auto">
            <a:xfrm>
              <a:off x="11064875" y="3333519"/>
              <a:ext cx="204787" cy="354013"/>
            </a:xfrm>
            <a:custGeom>
              <a:avLst/>
              <a:gdLst>
                <a:gd name="T0" fmla="*/ 204787 w 103"/>
                <a:gd name="T1" fmla="*/ 45743 h 178"/>
                <a:gd name="T2" fmla="*/ 159058 w 103"/>
                <a:gd name="T3" fmla="*/ 147174 h 178"/>
                <a:gd name="T4" fmla="*/ 127246 w 103"/>
                <a:gd name="T5" fmla="*/ 300314 h 178"/>
                <a:gd name="T6" fmla="*/ 35788 w 103"/>
                <a:gd name="T7" fmla="*/ 346058 h 178"/>
                <a:gd name="T8" fmla="*/ 1988 w 103"/>
                <a:gd name="T9" fmla="*/ 222750 h 178"/>
                <a:gd name="T10" fmla="*/ 37776 w 103"/>
                <a:gd name="T11" fmla="*/ 87509 h 178"/>
                <a:gd name="T12" fmla="*/ 105376 w 103"/>
                <a:gd name="T13" fmla="*/ 25855 h 178"/>
                <a:gd name="T14" fmla="*/ 121282 w 103"/>
                <a:gd name="T15" fmla="*/ 0 h 178"/>
                <a:gd name="T16" fmla="*/ 204787 w 103"/>
                <a:gd name="T17" fmla="*/ 45743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7" y="11"/>
                    <a:pt x="61" y="0"/>
                    <a:pt x="61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03" name="Freeform 619"/>
            <p:cNvSpPr>
              <a:spLocks/>
            </p:cNvSpPr>
            <p:nvPr/>
          </p:nvSpPr>
          <p:spPr bwMode="auto">
            <a:xfrm>
              <a:off x="10983913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220265 w 124"/>
                <a:gd name="T3" fmla="*/ 81589 h 284"/>
                <a:gd name="T4" fmla="*/ 246062 w 124"/>
                <a:gd name="T5" fmla="*/ 276605 h 284"/>
                <a:gd name="T6" fmla="*/ 236140 w 124"/>
                <a:gd name="T7" fmla="*/ 380083 h 284"/>
                <a:gd name="T8" fmla="*/ 0 w 124"/>
                <a:gd name="T9" fmla="*/ 565150 h 284"/>
                <a:gd name="T10" fmla="*/ 0 w 124"/>
                <a:gd name="T11" fmla="*/ 0 h 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2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04" name="Freeform 620"/>
            <p:cNvSpPr>
              <a:spLocks/>
            </p:cNvSpPr>
            <p:nvPr/>
          </p:nvSpPr>
          <p:spPr bwMode="auto">
            <a:xfrm>
              <a:off x="10475913" y="2420706"/>
              <a:ext cx="508000" cy="952500"/>
            </a:xfrm>
            <a:custGeom>
              <a:avLst/>
              <a:gdLst>
                <a:gd name="T0" fmla="*/ 508000 w 255"/>
                <a:gd name="T1" fmla="*/ 579869 h 478"/>
                <a:gd name="T2" fmla="*/ 195231 w 255"/>
                <a:gd name="T3" fmla="*/ 579869 h 478"/>
                <a:gd name="T4" fmla="*/ 314761 w 255"/>
                <a:gd name="T5" fmla="*/ 876778 h 478"/>
                <a:gd name="T6" fmla="*/ 181286 w 255"/>
                <a:gd name="T7" fmla="*/ 952500 h 478"/>
                <a:gd name="T8" fmla="*/ 5976 w 255"/>
                <a:gd name="T9" fmla="*/ 593818 h 478"/>
                <a:gd name="T10" fmla="*/ 11953 w 255"/>
                <a:gd name="T11" fmla="*/ 253070 h 478"/>
                <a:gd name="T12" fmla="*/ 191247 w 255"/>
                <a:gd name="T13" fmla="*/ 5978 h 478"/>
                <a:gd name="T14" fmla="*/ 227106 w 255"/>
                <a:gd name="T15" fmla="*/ 5978 h 478"/>
                <a:gd name="T16" fmla="*/ 402416 w 255"/>
                <a:gd name="T17" fmla="*/ 320821 h 478"/>
                <a:gd name="T18" fmla="*/ 508000 w 255"/>
                <a:gd name="T19" fmla="*/ 579869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8" y="291"/>
                    <a:pt x="98" y="291"/>
                    <a:pt x="98" y="291"/>
                  </a:cubicBezTo>
                  <a:cubicBezTo>
                    <a:pt x="98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0" y="291"/>
                    <a:pt x="0" y="139"/>
                    <a:pt x="6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4" y="3"/>
                    <a:pt x="114" y="3"/>
                  </a:cubicBezTo>
                  <a:cubicBezTo>
                    <a:pt x="202" y="161"/>
                    <a:pt x="202" y="161"/>
                    <a:pt x="202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05" name="Freeform 621"/>
            <p:cNvSpPr>
              <a:spLocks/>
            </p:cNvSpPr>
            <p:nvPr/>
          </p:nvSpPr>
          <p:spPr bwMode="auto">
            <a:xfrm>
              <a:off x="10633075" y="2688994"/>
              <a:ext cx="42862" cy="160338"/>
            </a:xfrm>
            <a:custGeom>
              <a:avLst/>
              <a:gdLst>
                <a:gd name="T0" fmla="*/ 25328 w 22"/>
                <a:gd name="T1" fmla="*/ 0 h 80"/>
                <a:gd name="T2" fmla="*/ 42862 w 22"/>
                <a:gd name="T3" fmla="*/ 96203 h 80"/>
                <a:gd name="T4" fmla="*/ 42862 w 22"/>
                <a:gd name="T5" fmla="*/ 126266 h 80"/>
                <a:gd name="T6" fmla="*/ 25328 w 22"/>
                <a:gd name="T7" fmla="*/ 64135 h 80"/>
                <a:gd name="T8" fmla="*/ 15586 w 22"/>
                <a:gd name="T9" fmla="*/ 160338 h 80"/>
                <a:gd name="T10" fmla="*/ 25328 w 22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06" name="Freeform 622"/>
            <p:cNvSpPr>
              <a:spLocks/>
            </p:cNvSpPr>
            <p:nvPr/>
          </p:nvSpPr>
          <p:spPr bwMode="auto">
            <a:xfrm>
              <a:off x="10648950" y="2720744"/>
              <a:ext cx="53975" cy="279400"/>
            </a:xfrm>
            <a:custGeom>
              <a:avLst/>
              <a:gdLst>
                <a:gd name="T0" fmla="*/ 22225 w 34"/>
                <a:gd name="T1" fmla="*/ 279400 h 176"/>
                <a:gd name="T2" fmla="*/ 0 w 34"/>
                <a:gd name="T3" fmla="*/ 115888 h 176"/>
                <a:gd name="T4" fmla="*/ 0 w 34"/>
                <a:gd name="T5" fmla="*/ 0 h 176"/>
                <a:gd name="T6" fmla="*/ 22225 w 34"/>
                <a:gd name="T7" fmla="*/ 47625 h 176"/>
                <a:gd name="T8" fmla="*/ 53975 w 34"/>
                <a:gd name="T9" fmla="*/ 279400 h 176"/>
                <a:gd name="T10" fmla="*/ 22225 w 34"/>
                <a:gd name="T11" fmla="*/ 27940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07" name="Freeform 623"/>
            <p:cNvSpPr>
              <a:spLocks/>
            </p:cNvSpPr>
            <p:nvPr/>
          </p:nvSpPr>
          <p:spPr bwMode="auto">
            <a:xfrm>
              <a:off x="10663238" y="3300181"/>
              <a:ext cx="130175" cy="90488"/>
            </a:xfrm>
            <a:custGeom>
              <a:avLst/>
              <a:gdLst>
                <a:gd name="T0" fmla="*/ 120650 w 82"/>
                <a:gd name="T1" fmla="*/ 0 h 57"/>
                <a:gd name="T2" fmla="*/ 130175 w 82"/>
                <a:gd name="T3" fmla="*/ 22225 h 57"/>
                <a:gd name="T4" fmla="*/ 25400 w 82"/>
                <a:gd name="T5" fmla="*/ 80963 h 57"/>
                <a:gd name="T6" fmla="*/ 9525 w 82"/>
                <a:gd name="T7" fmla="*/ 90488 h 57"/>
                <a:gd name="T8" fmla="*/ 0 w 82"/>
                <a:gd name="T9" fmla="*/ 68263 h 57"/>
                <a:gd name="T10" fmla="*/ 120650 w 82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2" h="57">
                  <a:moveTo>
                    <a:pt x="76" y="0"/>
                  </a:moveTo>
                  <a:lnTo>
                    <a:pt x="82" y="14"/>
                  </a:lnTo>
                  <a:lnTo>
                    <a:pt x="16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08" name="Freeform 624"/>
            <p:cNvSpPr>
              <a:spLocks/>
            </p:cNvSpPr>
            <p:nvPr/>
          </p:nvSpPr>
          <p:spPr bwMode="auto">
            <a:xfrm>
              <a:off x="10694988" y="3333519"/>
              <a:ext cx="204787" cy="354013"/>
            </a:xfrm>
            <a:custGeom>
              <a:avLst/>
              <a:gdLst>
                <a:gd name="T0" fmla="*/ 0 w 103"/>
                <a:gd name="T1" fmla="*/ 45743 h 178"/>
                <a:gd name="T2" fmla="*/ 45729 w 103"/>
                <a:gd name="T3" fmla="*/ 147174 h 178"/>
                <a:gd name="T4" fmla="*/ 79529 w 103"/>
                <a:gd name="T5" fmla="*/ 300314 h 178"/>
                <a:gd name="T6" fmla="*/ 168999 w 103"/>
                <a:gd name="T7" fmla="*/ 346058 h 178"/>
                <a:gd name="T8" fmla="*/ 202799 w 103"/>
                <a:gd name="T9" fmla="*/ 222750 h 178"/>
                <a:gd name="T10" fmla="*/ 167011 w 103"/>
                <a:gd name="T11" fmla="*/ 87509 h 178"/>
                <a:gd name="T12" fmla="*/ 99411 w 103"/>
                <a:gd name="T13" fmla="*/ 25855 h 178"/>
                <a:gd name="T14" fmla="*/ 83505 w 103"/>
                <a:gd name="T15" fmla="*/ 0 h 178"/>
                <a:gd name="T16" fmla="*/ 0 w 103"/>
                <a:gd name="T17" fmla="*/ 45743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0" y="23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40" y="151"/>
                  </a:cubicBezTo>
                  <a:cubicBezTo>
                    <a:pt x="45" y="156"/>
                    <a:pt x="80" y="178"/>
                    <a:pt x="85" y="174"/>
                  </a:cubicBezTo>
                  <a:cubicBezTo>
                    <a:pt x="91" y="170"/>
                    <a:pt x="103" y="121"/>
                    <a:pt x="102" y="112"/>
                  </a:cubicBezTo>
                  <a:cubicBezTo>
                    <a:pt x="102" y="103"/>
                    <a:pt x="91" y="51"/>
                    <a:pt x="84" y="44"/>
                  </a:cubicBezTo>
                  <a:cubicBezTo>
                    <a:pt x="78" y="36"/>
                    <a:pt x="54" y="15"/>
                    <a:pt x="50" y="13"/>
                  </a:cubicBezTo>
                  <a:cubicBezTo>
                    <a:pt x="46" y="11"/>
                    <a:pt x="42" y="0"/>
                    <a:pt x="42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09" name="Freeform 625"/>
            <p:cNvSpPr>
              <a:spLocks/>
            </p:cNvSpPr>
            <p:nvPr/>
          </p:nvSpPr>
          <p:spPr bwMode="auto">
            <a:xfrm>
              <a:off x="10861675" y="2696931"/>
              <a:ext cx="241300" cy="303213"/>
            </a:xfrm>
            <a:custGeom>
              <a:avLst/>
              <a:gdLst>
                <a:gd name="T0" fmla="*/ 121647 w 121"/>
                <a:gd name="T1" fmla="*/ 41891 h 152"/>
                <a:gd name="T2" fmla="*/ 0 w 121"/>
                <a:gd name="T3" fmla="*/ 0 h 152"/>
                <a:gd name="T4" fmla="*/ 121647 w 121"/>
                <a:gd name="T5" fmla="*/ 303213 h 152"/>
                <a:gd name="T6" fmla="*/ 241300 w 121"/>
                <a:gd name="T7" fmla="*/ 0 h 152"/>
                <a:gd name="T8" fmla="*/ 121647 w 121"/>
                <a:gd name="T9" fmla="*/ 41891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1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10" name="Freeform 626"/>
            <p:cNvSpPr>
              <a:spLocks/>
            </p:cNvSpPr>
            <p:nvPr/>
          </p:nvSpPr>
          <p:spPr bwMode="auto">
            <a:xfrm>
              <a:off x="10694988" y="2408006"/>
              <a:ext cx="574675" cy="393700"/>
            </a:xfrm>
            <a:custGeom>
              <a:avLst/>
              <a:gdLst>
                <a:gd name="T0" fmla="*/ 558767 w 289"/>
                <a:gd name="T1" fmla="*/ 0 h 197"/>
                <a:gd name="T2" fmla="*/ 534905 w 289"/>
                <a:gd name="T3" fmla="*/ 0 h 197"/>
                <a:gd name="T4" fmla="*/ 524963 w 289"/>
                <a:gd name="T5" fmla="*/ 103921 h 197"/>
                <a:gd name="T6" fmla="*/ 288332 w 289"/>
                <a:gd name="T7" fmla="*/ 289779 h 197"/>
                <a:gd name="T8" fmla="*/ 51701 w 289"/>
                <a:gd name="T9" fmla="*/ 103921 h 197"/>
                <a:gd name="T10" fmla="*/ 41758 w 289"/>
                <a:gd name="T11" fmla="*/ 0 h 197"/>
                <a:gd name="T12" fmla="*/ 15908 w 289"/>
                <a:gd name="T13" fmla="*/ 0 h 197"/>
                <a:gd name="T14" fmla="*/ 15908 w 289"/>
                <a:gd name="T15" fmla="*/ 99924 h 197"/>
                <a:gd name="T16" fmla="*/ 61643 w 289"/>
                <a:gd name="T17" fmla="*/ 133898 h 197"/>
                <a:gd name="T18" fmla="*/ 111356 w 289"/>
                <a:gd name="T19" fmla="*/ 269794 h 197"/>
                <a:gd name="T20" fmla="*/ 288332 w 289"/>
                <a:gd name="T21" fmla="*/ 393700 h 197"/>
                <a:gd name="T22" fmla="*/ 463319 w 289"/>
                <a:gd name="T23" fmla="*/ 269794 h 197"/>
                <a:gd name="T24" fmla="*/ 513032 w 289"/>
                <a:gd name="T25" fmla="*/ 133898 h 197"/>
                <a:gd name="T26" fmla="*/ 558767 w 289"/>
                <a:gd name="T27" fmla="*/ 99924 h 197"/>
                <a:gd name="T28" fmla="*/ 558767 w 289"/>
                <a:gd name="T29" fmla="*/ 0 h 1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9" h="197">
                  <a:moveTo>
                    <a:pt x="281" y="0"/>
                  </a:moveTo>
                  <a:cubicBezTo>
                    <a:pt x="274" y="0"/>
                    <a:pt x="269" y="0"/>
                    <a:pt x="269" y="0"/>
                  </a:cubicBezTo>
                  <a:cubicBezTo>
                    <a:pt x="264" y="52"/>
                    <a:pt x="264" y="52"/>
                    <a:pt x="264" y="52"/>
                  </a:cubicBezTo>
                  <a:cubicBezTo>
                    <a:pt x="264" y="52"/>
                    <a:pt x="185" y="145"/>
                    <a:pt x="145" y="145"/>
                  </a:cubicBezTo>
                  <a:cubicBezTo>
                    <a:pt x="104" y="145"/>
                    <a:pt x="26" y="52"/>
                    <a:pt x="26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5" y="0"/>
                    <a:pt x="8" y="0"/>
                  </a:cubicBezTo>
                  <a:cubicBezTo>
                    <a:pt x="0" y="0"/>
                    <a:pt x="7" y="42"/>
                    <a:pt x="8" y="50"/>
                  </a:cubicBezTo>
                  <a:cubicBezTo>
                    <a:pt x="9" y="59"/>
                    <a:pt x="31" y="67"/>
                    <a:pt x="31" y="67"/>
                  </a:cubicBezTo>
                  <a:cubicBezTo>
                    <a:pt x="31" y="67"/>
                    <a:pt x="47" y="115"/>
                    <a:pt x="56" y="135"/>
                  </a:cubicBezTo>
                  <a:cubicBezTo>
                    <a:pt x="65" y="155"/>
                    <a:pt x="145" y="197"/>
                    <a:pt x="145" y="197"/>
                  </a:cubicBezTo>
                  <a:cubicBezTo>
                    <a:pt x="145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80" y="59"/>
                    <a:pt x="281" y="50"/>
                  </a:cubicBezTo>
                  <a:cubicBezTo>
                    <a:pt x="283" y="42"/>
                    <a:pt x="289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11" name="Freeform 627"/>
            <p:cNvSpPr>
              <a:spLocks/>
            </p:cNvSpPr>
            <p:nvPr/>
          </p:nvSpPr>
          <p:spPr bwMode="auto">
            <a:xfrm>
              <a:off x="10736263" y="2131781"/>
              <a:ext cx="314325" cy="588963"/>
            </a:xfrm>
            <a:custGeom>
              <a:avLst/>
              <a:gdLst>
                <a:gd name="T0" fmla="*/ 161141 w 158"/>
                <a:gd name="T1" fmla="*/ 533250 h 296"/>
                <a:gd name="T2" fmla="*/ 161141 w 158"/>
                <a:gd name="T3" fmla="*/ 533250 h 296"/>
                <a:gd name="T4" fmla="*/ 9947 w 158"/>
                <a:gd name="T5" fmla="*/ 380040 h 296"/>
                <a:gd name="T6" fmla="*/ 0 w 158"/>
                <a:gd name="T7" fmla="*/ 276574 h 296"/>
                <a:gd name="T8" fmla="*/ 23873 w 158"/>
                <a:gd name="T9" fmla="*/ 81579 h 296"/>
                <a:gd name="T10" fmla="*/ 246685 w 158"/>
                <a:gd name="T11" fmla="*/ 0 h 296"/>
                <a:gd name="T12" fmla="*/ 246685 w 158"/>
                <a:gd name="T13" fmla="*/ 533250 h 296"/>
                <a:gd name="T14" fmla="*/ 314325 w 158"/>
                <a:gd name="T15" fmla="*/ 588963 h 296"/>
                <a:gd name="T16" fmla="*/ 161141 w 158"/>
                <a:gd name="T17" fmla="*/ 533250 h 2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F47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12" name="Freeform 628"/>
            <p:cNvSpPr>
              <a:spLocks/>
            </p:cNvSpPr>
            <p:nvPr/>
          </p:nvSpPr>
          <p:spPr bwMode="auto">
            <a:xfrm>
              <a:off x="10720388" y="4798781"/>
              <a:ext cx="211137" cy="130175"/>
            </a:xfrm>
            <a:custGeom>
              <a:avLst/>
              <a:gdLst>
                <a:gd name="T0" fmla="*/ 12700 w 133"/>
                <a:gd name="T1" fmla="*/ 130175 h 82"/>
                <a:gd name="T2" fmla="*/ 0 w 133"/>
                <a:gd name="T3" fmla="*/ 106363 h 82"/>
                <a:gd name="T4" fmla="*/ 200025 w 133"/>
                <a:gd name="T5" fmla="*/ 0 h 82"/>
                <a:gd name="T6" fmla="*/ 211137 w 133"/>
                <a:gd name="T7" fmla="*/ 25400 h 82"/>
                <a:gd name="T8" fmla="*/ 12700 w 133"/>
                <a:gd name="T9" fmla="*/ 130175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3" h="82">
                  <a:moveTo>
                    <a:pt x="8" y="82"/>
                  </a:moveTo>
                  <a:lnTo>
                    <a:pt x="0" y="67"/>
                  </a:lnTo>
                  <a:lnTo>
                    <a:pt x="126" y="0"/>
                  </a:lnTo>
                  <a:lnTo>
                    <a:pt x="133" y="16"/>
                  </a:lnTo>
                  <a:lnTo>
                    <a:pt x="8" y="82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13" name="Freeform 629"/>
            <p:cNvSpPr>
              <a:spLocks/>
            </p:cNvSpPr>
            <p:nvPr/>
          </p:nvSpPr>
          <p:spPr bwMode="auto">
            <a:xfrm>
              <a:off x="10733088" y="4821006"/>
              <a:ext cx="211137" cy="128588"/>
            </a:xfrm>
            <a:custGeom>
              <a:avLst/>
              <a:gdLst>
                <a:gd name="T0" fmla="*/ 11112 w 133"/>
                <a:gd name="T1" fmla="*/ 128588 h 81"/>
                <a:gd name="T2" fmla="*/ 0 w 133"/>
                <a:gd name="T3" fmla="*/ 104775 h 81"/>
                <a:gd name="T4" fmla="*/ 198437 w 133"/>
                <a:gd name="T5" fmla="*/ 0 h 81"/>
                <a:gd name="T6" fmla="*/ 211137 w 133"/>
                <a:gd name="T7" fmla="*/ 23813 h 81"/>
                <a:gd name="T8" fmla="*/ 11112 w 133"/>
                <a:gd name="T9" fmla="*/ 128588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3" h="81">
                  <a:moveTo>
                    <a:pt x="7" y="81"/>
                  </a:moveTo>
                  <a:lnTo>
                    <a:pt x="0" y="66"/>
                  </a:lnTo>
                  <a:lnTo>
                    <a:pt x="125" y="0"/>
                  </a:lnTo>
                  <a:lnTo>
                    <a:pt x="133" y="15"/>
                  </a:lnTo>
                  <a:lnTo>
                    <a:pt x="7" y="81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14" name="Freeform 630"/>
            <p:cNvSpPr>
              <a:spLocks/>
            </p:cNvSpPr>
            <p:nvPr/>
          </p:nvSpPr>
          <p:spPr bwMode="auto">
            <a:xfrm>
              <a:off x="10915650" y="4798781"/>
              <a:ext cx="55562" cy="46038"/>
            </a:xfrm>
            <a:custGeom>
              <a:avLst/>
              <a:gdLst>
                <a:gd name="T0" fmla="*/ 3969 w 28"/>
                <a:gd name="T1" fmla="*/ 0 h 23"/>
                <a:gd name="T2" fmla="*/ 55562 w 28"/>
                <a:gd name="T3" fmla="*/ 6005 h 23"/>
                <a:gd name="T4" fmla="*/ 27781 w 28"/>
                <a:gd name="T5" fmla="*/ 46038 h 23"/>
                <a:gd name="T6" fmla="*/ 3969 w 28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23">
                  <a:moveTo>
                    <a:pt x="2" y="0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0" y="16"/>
                    <a:pt x="2" y="0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15" name="Freeform 631"/>
            <p:cNvSpPr>
              <a:spLocks/>
            </p:cNvSpPr>
            <p:nvPr/>
          </p:nvSpPr>
          <p:spPr bwMode="auto">
            <a:xfrm>
              <a:off x="10961688" y="4803544"/>
              <a:ext cx="9525" cy="7938"/>
            </a:xfrm>
            <a:custGeom>
              <a:avLst/>
              <a:gdLst>
                <a:gd name="T0" fmla="*/ 9525 w 6"/>
                <a:gd name="T1" fmla="*/ 1588 h 5"/>
                <a:gd name="T2" fmla="*/ 3175 w 6"/>
                <a:gd name="T3" fmla="*/ 7938 h 5"/>
                <a:gd name="T4" fmla="*/ 0 w 6"/>
                <a:gd name="T5" fmla="*/ 0 h 5"/>
                <a:gd name="T6" fmla="*/ 9525 w 6"/>
                <a:gd name="T7" fmla="*/ 1588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" h="5">
                  <a:moveTo>
                    <a:pt x="6" y="1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16" name="Freeform 632"/>
            <p:cNvSpPr>
              <a:spLocks/>
            </p:cNvSpPr>
            <p:nvPr/>
          </p:nvSpPr>
          <p:spPr bwMode="auto">
            <a:xfrm>
              <a:off x="10704513" y="4905144"/>
              <a:ext cx="39687" cy="52388"/>
            </a:xfrm>
            <a:custGeom>
              <a:avLst/>
              <a:gdLst>
                <a:gd name="T0" fmla="*/ 15875 w 20"/>
                <a:gd name="T1" fmla="*/ 0 h 27"/>
                <a:gd name="T2" fmla="*/ 39687 w 20"/>
                <a:gd name="T3" fmla="*/ 44627 h 27"/>
                <a:gd name="T4" fmla="*/ 23812 w 20"/>
                <a:gd name="T5" fmla="*/ 52388 h 27"/>
                <a:gd name="T6" fmla="*/ 0 w 20"/>
                <a:gd name="T7" fmla="*/ 7761 h 27"/>
                <a:gd name="T8" fmla="*/ 15875 w 20"/>
                <a:gd name="T9" fmla="*/ 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27">
                  <a:moveTo>
                    <a:pt x="8" y="0"/>
                  </a:moveTo>
                  <a:cubicBezTo>
                    <a:pt x="8" y="0"/>
                    <a:pt x="19" y="8"/>
                    <a:pt x="20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17" name="Freeform 633"/>
            <p:cNvSpPr>
              <a:spLocks/>
            </p:cNvSpPr>
            <p:nvPr/>
          </p:nvSpPr>
          <p:spPr bwMode="auto">
            <a:xfrm>
              <a:off x="10679113" y="4913081"/>
              <a:ext cx="49212" cy="55563"/>
            </a:xfrm>
            <a:custGeom>
              <a:avLst/>
              <a:gdLst>
                <a:gd name="T0" fmla="*/ 25590 w 25"/>
                <a:gd name="T1" fmla="*/ 0 h 28"/>
                <a:gd name="T2" fmla="*/ 7874 w 25"/>
                <a:gd name="T3" fmla="*/ 9922 h 28"/>
                <a:gd name="T4" fmla="*/ 31496 w 25"/>
                <a:gd name="T5" fmla="*/ 55563 h 28"/>
                <a:gd name="T6" fmla="*/ 49212 w 25"/>
                <a:gd name="T7" fmla="*/ 45641 h 28"/>
                <a:gd name="T8" fmla="*/ 25590 w 25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0" y="16"/>
                    <a:pt x="16" y="28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9"/>
                    <a:pt x="13" y="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18" name="Freeform 634"/>
            <p:cNvSpPr>
              <a:spLocks/>
            </p:cNvSpPr>
            <p:nvPr/>
          </p:nvSpPr>
          <p:spPr bwMode="auto">
            <a:xfrm>
              <a:off x="11690350" y="3392256"/>
              <a:ext cx="117475" cy="215900"/>
            </a:xfrm>
            <a:custGeom>
              <a:avLst/>
              <a:gdLst>
                <a:gd name="T0" fmla="*/ 93663 w 74"/>
                <a:gd name="T1" fmla="*/ 0 h 136"/>
                <a:gd name="T2" fmla="*/ 117475 w 74"/>
                <a:gd name="T3" fmla="*/ 12700 h 136"/>
                <a:gd name="T4" fmla="*/ 23813 w 74"/>
                <a:gd name="T5" fmla="*/ 215900 h 136"/>
                <a:gd name="T6" fmla="*/ 0 w 74"/>
                <a:gd name="T7" fmla="*/ 204788 h 136"/>
                <a:gd name="T8" fmla="*/ 93663 w 74"/>
                <a:gd name="T9" fmla="*/ 0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" h="136">
                  <a:moveTo>
                    <a:pt x="59" y="0"/>
                  </a:moveTo>
                  <a:lnTo>
                    <a:pt x="74" y="8"/>
                  </a:lnTo>
                  <a:lnTo>
                    <a:pt x="15" y="136"/>
                  </a:lnTo>
                  <a:lnTo>
                    <a:pt x="0" y="1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19" name="Freeform 635"/>
            <p:cNvSpPr>
              <a:spLocks/>
            </p:cNvSpPr>
            <p:nvPr/>
          </p:nvSpPr>
          <p:spPr bwMode="auto">
            <a:xfrm>
              <a:off x="11668125" y="3382731"/>
              <a:ext cx="117475" cy="214313"/>
            </a:xfrm>
            <a:custGeom>
              <a:avLst/>
              <a:gdLst>
                <a:gd name="T0" fmla="*/ 92075 w 74"/>
                <a:gd name="T1" fmla="*/ 0 h 135"/>
                <a:gd name="T2" fmla="*/ 117475 w 74"/>
                <a:gd name="T3" fmla="*/ 11113 h 135"/>
                <a:gd name="T4" fmla="*/ 23813 w 74"/>
                <a:gd name="T5" fmla="*/ 214313 h 135"/>
                <a:gd name="T6" fmla="*/ 0 w 74"/>
                <a:gd name="T7" fmla="*/ 204788 h 135"/>
                <a:gd name="T8" fmla="*/ 92075 w 74"/>
                <a:gd name="T9" fmla="*/ 0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" h="135">
                  <a:moveTo>
                    <a:pt x="58" y="0"/>
                  </a:moveTo>
                  <a:lnTo>
                    <a:pt x="74" y="7"/>
                  </a:lnTo>
                  <a:lnTo>
                    <a:pt x="15" y="135"/>
                  </a:lnTo>
                  <a:lnTo>
                    <a:pt x="0" y="1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20" name="Freeform 636"/>
            <p:cNvSpPr>
              <a:spLocks/>
            </p:cNvSpPr>
            <p:nvPr/>
          </p:nvSpPr>
          <p:spPr bwMode="auto">
            <a:xfrm>
              <a:off x="11668125" y="3581169"/>
              <a:ext cx="46037" cy="53975"/>
            </a:xfrm>
            <a:custGeom>
              <a:avLst/>
              <a:gdLst>
                <a:gd name="T0" fmla="*/ 46037 w 23"/>
                <a:gd name="T1" fmla="*/ 25988 h 27"/>
                <a:gd name="T2" fmla="*/ 4003 w 23"/>
                <a:gd name="T3" fmla="*/ 53975 h 27"/>
                <a:gd name="T4" fmla="*/ 0 w 23"/>
                <a:gd name="T5" fmla="*/ 5997 h 27"/>
                <a:gd name="T6" fmla="*/ 46037 w 23"/>
                <a:gd name="T7" fmla="*/ 25988 h 2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" h="27">
                  <a:moveTo>
                    <a:pt x="23" y="13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5" y="0"/>
                    <a:pt x="23" y="13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21" name="Freeform 637"/>
            <p:cNvSpPr>
              <a:spLocks/>
            </p:cNvSpPr>
            <p:nvPr/>
          </p:nvSpPr>
          <p:spPr bwMode="auto">
            <a:xfrm>
              <a:off x="11669713" y="3627206"/>
              <a:ext cx="7937" cy="7938"/>
            </a:xfrm>
            <a:custGeom>
              <a:avLst/>
              <a:gdLst>
                <a:gd name="T0" fmla="*/ 3175 w 5"/>
                <a:gd name="T1" fmla="*/ 7938 h 5"/>
                <a:gd name="T2" fmla="*/ 0 w 5"/>
                <a:gd name="T3" fmla="*/ 0 h 5"/>
                <a:gd name="T4" fmla="*/ 7937 w 5"/>
                <a:gd name="T5" fmla="*/ 4763 h 5"/>
                <a:gd name="T6" fmla="*/ 3175 w 5"/>
                <a:gd name="T7" fmla="*/ 7938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22" name="Freeform 638"/>
            <p:cNvSpPr>
              <a:spLocks/>
            </p:cNvSpPr>
            <p:nvPr/>
          </p:nvSpPr>
          <p:spPr bwMode="auto">
            <a:xfrm>
              <a:off x="11760200" y="3366856"/>
              <a:ext cx="55562" cy="38100"/>
            </a:xfrm>
            <a:custGeom>
              <a:avLst/>
              <a:gdLst>
                <a:gd name="T0" fmla="*/ 47625 w 28"/>
                <a:gd name="T1" fmla="*/ 38100 h 19"/>
                <a:gd name="T2" fmla="*/ 0 w 28"/>
                <a:gd name="T3" fmla="*/ 16042 h 19"/>
                <a:gd name="T4" fmla="*/ 7937 w 28"/>
                <a:gd name="T5" fmla="*/ 0 h 19"/>
                <a:gd name="T6" fmla="*/ 55562 w 28"/>
                <a:gd name="T7" fmla="*/ 20053 h 19"/>
                <a:gd name="T8" fmla="*/ 47625 w 28"/>
                <a:gd name="T9" fmla="*/ 3810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19">
                  <a:moveTo>
                    <a:pt x="24" y="19"/>
                  </a:moveTo>
                  <a:cubicBezTo>
                    <a:pt x="24" y="19"/>
                    <a:pt x="10" y="19"/>
                    <a:pt x="0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23" name="Freeform 639"/>
            <p:cNvSpPr>
              <a:spLocks/>
            </p:cNvSpPr>
            <p:nvPr/>
          </p:nvSpPr>
          <p:spPr bwMode="auto">
            <a:xfrm>
              <a:off x="11768138" y="3346219"/>
              <a:ext cx="55562" cy="42863"/>
            </a:xfrm>
            <a:custGeom>
              <a:avLst/>
              <a:gdLst>
                <a:gd name="T0" fmla="*/ 47625 w 28"/>
                <a:gd name="T1" fmla="*/ 40822 h 21"/>
                <a:gd name="T2" fmla="*/ 55562 w 28"/>
                <a:gd name="T3" fmla="*/ 22452 h 21"/>
                <a:gd name="T4" fmla="*/ 7937 w 28"/>
                <a:gd name="T5" fmla="*/ 0 h 21"/>
                <a:gd name="T6" fmla="*/ 0 w 28"/>
                <a:gd name="T7" fmla="*/ 20411 h 21"/>
                <a:gd name="T8" fmla="*/ 47625 w 28"/>
                <a:gd name="T9" fmla="*/ 40822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21">
                  <a:moveTo>
                    <a:pt x="24" y="2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5" y="0"/>
                    <a:pt x="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8" y="21"/>
                    <a:pt x="24" y="2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24" name="Freeform 640"/>
            <p:cNvSpPr>
              <a:spLocks/>
            </p:cNvSpPr>
            <p:nvPr/>
          </p:nvSpPr>
          <p:spPr bwMode="auto">
            <a:xfrm>
              <a:off x="10842625" y="4811481"/>
              <a:ext cx="55562" cy="125413"/>
            </a:xfrm>
            <a:custGeom>
              <a:avLst/>
              <a:gdLst>
                <a:gd name="T0" fmla="*/ 47625 w 28"/>
                <a:gd name="T1" fmla="*/ 75646 h 63"/>
                <a:gd name="T2" fmla="*/ 55562 w 28"/>
                <a:gd name="T3" fmla="*/ 21898 h 63"/>
                <a:gd name="T4" fmla="*/ 17859 w 28"/>
                <a:gd name="T5" fmla="*/ 29860 h 63"/>
                <a:gd name="T6" fmla="*/ 3969 w 28"/>
                <a:gd name="T7" fmla="*/ 109488 h 63"/>
                <a:gd name="T8" fmla="*/ 47625 w 28"/>
                <a:gd name="T9" fmla="*/ 75646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63">
                  <a:moveTo>
                    <a:pt x="24" y="38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2" y="0"/>
                    <a:pt x="9" y="15"/>
                  </a:cubicBezTo>
                  <a:cubicBezTo>
                    <a:pt x="9" y="15"/>
                    <a:pt x="0" y="47"/>
                    <a:pt x="2" y="55"/>
                  </a:cubicBezTo>
                  <a:cubicBezTo>
                    <a:pt x="5" y="63"/>
                    <a:pt x="24" y="38"/>
                    <a:pt x="24" y="38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25" name="Freeform 641"/>
            <p:cNvSpPr>
              <a:spLocks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53578 w 32"/>
                <a:gd name="T1" fmla="*/ 39688 h 28"/>
                <a:gd name="T2" fmla="*/ 25797 w 32"/>
                <a:gd name="T3" fmla="*/ 51594 h 28"/>
                <a:gd name="T4" fmla="*/ 5953 w 32"/>
                <a:gd name="T5" fmla="*/ 43657 h 28"/>
                <a:gd name="T6" fmla="*/ 1984 w 32"/>
                <a:gd name="T7" fmla="*/ 35719 h 28"/>
                <a:gd name="T8" fmla="*/ 9922 w 32"/>
                <a:gd name="T9" fmla="*/ 15875 h 28"/>
                <a:gd name="T10" fmla="*/ 37703 w 32"/>
                <a:gd name="T11" fmla="*/ 3969 h 28"/>
                <a:gd name="T12" fmla="*/ 57547 w 32"/>
                <a:gd name="T13" fmla="*/ 11906 h 28"/>
                <a:gd name="T14" fmla="*/ 61516 w 32"/>
                <a:gd name="T15" fmla="*/ 19844 h 28"/>
                <a:gd name="T16" fmla="*/ 53578 w 32"/>
                <a:gd name="T17" fmla="*/ 39688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26" name="Freeform 642"/>
            <p:cNvSpPr>
              <a:spLocks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53578 w 32"/>
                <a:gd name="T1" fmla="*/ 39981 h 27"/>
                <a:gd name="T2" fmla="*/ 25797 w 32"/>
                <a:gd name="T3" fmla="*/ 51976 h 27"/>
                <a:gd name="T4" fmla="*/ 5953 w 32"/>
                <a:gd name="T5" fmla="*/ 43980 h 27"/>
                <a:gd name="T6" fmla="*/ 3969 w 32"/>
                <a:gd name="T7" fmla="*/ 35983 h 27"/>
                <a:gd name="T8" fmla="*/ 11906 w 32"/>
                <a:gd name="T9" fmla="*/ 15993 h 27"/>
                <a:gd name="T10" fmla="*/ 37703 w 32"/>
                <a:gd name="T11" fmla="*/ 3998 h 27"/>
                <a:gd name="T12" fmla="*/ 57547 w 32"/>
                <a:gd name="T13" fmla="*/ 11994 h 27"/>
                <a:gd name="T14" fmla="*/ 61516 w 32"/>
                <a:gd name="T15" fmla="*/ 19991 h 27"/>
                <a:gd name="T16" fmla="*/ 53578 w 32"/>
                <a:gd name="T17" fmla="*/ 39981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27" name="Freeform 643"/>
            <p:cNvSpPr>
              <a:spLocks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53578 w 32"/>
                <a:gd name="T1" fmla="*/ 39981 h 27"/>
                <a:gd name="T2" fmla="*/ 25797 w 32"/>
                <a:gd name="T3" fmla="*/ 51976 h 27"/>
                <a:gd name="T4" fmla="*/ 5953 w 32"/>
                <a:gd name="T5" fmla="*/ 43980 h 27"/>
                <a:gd name="T6" fmla="*/ 3969 w 32"/>
                <a:gd name="T7" fmla="*/ 35983 h 27"/>
                <a:gd name="T8" fmla="*/ 11906 w 32"/>
                <a:gd name="T9" fmla="*/ 15993 h 27"/>
                <a:gd name="T10" fmla="*/ 37703 w 32"/>
                <a:gd name="T11" fmla="*/ 3998 h 27"/>
                <a:gd name="T12" fmla="*/ 57547 w 32"/>
                <a:gd name="T13" fmla="*/ 11994 h 27"/>
                <a:gd name="T14" fmla="*/ 61516 w 32"/>
                <a:gd name="T15" fmla="*/ 19991 h 27"/>
                <a:gd name="T16" fmla="*/ 53578 w 32"/>
                <a:gd name="T17" fmla="*/ 39981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28" name="Rectangle 644"/>
            <p:cNvSpPr>
              <a:spLocks noChangeArrowheads="1"/>
            </p:cNvSpPr>
            <p:nvPr/>
          </p:nvSpPr>
          <p:spPr bwMode="auto">
            <a:xfrm>
              <a:off x="10609263" y="4855931"/>
              <a:ext cx="58737" cy="5080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729" name="Freeform 645"/>
            <p:cNvSpPr>
              <a:spLocks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53578 w 32"/>
                <a:gd name="T1" fmla="*/ 39688 h 28"/>
                <a:gd name="T2" fmla="*/ 25797 w 32"/>
                <a:gd name="T3" fmla="*/ 51594 h 28"/>
                <a:gd name="T4" fmla="*/ 5953 w 32"/>
                <a:gd name="T5" fmla="*/ 43657 h 28"/>
                <a:gd name="T6" fmla="*/ 1984 w 32"/>
                <a:gd name="T7" fmla="*/ 35719 h 28"/>
                <a:gd name="T8" fmla="*/ 9922 w 32"/>
                <a:gd name="T9" fmla="*/ 15875 h 28"/>
                <a:gd name="T10" fmla="*/ 37703 w 32"/>
                <a:gd name="T11" fmla="*/ 3969 h 28"/>
                <a:gd name="T12" fmla="*/ 57547 w 32"/>
                <a:gd name="T13" fmla="*/ 11906 h 28"/>
                <a:gd name="T14" fmla="*/ 61516 w 32"/>
                <a:gd name="T15" fmla="*/ 19844 h 28"/>
                <a:gd name="T16" fmla="*/ 53578 w 32"/>
                <a:gd name="T17" fmla="*/ 39688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30" name="Freeform 646"/>
            <p:cNvSpPr>
              <a:spLocks/>
            </p:cNvSpPr>
            <p:nvPr/>
          </p:nvSpPr>
          <p:spPr bwMode="auto">
            <a:xfrm>
              <a:off x="10566400" y="4760681"/>
              <a:ext cx="60325" cy="47625"/>
            </a:xfrm>
            <a:custGeom>
              <a:avLst/>
              <a:gdLst>
                <a:gd name="T0" fmla="*/ 42228 w 30"/>
                <a:gd name="T1" fmla="*/ 0 h 24"/>
                <a:gd name="T2" fmla="*/ 36195 w 30"/>
                <a:gd name="T3" fmla="*/ 0 h 24"/>
                <a:gd name="T4" fmla="*/ 8043 w 30"/>
                <a:gd name="T5" fmla="*/ 11906 h 24"/>
                <a:gd name="T6" fmla="*/ 0 w 30"/>
                <a:gd name="T7" fmla="*/ 25797 h 24"/>
                <a:gd name="T8" fmla="*/ 0 w 30"/>
                <a:gd name="T9" fmla="*/ 31750 h 24"/>
                <a:gd name="T10" fmla="*/ 4022 w 30"/>
                <a:gd name="T11" fmla="*/ 39688 h 24"/>
                <a:gd name="T12" fmla="*/ 18098 w 30"/>
                <a:gd name="T13" fmla="*/ 47625 h 24"/>
                <a:gd name="T14" fmla="*/ 24130 w 30"/>
                <a:gd name="T15" fmla="*/ 47625 h 24"/>
                <a:gd name="T16" fmla="*/ 52282 w 30"/>
                <a:gd name="T17" fmla="*/ 35719 h 24"/>
                <a:gd name="T18" fmla="*/ 60325 w 30"/>
                <a:gd name="T19" fmla="*/ 21828 h 24"/>
                <a:gd name="T20" fmla="*/ 60325 w 30"/>
                <a:gd name="T21" fmla="*/ 15875 h 24"/>
                <a:gd name="T22" fmla="*/ 56303 w 30"/>
                <a:gd name="T23" fmla="*/ 7938 h 24"/>
                <a:gd name="T24" fmla="*/ 42228 w 30"/>
                <a:gd name="T25" fmla="*/ 0 h 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0" h="24">
                  <a:moveTo>
                    <a:pt x="21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3"/>
                    <a:pt x="6" y="24"/>
                    <a:pt x="9" y="24"/>
                  </a:cubicBezTo>
                  <a:cubicBezTo>
                    <a:pt x="10" y="24"/>
                    <a:pt x="11" y="24"/>
                    <a:pt x="12" y="24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7"/>
                    <a:pt x="30" y="14"/>
                    <a:pt x="30" y="11"/>
                  </a:cubicBezTo>
                  <a:cubicBezTo>
                    <a:pt x="30" y="10"/>
                    <a:pt x="30" y="9"/>
                    <a:pt x="30" y="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1"/>
                    <a:pt x="24" y="0"/>
                    <a:pt x="2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31" name="Freeform 647"/>
            <p:cNvSpPr>
              <a:spLocks/>
            </p:cNvSpPr>
            <p:nvPr/>
          </p:nvSpPr>
          <p:spPr bwMode="auto">
            <a:xfrm>
              <a:off x="10569575" y="4773381"/>
              <a:ext cx="98425" cy="120650"/>
            </a:xfrm>
            <a:custGeom>
              <a:avLst/>
              <a:gdLst>
                <a:gd name="T0" fmla="*/ 26988 w 62"/>
                <a:gd name="T1" fmla="*/ 12700 h 76"/>
                <a:gd name="T2" fmla="*/ 0 w 62"/>
                <a:gd name="T3" fmla="*/ 25400 h 76"/>
                <a:gd name="T4" fmla="*/ 39688 w 62"/>
                <a:gd name="T5" fmla="*/ 120650 h 76"/>
                <a:gd name="T6" fmla="*/ 69850 w 62"/>
                <a:gd name="T7" fmla="*/ 109538 h 76"/>
                <a:gd name="T8" fmla="*/ 98425 w 62"/>
                <a:gd name="T9" fmla="*/ 96838 h 76"/>
                <a:gd name="T10" fmla="*/ 57150 w 62"/>
                <a:gd name="T11" fmla="*/ 0 h 76"/>
                <a:gd name="T12" fmla="*/ 26988 w 62"/>
                <a:gd name="T13" fmla="*/ 12700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2" h="76">
                  <a:moveTo>
                    <a:pt x="17" y="8"/>
                  </a:moveTo>
                  <a:lnTo>
                    <a:pt x="0" y="16"/>
                  </a:lnTo>
                  <a:lnTo>
                    <a:pt x="25" y="76"/>
                  </a:lnTo>
                  <a:lnTo>
                    <a:pt x="44" y="69"/>
                  </a:lnTo>
                  <a:lnTo>
                    <a:pt x="62" y="61"/>
                  </a:lnTo>
                  <a:lnTo>
                    <a:pt x="36" y="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32" name="Freeform 648"/>
            <p:cNvSpPr>
              <a:spLocks/>
            </p:cNvSpPr>
            <p:nvPr/>
          </p:nvSpPr>
          <p:spPr bwMode="auto">
            <a:xfrm>
              <a:off x="11628438" y="4759094"/>
              <a:ext cx="39687" cy="44450"/>
            </a:xfrm>
            <a:custGeom>
              <a:avLst/>
              <a:gdLst>
                <a:gd name="T0" fmla="*/ 13890 w 20"/>
                <a:gd name="T1" fmla="*/ 40409 h 22"/>
                <a:gd name="T2" fmla="*/ 3969 w 20"/>
                <a:gd name="T3" fmla="*/ 34348 h 22"/>
                <a:gd name="T4" fmla="*/ 1984 w 20"/>
                <a:gd name="T5" fmla="*/ 24245 h 22"/>
                <a:gd name="T6" fmla="*/ 15875 w 20"/>
                <a:gd name="T7" fmla="*/ 6061 h 22"/>
                <a:gd name="T8" fmla="*/ 25797 w 20"/>
                <a:gd name="T9" fmla="*/ 2020 h 22"/>
                <a:gd name="T10" fmla="*/ 35718 w 20"/>
                <a:gd name="T11" fmla="*/ 10102 h 22"/>
                <a:gd name="T12" fmla="*/ 37703 w 20"/>
                <a:gd name="T13" fmla="*/ 20205 h 22"/>
                <a:gd name="T14" fmla="*/ 25797 w 20"/>
                <a:gd name="T15" fmla="*/ 38389 h 22"/>
                <a:gd name="T16" fmla="*/ 13890 w 20"/>
                <a:gd name="T17" fmla="*/ 40409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" h="22">
                  <a:moveTo>
                    <a:pt x="7" y="20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6"/>
                    <a:pt x="0" y="13"/>
                    <a:pt x="1" y="1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1"/>
                    <a:pt x="11" y="0"/>
                    <a:pt x="13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6"/>
                    <a:pt x="20" y="8"/>
                    <a:pt x="19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1" y="21"/>
                    <a:pt x="9" y="22"/>
                    <a:pt x="7" y="20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33" name="Freeform 649"/>
            <p:cNvSpPr>
              <a:spLocks/>
            </p:cNvSpPr>
            <p:nvPr/>
          </p:nvSpPr>
          <p:spPr bwMode="auto">
            <a:xfrm>
              <a:off x="11634788" y="4587644"/>
              <a:ext cx="152400" cy="203200"/>
            </a:xfrm>
            <a:custGeom>
              <a:avLst/>
              <a:gdLst>
                <a:gd name="T0" fmla="*/ 17813 w 77"/>
                <a:gd name="T1" fmla="*/ 199216 h 102"/>
                <a:gd name="T2" fmla="*/ 5938 w 77"/>
                <a:gd name="T3" fmla="*/ 191247 h 102"/>
                <a:gd name="T4" fmla="*/ 3958 w 77"/>
                <a:gd name="T5" fmla="*/ 177302 h 102"/>
                <a:gd name="T6" fmla="*/ 120732 w 77"/>
                <a:gd name="T7" fmla="*/ 5976 h 102"/>
                <a:gd name="T8" fmla="*/ 134587 w 77"/>
                <a:gd name="T9" fmla="*/ 3984 h 102"/>
                <a:gd name="T10" fmla="*/ 146462 w 77"/>
                <a:gd name="T11" fmla="*/ 11953 h 102"/>
                <a:gd name="T12" fmla="*/ 148442 w 77"/>
                <a:gd name="T13" fmla="*/ 25898 h 102"/>
                <a:gd name="T14" fmla="*/ 31668 w 77"/>
                <a:gd name="T15" fmla="*/ 197224 h 102"/>
                <a:gd name="T16" fmla="*/ 17813 w 77"/>
                <a:gd name="T17" fmla="*/ 199216 h 10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7" h="102">
                  <a:moveTo>
                    <a:pt x="9" y="100"/>
                  </a:moveTo>
                  <a:cubicBezTo>
                    <a:pt x="3" y="96"/>
                    <a:pt x="3" y="96"/>
                    <a:pt x="3" y="96"/>
                  </a:cubicBezTo>
                  <a:cubicBezTo>
                    <a:pt x="1" y="95"/>
                    <a:pt x="0" y="92"/>
                    <a:pt x="2" y="89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1"/>
                    <a:pt x="66" y="0"/>
                    <a:pt x="68" y="2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6" y="8"/>
                    <a:pt x="77" y="11"/>
                    <a:pt x="75" y="13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4" y="101"/>
                    <a:pt x="11" y="102"/>
                    <a:pt x="9" y="100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34" name="Freeform 650"/>
            <p:cNvSpPr>
              <a:spLocks/>
            </p:cNvSpPr>
            <p:nvPr/>
          </p:nvSpPr>
          <p:spPr bwMode="auto">
            <a:xfrm>
              <a:off x="11709400" y="4651144"/>
              <a:ext cx="36512" cy="28575"/>
            </a:xfrm>
            <a:custGeom>
              <a:avLst/>
              <a:gdLst>
                <a:gd name="T0" fmla="*/ 32455 w 18"/>
                <a:gd name="T1" fmla="*/ 28575 h 14"/>
                <a:gd name="T2" fmla="*/ 0 w 18"/>
                <a:gd name="T3" fmla="*/ 6123 h 14"/>
                <a:gd name="T4" fmla="*/ 0 w 18"/>
                <a:gd name="T5" fmla="*/ 4082 h 14"/>
                <a:gd name="T6" fmla="*/ 2028 w 18"/>
                <a:gd name="T7" fmla="*/ 2041 h 14"/>
                <a:gd name="T8" fmla="*/ 4057 w 18"/>
                <a:gd name="T9" fmla="*/ 0 h 14"/>
                <a:gd name="T10" fmla="*/ 36512 w 18"/>
                <a:gd name="T11" fmla="*/ 22452 h 14"/>
                <a:gd name="T12" fmla="*/ 36512 w 18"/>
                <a:gd name="T13" fmla="*/ 24493 h 14"/>
                <a:gd name="T14" fmla="*/ 34484 w 18"/>
                <a:gd name="T15" fmla="*/ 26534 h 14"/>
                <a:gd name="T16" fmla="*/ 32455 w 18"/>
                <a:gd name="T17" fmla="*/ 28575 h 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14">
                  <a:moveTo>
                    <a:pt x="16" y="1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4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35" name="Freeform 651"/>
            <p:cNvSpPr>
              <a:spLocks/>
            </p:cNvSpPr>
            <p:nvPr/>
          </p:nvSpPr>
          <p:spPr bwMode="auto">
            <a:xfrm>
              <a:off x="11714163" y="4549544"/>
              <a:ext cx="100012" cy="123825"/>
            </a:xfrm>
            <a:custGeom>
              <a:avLst/>
              <a:gdLst>
                <a:gd name="T0" fmla="*/ 84010 w 50"/>
                <a:gd name="T1" fmla="*/ 47932 h 62"/>
                <a:gd name="T2" fmla="*/ 90011 w 50"/>
                <a:gd name="T3" fmla="*/ 5992 h 62"/>
                <a:gd name="T4" fmla="*/ 52006 w 50"/>
                <a:gd name="T5" fmla="*/ 25963 h 62"/>
                <a:gd name="T6" fmla="*/ 0 w 50"/>
                <a:gd name="T7" fmla="*/ 101856 h 62"/>
                <a:gd name="T8" fmla="*/ 32004 w 50"/>
                <a:gd name="T9" fmla="*/ 123825 h 62"/>
                <a:gd name="T10" fmla="*/ 84010 w 50"/>
                <a:gd name="T11" fmla="*/ 47932 h 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" h="62">
                  <a:moveTo>
                    <a:pt x="42" y="24"/>
                  </a:moveTo>
                  <a:cubicBezTo>
                    <a:pt x="50" y="12"/>
                    <a:pt x="50" y="6"/>
                    <a:pt x="45" y="3"/>
                  </a:cubicBezTo>
                  <a:cubicBezTo>
                    <a:pt x="41" y="0"/>
                    <a:pt x="34" y="1"/>
                    <a:pt x="26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42" y="24"/>
                    <a:pt x="42" y="24"/>
                    <a:pt x="42" y="24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36" name="Freeform 652"/>
            <p:cNvSpPr>
              <a:spLocks/>
            </p:cNvSpPr>
            <p:nvPr/>
          </p:nvSpPr>
          <p:spPr bwMode="auto">
            <a:xfrm>
              <a:off x="11763375" y="4573356"/>
              <a:ext cx="36512" cy="28575"/>
            </a:xfrm>
            <a:custGeom>
              <a:avLst/>
              <a:gdLst>
                <a:gd name="T0" fmla="*/ 32455 w 18"/>
                <a:gd name="T1" fmla="*/ 26534 h 14"/>
                <a:gd name="T2" fmla="*/ 0 w 18"/>
                <a:gd name="T3" fmla="*/ 6123 h 14"/>
                <a:gd name="T4" fmla="*/ 0 w 18"/>
                <a:gd name="T5" fmla="*/ 2041 h 14"/>
                <a:gd name="T6" fmla="*/ 2028 w 18"/>
                <a:gd name="T7" fmla="*/ 0 h 14"/>
                <a:gd name="T8" fmla="*/ 4057 w 18"/>
                <a:gd name="T9" fmla="*/ 0 h 14"/>
                <a:gd name="T10" fmla="*/ 36512 w 18"/>
                <a:gd name="T11" fmla="*/ 22452 h 14"/>
                <a:gd name="T12" fmla="*/ 36512 w 18"/>
                <a:gd name="T13" fmla="*/ 24493 h 14"/>
                <a:gd name="T14" fmla="*/ 34484 w 18"/>
                <a:gd name="T15" fmla="*/ 26534 h 14"/>
                <a:gd name="T16" fmla="*/ 32455 w 18"/>
                <a:gd name="T17" fmla="*/ 26534 h 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14">
                  <a:moveTo>
                    <a:pt x="16" y="1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3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37" name="Freeform 653"/>
            <p:cNvSpPr>
              <a:spLocks/>
            </p:cNvSpPr>
            <p:nvPr/>
          </p:nvSpPr>
          <p:spPr bwMode="auto">
            <a:xfrm>
              <a:off x="11731625" y="4579706"/>
              <a:ext cx="46037" cy="63500"/>
            </a:xfrm>
            <a:custGeom>
              <a:avLst/>
              <a:gdLst>
                <a:gd name="T0" fmla="*/ 12010 w 23"/>
                <a:gd name="T1" fmla="*/ 51594 h 32"/>
                <a:gd name="T2" fmla="*/ 44035 w 23"/>
                <a:gd name="T3" fmla="*/ 3969 h 32"/>
                <a:gd name="T4" fmla="*/ 44035 w 23"/>
                <a:gd name="T5" fmla="*/ 0 h 32"/>
                <a:gd name="T6" fmla="*/ 42034 w 23"/>
                <a:gd name="T7" fmla="*/ 3969 h 32"/>
                <a:gd name="T8" fmla="*/ 2002 w 23"/>
                <a:gd name="T9" fmla="*/ 57547 h 32"/>
                <a:gd name="T10" fmla="*/ 2002 w 23"/>
                <a:gd name="T11" fmla="*/ 63500 h 32"/>
                <a:gd name="T12" fmla="*/ 2002 w 23"/>
                <a:gd name="T13" fmla="*/ 63500 h 32"/>
                <a:gd name="T14" fmla="*/ 2002 w 23"/>
                <a:gd name="T15" fmla="*/ 63500 h 32"/>
                <a:gd name="T16" fmla="*/ 2002 w 23"/>
                <a:gd name="T17" fmla="*/ 63500 h 32"/>
                <a:gd name="T18" fmla="*/ 6005 w 23"/>
                <a:gd name="T19" fmla="*/ 61516 h 32"/>
                <a:gd name="T20" fmla="*/ 10008 w 23"/>
                <a:gd name="T21" fmla="*/ 55563 h 32"/>
                <a:gd name="T22" fmla="*/ 12010 w 23"/>
                <a:gd name="T23" fmla="*/ 51594 h 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3" h="32">
                  <a:moveTo>
                    <a:pt x="6" y="26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1"/>
                    <a:pt x="22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0" y="31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1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6" y="26"/>
                    <a:pt x="6" y="26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38" name="Freeform 654"/>
            <p:cNvSpPr>
              <a:spLocks/>
            </p:cNvSpPr>
            <p:nvPr/>
          </p:nvSpPr>
          <p:spPr bwMode="auto">
            <a:xfrm>
              <a:off x="11625263" y="4790844"/>
              <a:ext cx="20637" cy="22225"/>
            </a:xfrm>
            <a:custGeom>
              <a:avLst/>
              <a:gdLst>
                <a:gd name="T0" fmla="*/ 13133 w 11"/>
                <a:gd name="T1" fmla="*/ 6061 h 11"/>
                <a:gd name="T2" fmla="*/ 3752 w 11"/>
                <a:gd name="T3" fmla="*/ 0 h 11"/>
                <a:gd name="T4" fmla="*/ 0 w 11"/>
                <a:gd name="T5" fmla="*/ 18184 h 11"/>
                <a:gd name="T6" fmla="*/ 3752 w 11"/>
                <a:gd name="T7" fmla="*/ 20205 h 11"/>
                <a:gd name="T8" fmla="*/ 7504 w 11"/>
                <a:gd name="T9" fmla="*/ 22225 h 11"/>
                <a:gd name="T10" fmla="*/ 20637 w 11"/>
                <a:gd name="T11" fmla="*/ 12123 h 11"/>
                <a:gd name="T12" fmla="*/ 13133 w 11"/>
                <a:gd name="T13" fmla="*/ 606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" h="11">
                  <a:moveTo>
                    <a:pt x="7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6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9"/>
                    <a:pt x="11" y="6"/>
                    <a:pt x="11" y="6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39" name="Freeform 655"/>
            <p:cNvSpPr>
              <a:spLocks/>
            </p:cNvSpPr>
            <p:nvPr/>
          </p:nvSpPr>
          <p:spPr bwMode="auto">
            <a:xfrm>
              <a:off x="11618913" y="4808306"/>
              <a:ext cx="11112" cy="14288"/>
            </a:xfrm>
            <a:custGeom>
              <a:avLst/>
              <a:gdLst>
                <a:gd name="T0" fmla="*/ 9525 w 7"/>
                <a:gd name="T1" fmla="*/ 3175 h 9"/>
                <a:gd name="T2" fmla="*/ 6350 w 7"/>
                <a:gd name="T3" fmla="*/ 0 h 9"/>
                <a:gd name="T4" fmla="*/ 0 w 7"/>
                <a:gd name="T5" fmla="*/ 12700 h 9"/>
                <a:gd name="T6" fmla="*/ 1587 w 7"/>
                <a:gd name="T7" fmla="*/ 14288 h 9"/>
                <a:gd name="T8" fmla="*/ 1587 w 7"/>
                <a:gd name="T9" fmla="*/ 14288 h 9"/>
                <a:gd name="T10" fmla="*/ 11112 w 7"/>
                <a:gd name="T11" fmla="*/ 4763 h 9"/>
                <a:gd name="T12" fmla="*/ 9525 w 7"/>
                <a:gd name="T13" fmla="*/ 3175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" h="9">
                  <a:moveTo>
                    <a:pt x="6" y="2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1" y="9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40" name="Freeform 656"/>
            <p:cNvSpPr>
              <a:spLocks/>
            </p:cNvSpPr>
            <p:nvPr/>
          </p:nvSpPr>
          <p:spPr bwMode="auto">
            <a:xfrm>
              <a:off x="11731625" y="4628919"/>
              <a:ext cx="14287" cy="15875"/>
            </a:xfrm>
            <a:custGeom>
              <a:avLst/>
              <a:gdLst>
                <a:gd name="T0" fmla="*/ 4082 w 7"/>
                <a:gd name="T1" fmla="*/ 15875 h 8"/>
                <a:gd name="T2" fmla="*/ 2041 w 7"/>
                <a:gd name="T3" fmla="*/ 13891 h 8"/>
                <a:gd name="T4" fmla="*/ 2041 w 7"/>
                <a:gd name="T5" fmla="*/ 9922 h 8"/>
                <a:gd name="T6" fmla="*/ 8164 w 7"/>
                <a:gd name="T7" fmla="*/ 1984 h 8"/>
                <a:gd name="T8" fmla="*/ 10205 w 7"/>
                <a:gd name="T9" fmla="*/ 0 h 8"/>
                <a:gd name="T10" fmla="*/ 14287 w 7"/>
                <a:gd name="T11" fmla="*/ 1984 h 8"/>
                <a:gd name="T12" fmla="*/ 14287 w 7"/>
                <a:gd name="T13" fmla="*/ 5953 h 8"/>
                <a:gd name="T14" fmla="*/ 8164 w 7"/>
                <a:gd name="T15" fmla="*/ 13891 h 8"/>
                <a:gd name="T16" fmla="*/ 4082 w 7"/>
                <a:gd name="T17" fmla="*/ 15875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41" name="Freeform 657"/>
            <p:cNvSpPr>
              <a:spLocks/>
            </p:cNvSpPr>
            <p:nvPr/>
          </p:nvSpPr>
          <p:spPr bwMode="auto">
            <a:xfrm>
              <a:off x="9429750" y="4730519"/>
              <a:ext cx="42862" cy="39688"/>
            </a:xfrm>
            <a:custGeom>
              <a:avLst/>
              <a:gdLst>
                <a:gd name="T0" fmla="*/ 32657 w 21"/>
                <a:gd name="T1" fmla="*/ 3969 h 20"/>
                <a:gd name="T2" fmla="*/ 40821 w 21"/>
                <a:gd name="T3" fmla="*/ 11906 h 20"/>
                <a:gd name="T4" fmla="*/ 38780 w 21"/>
                <a:gd name="T5" fmla="*/ 23813 h 20"/>
                <a:gd name="T6" fmla="*/ 20410 w 21"/>
                <a:gd name="T7" fmla="*/ 35719 h 20"/>
                <a:gd name="T8" fmla="*/ 10205 w 21"/>
                <a:gd name="T9" fmla="*/ 35719 h 20"/>
                <a:gd name="T10" fmla="*/ 2041 w 21"/>
                <a:gd name="T11" fmla="*/ 25797 h 20"/>
                <a:gd name="T12" fmla="*/ 4082 w 21"/>
                <a:gd name="T13" fmla="*/ 15875 h 20"/>
                <a:gd name="T14" fmla="*/ 22452 w 21"/>
                <a:gd name="T15" fmla="*/ 1984 h 20"/>
                <a:gd name="T16" fmla="*/ 32657 w 21"/>
                <a:gd name="T17" fmla="*/ 3969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" h="20">
                  <a:moveTo>
                    <a:pt x="16" y="2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1" y="8"/>
                    <a:pt x="21" y="10"/>
                    <a:pt x="19" y="1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20"/>
                    <a:pt x="6" y="20"/>
                    <a:pt x="5" y="1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9"/>
                    <a:pt x="2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5" y="0"/>
                    <a:pt x="16" y="2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42" name="Freeform 658"/>
            <p:cNvSpPr>
              <a:spLocks/>
            </p:cNvSpPr>
            <p:nvPr/>
          </p:nvSpPr>
          <p:spPr bwMode="auto">
            <a:xfrm>
              <a:off x="9266238" y="4736869"/>
              <a:ext cx="195262" cy="161925"/>
            </a:xfrm>
            <a:custGeom>
              <a:avLst/>
              <a:gdLst>
                <a:gd name="T0" fmla="*/ 183307 w 98"/>
                <a:gd name="T1" fmla="*/ 5997 h 81"/>
                <a:gd name="T2" fmla="*/ 191277 w 98"/>
                <a:gd name="T3" fmla="*/ 15993 h 81"/>
                <a:gd name="T4" fmla="*/ 189285 w 98"/>
                <a:gd name="T5" fmla="*/ 31985 h 81"/>
                <a:gd name="T6" fmla="*/ 25902 w 98"/>
                <a:gd name="T7" fmla="*/ 159926 h 81"/>
                <a:gd name="T8" fmla="*/ 11955 w 98"/>
                <a:gd name="T9" fmla="*/ 157927 h 81"/>
                <a:gd name="T10" fmla="*/ 1992 w 98"/>
                <a:gd name="T11" fmla="*/ 145932 h 81"/>
                <a:gd name="T12" fmla="*/ 3985 w 98"/>
                <a:gd name="T13" fmla="*/ 131939 h 81"/>
                <a:gd name="T14" fmla="*/ 169360 w 98"/>
                <a:gd name="T15" fmla="*/ 3998 h 81"/>
                <a:gd name="T16" fmla="*/ 183307 w 98"/>
                <a:gd name="T17" fmla="*/ 5997 h 8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8" h="81">
                  <a:moveTo>
                    <a:pt x="92" y="3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8" y="11"/>
                    <a:pt x="97" y="14"/>
                    <a:pt x="95" y="16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1" y="81"/>
                    <a:pt x="7" y="81"/>
                    <a:pt x="6" y="79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1"/>
                    <a:pt x="0" y="68"/>
                    <a:pt x="2" y="6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7" y="0"/>
                    <a:pt x="90" y="1"/>
                    <a:pt x="92" y="3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43" name="Freeform 659"/>
            <p:cNvSpPr>
              <a:spLocks/>
            </p:cNvSpPr>
            <p:nvPr/>
          </p:nvSpPr>
          <p:spPr bwMode="auto">
            <a:xfrm>
              <a:off x="9326563" y="4819419"/>
              <a:ext cx="28575" cy="34925"/>
            </a:xfrm>
            <a:custGeom>
              <a:avLst/>
              <a:gdLst>
                <a:gd name="T0" fmla="*/ 6123 w 14"/>
                <a:gd name="T1" fmla="*/ 1940 h 18"/>
                <a:gd name="T2" fmla="*/ 28575 w 14"/>
                <a:gd name="T3" fmla="*/ 29104 h 18"/>
                <a:gd name="T4" fmla="*/ 28575 w 14"/>
                <a:gd name="T5" fmla="*/ 32985 h 18"/>
                <a:gd name="T6" fmla="*/ 26534 w 14"/>
                <a:gd name="T7" fmla="*/ 34925 h 18"/>
                <a:gd name="T8" fmla="*/ 24493 w 14"/>
                <a:gd name="T9" fmla="*/ 32985 h 18"/>
                <a:gd name="T10" fmla="*/ 0 w 14"/>
                <a:gd name="T11" fmla="*/ 5821 h 18"/>
                <a:gd name="T12" fmla="*/ 0 w 14"/>
                <a:gd name="T13" fmla="*/ 1940 h 18"/>
                <a:gd name="T14" fmla="*/ 2041 w 14"/>
                <a:gd name="T15" fmla="*/ 0 h 18"/>
                <a:gd name="T16" fmla="*/ 6123 w 14"/>
                <a:gd name="T17" fmla="*/ 1940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44" name="Freeform 660"/>
            <p:cNvSpPr>
              <a:spLocks/>
            </p:cNvSpPr>
            <p:nvPr/>
          </p:nvSpPr>
          <p:spPr bwMode="auto">
            <a:xfrm>
              <a:off x="9229725" y="4822594"/>
              <a:ext cx="120650" cy="106363"/>
            </a:xfrm>
            <a:custGeom>
              <a:avLst/>
              <a:gdLst>
                <a:gd name="T0" fmla="*/ 23734 w 61"/>
                <a:gd name="T1" fmla="*/ 58199 h 53"/>
                <a:gd name="T2" fmla="*/ 5934 w 61"/>
                <a:gd name="T3" fmla="*/ 96329 h 53"/>
                <a:gd name="T4" fmla="*/ 47469 w 61"/>
                <a:gd name="T5" fmla="*/ 88301 h 53"/>
                <a:gd name="T6" fmla="*/ 120650 w 61"/>
                <a:gd name="T7" fmla="*/ 32110 h 53"/>
                <a:gd name="T8" fmla="*/ 96916 w 61"/>
                <a:gd name="T9" fmla="*/ 0 h 53"/>
                <a:gd name="T10" fmla="*/ 23734 w 61"/>
                <a:gd name="T11" fmla="*/ 58199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1" h="53">
                  <a:moveTo>
                    <a:pt x="12" y="29"/>
                  </a:moveTo>
                  <a:cubicBezTo>
                    <a:pt x="1" y="37"/>
                    <a:pt x="0" y="44"/>
                    <a:pt x="3" y="48"/>
                  </a:cubicBezTo>
                  <a:cubicBezTo>
                    <a:pt x="6" y="52"/>
                    <a:pt x="13" y="53"/>
                    <a:pt x="24" y="44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29"/>
                    <a:pt x="12" y="29"/>
                    <a:pt x="12" y="29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45" name="Freeform 661"/>
            <p:cNvSpPr>
              <a:spLocks/>
            </p:cNvSpPr>
            <p:nvPr/>
          </p:nvSpPr>
          <p:spPr bwMode="auto">
            <a:xfrm>
              <a:off x="9250363" y="4876569"/>
              <a:ext cx="30162" cy="36513"/>
            </a:xfrm>
            <a:custGeom>
              <a:avLst/>
              <a:gdLst>
                <a:gd name="T0" fmla="*/ 6032 w 15"/>
                <a:gd name="T1" fmla="*/ 2029 h 18"/>
                <a:gd name="T2" fmla="*/ 30162 w 15"/>
                <a:gd name="T3" fmla="*/ 32456 h 18"/>
                <a:gd name="T4" fmla="*/ 28151 w 15"/>
                <a:gd name="T5" fmla="*/ 34485 h 18"/>
                <a:gd name="T6" fmla="*/ 26140 w 15"/>
                <a:gd name="T7" fmla="*/ 36513 h 18"/>
                <a:gd name="T8" fmla="*/ 24130 w 15"/>
                <a:gd name="T9" fmla="*/ 36513 h 18"/>
                <a:gd name="T10" fmla="*/ 2011 w 15"/>
                <a:gd name="T11" fmla="*/ 6086 h 18"/>
                <a:gd name="T12" fmla="*/ 2011 w 15"/>
                <a:gd name="T13" fmla="*/ 2029 h 18"/>
                <a:gd name="T14" fmla="*/ 4022 w 15"/>
                <a:gd name="T15" fmla="*/ 2029 h 18"/>
                <a:gd name="T16" fmla="*/ 6032 w 15"/>
                <a:gd name="T17" fmla="*/ 2029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8">
                  <a:moveTo>
                    <a:pt x="3" y="1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7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2" y="18"/>
                    <a:pt x="12" y="18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46" name="Freeform 662"/>
            <p:cNvSpPr>
              <a:spLocks/>
            </p:cNvSpPr>
            <p:nvPr/>
          </p:nvSpPr>
          <p:spPr bwMode="auto">
            <a:xfrm>
              <a:off x="9269413" y="4854344"/>
              <a:ext cx="58737" cy="50800"/>
            </a:xfrm>
            <a:custGeom>
              <a:avLst/>
              <a:gdLst>
                <a:gd name="T0" fmla="*/ 45032 w 30"/>
                <a:gd name="T1" fmla="*/ 10160 h 25"/>
                <a:gd name="T2" fmla="*/ 1958 w 30"/>
                <a:gd name="T3" fmla="*/ 44704 h 25"/>
                <a:gd name="T4" fmla="*/ 0 w 30"/>
                <a:gd name="T5" fmla="*/ 48768 h 25"/>
                <a:gd name="T6" fmla="*/ 3916 w 30"/>
                <a:gd name="T7" fmla="*/ 48768 h 25"/>
                <a:gd name="T8" fmla="*/ 56779 w 30"/>
                <a:gd name="T9" fmla="*/ 6096 h 25"/>
                <a:gd name="T10" fmla="*/ 58737 w 30"/>
                <a:gd name="T11" fmla="*/ 2032 h 25"/>
                <a:gd name="T12" fmla="*/ 58737 w 30"/>
                <a:gd name="T13" fmla="*/ 2032 h 25"/>
                <a:gd name="T14" fmla="*/ 58737 w 30"/>
                <a:gd name="T15" fmla="*/ 2032 h 25"/>
                <a:gd name="T16" fmla="*/ 56779 w 30"/>
                <a:gd name="T17" fmla="*/ 0 h 25"/>
                <a:gd name="T18" fmla="*/ 52863 w 30"/>
                <a:gd name="T19" fmla="*/ 2032 h 25"/>
                <a:gd name="T20" fmla="*/ 48948 w 30"/>
                <a:gd name="T21" fmla="*/ 6096 h 25"/>
                <a:gd name="T22" fmla="*/ 45032 w 30"/>
                <a:gd name="T23" fmla="*/ 10160 h 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0" h="25">
                  <a:moveTo>
                    <a:pt x="23" y="5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2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4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47" name="Freeform 663"/>
            <p:cNvSpPr>
              <a:spLocks/>
            </p:cNvSpPr>
            <p:nvPr/>
          </p:nvSpPr>
          <p:spPr bwMode="auto">
            <a:xfrm>
              <a:off x="9459913" y="4725756"/>
              <a:ext cx="22225" cy="20638"/>
            </a:xfrm>
            <a:custGeom>
              <a:avLst/>
              <a:gdLst>
                <a:gd name="T0" fmla="*/ 6061 w 11"/>
                <a:gd name="T1" fmla="*/ 13133 h 11"/>
                <a:gd name="T2" fmla="*/ 12123 w 11"/>
                <a:gd name="T3" fmla="*/ 20638 h 11"/>
                <a:gd name="T4" fmla="*/ 22225 w 11"/>
                <a:gd name="T5" fmla="*/ 5629 h 11"/>
                <a:gd name="T6" fmla="*/ 20205 w 11"/>
                <a:gd name="T7" fmla="*/ 3752 h 11"/>
                <a:gd name="T8" fmla="*/ 18184 w 11"/>
                <a:gd name="T9" fmla="*/ 0 h 11"/>
                <a:gd name="T10" fmla="*/ 0 w 11"/>
                <a:gd name="T11" fmla="*/ 5629 h 11"/>
                <a:gd name="T12" fmla="*/ 6061 w 11"/>
                <a:gd name="T13" fmla="*/ 13133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" h="11">
                  <a:moveTo>
                    <a:pt x="3" y="7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9" y="5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2"/>
                    <a:pt x="0" y="3"/>
                    <a:pt x="0" y="3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48" name="Freeform 664"/>
            <p:cNvSpPr>
              <a:spLocks/>
            </p:cNvSpPr>
            <p:nvPr/>
          </p:nvSpPr>
          <p:spPr bwMode="auto">
            <a:xfrm>
              <a:off x="9477375" y="4717819"/>
              <a:ext cx="14287" cy="12700"/>
            </a:xfrm>
            <a:custGeom>
              <a:avLst/>
              <a:gdLst>
                <a:gd name="T0" fmla="*/ 3175 w 9"/>
                <a:gd name="T1" fmla="*/ 11113 h 8"/>
                <a:gd name="T2" fmla="*/ 4762 w 9"/>
                <a:gd name="T3" fmla="*/ 12700 h 8"/>
                <a:gd name="T4" fmla="*/ 14287 w 9"/>
                <a:gd name="T5" fmla="*/ 3175 h 8"/>
                <a:gd name="T6" fmla="*/ 14287 w 9"/>
                <a:gd name="T7" fmla="*/ 1588 h 8"/>
                <a:gd name="T8" fmla="*/ 12700 w 9"/>
                <a:gd name="T9" fmla="*/ 0 h 8"/>
                <a:gd name="T10" fmla="*/ 0 w 9"/>
                <a:gd name="T11" fmla="*/ 7938 h 8"/>
                <a:gd name="T12" fmla="*/ 3175 w 9"/>
                <a:gd name="T13" fmla="*/ 11113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" h="8">
                  <a:moveTo>
                    <a:pt x="2" y="7"/>
                  </a:moveTo>
                  <a:lnTo>
                    <a:pt x="3" y="8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49" name="Freeform 665"/>
            <p:cNvSpPr>
              <a:spLocks/>
            </p:cNvSpPr>
            <p:nvPr/>
          </p:nvSpPr>
          <p:spPr bwMode="auto">
            <a:xfrm>
              <a:off x="9313863" y="4852756"/>
              <a:ext cx="14287" cy="14288"/>
            </a:xfrm>
            <a:custGeom>
              <a:avLst/>
              <a:gdLst>
                <a:gd name="T0" fmla="*/ 12246 w 7"/>
                <a:gd name="T1" fmla="*/ 2041 h 7"/>
                <a:gd name="T2" fmla="*/ 14287 w 7"/>
                <a:gd name="T3" fmla="*/ 4082 h 7"/>
                <a:gd name="T4" fmla="*/ 14287 w 7"/>
                <a:gd name="T5" fmla="*/ 6123 h 7"/>
                <a:gd name="T6" fmla="*/ 4082 w 7"/>
                <a:gd name="T7" fmla="*/ 14288 h 7"/>
                <a:gd name="T8" fmla="*/ 2041 w 7"/>
                <a:gd name="T9" fmla="*/ 12247 h 7"/>
                <a:gd name="T10" fmla="*/ 0 w 7"/>
                <a:gd name="T11" fmla="*/ 10206 h 7"/>
                <a:gd name="T12" fmla="*/ 0 w 7"/>
                <a:gd name="T13" fmla="*/ 8165 h 7"/>
                <a:gd name="T14" fmla="*/ 8164 w 7"/>
                <a:gd name="T15" fmla="*/ 2041 h 7"/>
                <a:gd name="T16" fmla="*/ 12246 w 7"/>
                <a:gd name="T17" fmla="*/ 2041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7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50" name="Freeform 666"/>
            <p:cNvSpPr>
              <a:spLocks/>
            </p:cNvSpPr>
            <p:nvPr/>
          </p:nvSpPr>
          <p:spPr bwMode="auto">
            <a:xfrm>
              <a:off x="6907213" y="4093931"/>
              <a:ext cx="420687" cy="431800"/>
            </a:xfrm>
            <a:custGeom>
              <a:avLst/>
              <a:gdLst>
                <a:gd name="T0" fmla="*/ 404737 w 211"/>
                <a:gd name="T1" fmla="*/ 298479 h 217"/>
                <a:gd name="T2" fmla="*/ 183428 w 211"/>
                <a:gd name="T3" fmla="*/ 425830 h 217"/>
                <a:gd name="T4" fmla="*/ 151527 w 211"/>
                <a:gd name="T5" fmla="*/ 415881 h 217"/>
                <a:gd name="T6" fmla="*/ 5981 w 211"/>
                <a:gd name="T7" fmla="*/ 165159 h 217"/>
                <a:gd name="T8" fmla="*/ 13956 w 211"/>
                <a:gd name="T9" fmla="*/ 133321 h 217"/>
                <a:gd name="T10" fmla="*/ 237259 w 211"/>
                <a:gd name="T11" fmla="*/ 5970 h 217"/>
                <a:gd name="T12" fmla="*/ 269160 w 211"/>
                <a:gd name="T13" fmla="*/ 13929 h 217"/>
                <a:gd name="T14" fmla="*/ 414706 w 211"/>
                <a:gd name="T15" fmla="*/ 266641 h 217"/>
                <a:gd name="T16" fmla="*/ 404737 w 211"/>
                <a:gd name="T17" fmla="*/ 298479 h 2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1" h="217">
                  <a:moveTo>
                    <a:pt x="203" y="150"/>
                  </a:moveTo>
                  <a:cubicBezTo>
                    <a:pt x="92" y="214"/>
                    <a:pt x="92" y="214"/>
                    <a:pt x="92" y="214"/>
                  </a:cubicBezTo>
                  <a:cubicBezTo>
                    <a:pt x="86" y="217"/>
                    <a:pt x="79" y="215"/>
                    <a:pt x="76" y="209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0" y="78"/>
                    <a:pt x="2" y="70"/>
                    <a:pt x="7" y="67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5" y="0"/>
                    <a:pt x="132" y="2"/>
                    <a:pt x="135" y="7"/>
                  </a:cubicBezTo>
                  <a:cubicBezTo>
                    <a:pt x="208" y="134"/>
                    <a:pt x="208" y="134"/>
                    <a:pt x="208" y="134"/>
                  </a:cubicBezTo>
                  <a:cubicBezTo>
                    <a:pt x="211" y="139"/>
                    <a:pt x="209" y="146"/>
                    <a:pt x="203" y="150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51" name="Freeform 667"/>
            <p:cNvSpPr>
              <a:spLocks/>
            </p:cNvSpPr>
            <p:nvPr/>
          </p:nvSpPr>
          <p:spPr bwMode="auto">
            <a:xfrm>
              <a:off x="6937375" y="4125681"/>
              <a:ext cx="236537" cy="161925"/>
            </a:xfrm>
            <a:custGeom>
              <a:avLst/>
              <a:gdLst>
                <a:gd name="T0" fmla="*/ 236537 w 149"/>
                <a:gd name="T1" fmla="*/ 38100 h 102"/>
                <a:gd name="T2" fmla="*/ 22225 w 149"/>
                <a:gd name="T3" fmla="*/ 161925 h 102"/>
                <a:gd name="T4" fmla="*/ 0 w 149"/>
                <a:gd name="T5" fmla="*/ 123825 h 102"/>
                <a:gd name="T6" fmla="*/ 212725 w 149"/>
                <a:gd name="T7" fmla="*/ 0 h 102"/>
                <a:gd name="T8" fmla="*/ 236537 w 149"/>
                <a:gd name="T9" fmla="*/ 38100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9" h="102">
                  <a:moveTo>
                    <a:pt x="149" y="24"/>
                  </a:moveTo>
                  <a:lnTo>
                    <a:pt x="14" y="102"/>
                  </a:lnTo>
                  <a:lnTo>
                    <a:pt x="0" y="78"/>
                  </a:lnTo>
                  <a:lnTo>
                    <a:pt x="134" y="0"/>
                  </a:lnTo>
                  <a:lnTo>
                    <a:pt x="149" y="24"/>
                  </a:lnTo>
                  <a:close/>
                </a:path>
              </a:pathLst>
            </a:custGeom>
            <a:solidFill>
              <a:srgbClr val="F9D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52" name="Freeform 668"/>
            <p:cNvSpPr>
              <a:spLocks/>
            </p:cNvSpPr>
            <p:nvPr/>
          </p:nvSpPr>
          <p:spPr bwMode="auto">
            <a:xfrm>
              <a:off x="6959600" y="4225694"/>
              <a:ext cx="34925" cy="23813"/>
            </a:xfrm>
            <a:custGeom>
              <a:avLst/>
              <a:gdLst>
                <a:gd name="T0" fmla="*/ 34925 w 22"/>
                <a:gd name="T1" fmla="*/ 4763 h 15"/>
                <a:gd name="T2" fmla="*/ 1588 w 22"/>
                <a:gd name="T3" fmla="*/ 23813 h 15"/>
                <a:gd name="T4" fmla="*/ 0 w 22"/>
                <a:gd name="T5" fmla="*/ 19050 h 15"/>
                <a:gd name="T6" fmla="*/ 31750 w 22"/>
                <a:gd name="T7" fmla="*/ 0 h 15"/>
                <a:gd name="T8" fmla="*/ 34925 w 22"/>
                <a:gd name="T9" fmla="*/ 4763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15">
                  <a:moveTo>
                    <a:pt x="22" y="3"/>
                  </a:moveTo>
                  <a:lnTo>
                    <a:pt x="1" y="15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53" name="Freeform 669"/>
            <p:cNvSpPr>
              <a:spLocks/>
            </p:cNvSpPr>
            <p:nvPr/>
          </p:nvSpPr>
          <p:spPr bwMode="auto">
            <a:xfrm>
              <a:off x="6986588" y="4228869"/>
              <a:ext cx="20637" cy="25400"/>
            </a:xfrm>
            <a:custGeom>
              <a:avLst/>
              <a:gdLst>
                <a:gd name="T0" fmla="*/ 0 w 13"/>
                <a:gd name="T1" fmla="*/ 4763 h 16"/>
                <a:gd name="T2" fmla="*/ 6350 w 13"/>
                <a:gd name="T3" fmla="*/ 0 h 16"/>
                <a:gd name="T4" fmla="*/ 20637 w 13"/>
                <a:gd name="T5" fmla="*/ 22225 h 16"/>
                <a:gd name="T6" fmla="*/ 12700 w 13"/>
                <a:gd name="T7" fmla="*/ 25400 h 16"/>
                <a:gd name="T8" fmla="*/ 0 w 13"/>
                <a:gd name="T9" fmla="*/ 4763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16">
                  <a:moveTo>
                    <a:pt x="0" y="3"/>
                  </a:moveTo>
                  <a:lnTo>
                    <a:pt x="4" y="0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54" name="Freeform 670"/>
            <p:cNvSpPr>
              <a:spLocks/>
            </p:cNvSpPr>
            <p:nvPr/>
          </p:nvSpPr>
          <p:spPr bwMode="auto">
            <a:xfrm>
              <a:off x="7018338" y="4209819"/>
              <a:ext cx="14287" cy="12700"/>
            </a:xfrm>
            <a:custGeom>
              <a:avLst/>
              <a:gdLst>
                <a:gd name="T0" fmla="*/ 14287 w 9"/>
                <a:gd name="T1" fmla="*/ 9525 h 8"/>
                <a:gd name="T2" fmla="*/ 6350 w 9"/>
                <a:gd name="T3" fmla="*/ 12700 h 8"/>
                <a:gd name="T4" fmla="*/ 0 w 9"/>
                <a:gd name="T5" fmla="*/ 3175 h 8"/>
                <a:gd name="T6" fmla="*/ 7937 w 9"/>
                <a:gd name="T7" fmla="*/ 0 h 8"/>
                <a:gd name="T8" fmla="*/ 14287 w 9"/>
                <a:gd name="T9" fmla="*/ 9525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8">
                  <a:moveTo>
                    <a:pt x="9" y="6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55" name="Freeform 671"/>
            <p:cNvSpPr>
              <a:spLocks/>
            </p:cNvSpPr>
            <p:nvPr/>
          </p:nvSpPr>
          <p:spPr bwMode="auto">
            <a:xfrm>
              <a:off x="7073900" y="4181244"/>
              <a:ext cx="23812" cy="25400"/>
            </a:xfrm>
            <a:custGeom>
              <a:avLst/>
              <a:gdLst>
                <a:gd name="T0" fmla="*/ 23812 w 15"/>
                <a:gd name="T1" fmla="*/ 17463 h 16"/>
                <a:gd name="T2" fmla="*/ 12700 w 15"/>
                <a:gd name="T3" fmla="*/ 25400 h 16"/>
                <a:gd name="T4" fmla="*/ 0 w 15"/>
                <a:gd name="T5" fmla="*/ 6350 h 16"/>
                <a:gd name="T6" fmla="*/ 12700 w 15"/>
                <a:gd name="T7" fmla="*/ 0 h 16"/>
                <a:gd name="T8" fmla="*/ 23812 w 15"/>
                <a:gd name="T9" fmla="*/ 17463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16">
                  <a:moveTo>
                    <a:pt x="15" y="11"/>
                  </a:moveTo>
                  <a:lnTo>
                    <a:pt x="8" y="16"/>
                  </a:lnTo>
                  <a:lnTo>
                    <a:pt x="0" y="4"/>
                  </a:lnTo>
                  <a:lnTo>
                    <a:pt x="8" y="0"/>
                  </a:lnTo>
                  <a:lnTo>
                    <a:pt x="15" y="11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56" name="Freeform 672"/>
            <p:cNvSpPr>
              <a:spLocks/>
            </p:cNvSpPr>
            <p:nvPr/>
          </p:nvSpPr>
          <p:spPr bwMode="auto">
            <a:xfrm>
              <a:off x="7113588" y="4147906"/>
              <a:ext cx="19050" cy="15875"/>
            </a:xfrm>
            <a:custGeom>
              <a:avLst/>
              <a:gdLst>
                <a:gd name="T0" fmla="*/ 19050 w 12"/>
                <a:gd name="T1" fmla="*/ 7938 h 10"/>
                <a:gd name="T2" fmla="*/ 4763 w 12"/>
                <a:gd name="T3" fmla="*/ 15875 h 10"/>
                <a:gd name="T4" fmla="*/ 0 w 12"/>
                <a:gd name="T5" fmla="*/ 7938 h 10"/>
                <a:gd name="T6" fmla="*/ 14288 w 12"/>
                <a:gd name="T7" fmla="*/ 0 h 10"/>
                <a:gd name="T8" fmla="*/ 19050 w 12"/>
                <a:gd name="T9" fmla="*/ 7938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0">
                  <a:moveTo>
                    <a:pt x="12" y="5"/>
                  </a:moveTo>
                  <a:lnTo>
                    <a:pt x="3" y="10"/>
                  </a:lnTo>
                  <a:lnTo>
                    <a:pt x="0" y="5"/>
                  </a:lnTo>
                  <a:lnTo>
                    <a:pt x="9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57" name="Freeform 673"/>
            <p:cNvSpPr>
              <a:spLocks/>
            </p:cNvSpPr>
            <p:nvPr/>
          </p:nvSpPr>
          <p:spPr bwMode="auto">
            <a:xfrm>
              <a:off x="7127875" y="4157431"/>
              <a:ext cx="22225" cy="17463"/>
            </a:xfrm>
            <a:custGeom>
              <a:avLst/>
              <a:gdLst>
                <a:gd name="T0" fmla="*/ 22225 w 14"/>
                <a:gd name="T1" fmla="*/ 7938 h 11"/>
                <a:gd name="T2" fmla="*/ 4763 w 14"/>
                <a:gd name="T3" fmla="*/ 17463 h 11"/>
                <a:gd name="T4" fmla="*/ 0 w 14"/>
                <a:gd name="T5" fmla="*/ 9525 h 11"/>
                <a:gd name="T6" fmla="*/ 15875 w 14"/>
                <a:gd name="T7" fmla="*/ 0 h 11"/>
                <a:gd name="T8" fmla="*/ 22225 w 14"/>
                <a:gd name="T9" fmla="*/ 7938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" h="11">
                  <a:moveTo>
                    <a:pt x="14" y="5"/>
                  </a:moveTo>
                  <a:lnTo>
                    <a:pt x="3" y="11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58" name="Freeform 674"/>
            <p:cNvSpPr>
              <a:spLocks/>
            </p:cNvSpPr>
            <p:nvPr/>
          </p:nvSpPr>
          <p:spPr bwMode="auto">
            <a:xfrm>
              <a:off x="7032625" y="4211406"/>
              <a:ext cx="31750" cy="22225"/>
            </a:xfrm>
            <a:custGeom>
              <a:avLst/>
              <a:gdLst>
                <a:gd name="T0" fmla="*/ 31750 w 20"/>
                <a:gd name="T1" fmla="*/ 3175 h 14"/>
                <a:gd name="T2" fmla="*/ 1588 w 20"/>
                <a:gd name="T3" fmla="*/ 22225 h 14"/>
                <a:gd name="T4" fmla="*/ 0 w 20"/>
                <a:gd name="T5" fmla="*/ 15875 h 14"/>
                <a:gd name="T6" fmla="*/ 30163 w 20"/>
                <a:gd name="T7" fmla="*/ 0 h 14"/>
                <a:gd name="T8" fmla="*/ 31750 w 20"/>
                <a:gd name="T9" fmla="*/ 3175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14">
                  <a:moveTo>
                    <a:pt x="20" y="2"/>
                  </a:moveTo>
                  <a:lnTo>
                    <a:pt x="1" y="14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59" name="Freeform 675"/>
            <p:cNvSpPr>
              <a:spLocks/>
            </p:cNvSpPr>
            <p:nvPr/>
          </p:nvSpPr>
          <p:spPr bwMode="auto">
            <a:xfrm>
              <a:off x="6978650" y="4197119"/>
              <a:ext cx="304800" cy="287338"/>
            </a:xfrm>
            <a:custGeom>
              <a:avLst/>
              <a:gdLst>
                <a:gd name="T0" fmla="*/ 294839 w 153"/>
                <a:gd name="T1" fmla="*/ 177591 h 144"/>
                <a:gd name="T2" fmla="*/ 111561 w 153"/>
                <a:gd name="T3" fmla="*/ 281352 h 144"/>
                <a:gd name="T4" fmla="*/ 85663 w 153"/>
                <a:gd name="T5" fmla="*/ 275366 h 144"/>
                <a:gd name="T6" fmla="*/ 5976 w 153"/>
                <a:gd name="T7" fmla="*/ 135687 h 144"/>
                <a:gd name="T8" fmla="*/ 11953 w 153"/>
                <a:gd name="T9" fmla="*/ 109747 h 144"/>
                <a:gd name="T10" fmla="*/ 195231 w 153"/>
                <a:gd name="T11" fmla="*/ 5986 h 144"/>
                <a:gd name="T12" fmla="*/ 221129 w 153"/>
                <a:gd name="T13" fmla="*/ 11972 h 144"/>
                <a:gd name="T14" fmla="*/ 300816 w 153"/>
                <a:gd name="T15" fmla="*/ 151651 h 144"/>
                <a:gd name="T16" fmla="*/ 294839 w 153"/>
                <a:gd name="T17" fmla="*/ 177591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3" h="144">
                  <a:moveTo>
                    <a:pt x="148" y="89"/>
                  </a:moveTo>
                  <a:cubicBezTo>
                    <a:pt x="56" y="141"/>
                    <a:pt x="56" y="141"/>
                    <a:pt x="56" y="141"/>
                  </a:cubicBezTo>
                  <a:cubicBezTo>
                    <a:pt x="51" y="144"/>
                    <a:pt x="46" y="143"/>
                    <a:pt x="43" y="13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0" y="64"/>
                    <a:pt x="2" y="58"/>
                    <a:pt x="6" y="55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103" y="0"/>
                    <a:pt x="108" y="2"/>
                    <a:pt x="111" y="6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3" y="81"/>
                    <a:pt x="152" y="86"/>
                    <a:pt x="148" y="89"/>
                  </a:cubicBez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0" name="Freeform 676"/>
            <p:cNvSpPr>
              <a:spLocks/>
            </p:cNvSpPr>
            <p:nvPr/>
          </p:nvSpPr>
          <p:spPr bwMode="auto">
            <a:xfrm>
              <a:off x="7061200" y="4273319"/>
              <a:ext cx="57150" cy="55563"/>
            </a:xfrm>
            <a:custGeom>
              <a:avLst/>
              <a:gdLst>
                <a:gd name="T0" fmla="*/ 45326 w 29"/>
                <a:gd name="T1" fmla="*/ 41672 h 28"/>
                <a:gd name="T2" fmla="*/ 31531 w 29"/>
                <a:gd name="T3" fmla="*/ 49610 h 28"/>
                <a:gd name="T4" fmla="*/ 9853 w 29"/>
                <a:gd name="T5" fmla="*/ 43657 h 28"/>
                <a:gd name="T6" fmla="*/ 3941 w 29"/>
                <a:gd name="T7" fmla="*/ 35719 h 28"/>
                <a:gd name="T8" fmla="*/ 11824 w 29"/>
                <a:gd name="T9" fmla="*/ 11906 h 28"/>
                <a:gd name="T10" fmla="*/ 25619 w 29"/>
                <a:gd name="T11" fmla="*/ 3969 h 28"/>
                <a:gd name="T12" fmla="*/ 47297 w 29"/>
                <a:gd name="T13" fmla="*/ 11906 h 28"/>
                <a:gd name="T14" fmla="*/ 53209 w 29"/>
                <a:gd name="T15" fmla="*/ 17860 h 28"/>
                <a:gd name="T16" fmla="*/ 45326 w 29"/>
                <a:gd name="T17" fmla="*/ 41672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6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4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1" name="Freeform 677"/>
            <p:cNvSpPr>
              <a:spLocks/>
            </p:cNvSpPr>
            <p:nvPr/>
          </p:nvSpPr>
          <p:spPr bwMode="auto">
            <a:xfrm>
              <a:off x="7008813" y="4303481"/>
              <a:ext cx="57150" cy="52388"/>
            </a:xfrm>
            <a:custGeom>
              <a:avLst/>
              <a:gdLst>
                <a:gd name="T0" fmla="*/ 47297 w 29"/>
                <a:gd name="T1" fmla="*/ 40746 h 27"/>
                <a:gd name="T2" fmla="*/ 33502 w 29"/>
                <a:gd name="T3" fmla="*/ 48507 h 27"/>
                <a:gd name="T4" fmla="*/ 9853 w 29"/>
                <a:gd name="T5" fmla="*/ 42687 h 27"/>
                <a:gd name="T6" fmla="*/ 5912 w 29"/>
                <a:gd name="T7" fmla="*/ 34925 h 27"/>
                <a:gd name="T8" fmla="*/ 11824 w 29"/>
                <a:gd name="T9" fmla="*/ 11642 h 27"/>
                <a:gd name="T10" fmla="*/ 25619 w 29"/>
                <a:gd name="T11" fmla="*/ 3881 h 27"/>
                <a:gd name="T12" fmla="*/ 49267 w 29"/>
                <a:gd name="T13" fmla="*/ 9701 h 27"/>
                <a:gd name="T14" fmla="*/ 53209 w 29"/>
                <a:gd name="T15" fmla="*/ 17463 h 27"/>
                <a:gd name="T16" fmla="*/ 47297 w 29"/>
                <a:gd name="T17" fmla="*/ 40746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2" name="Freeform 678"/>
            <p:cNvSpPr>
              <a:spLocks/>
            </p:cNvSpPr>
            <p:nvPr/>
          </p:nvSpPr>
          <p:spPr bwMode="auto">
            <a:xfrm>
              <a:off x="7112000" y="4243156"/>
              <a:ext cx="58737" cy="55563"/>
            </a:xfrm>
            <a:custGeom>
              <a:avLst/>
              <a:gdLst>
                <a:gd name="T0" fmla="*/ 46585 w 29"/>
                <a:gd name="T1" fmla="*/ 41672 h 28"/>
                <a:gd name="T2" fmla="*/ 32407 w 29"/>
                <a:gd name="T3" fmla="*/ 49610 h 28"/>
                <a:gd name="T4" fmla="*/ 8102 w 29"/>
                <a:gd name="T5" fmla="*/ 43657 h 28"/>
                <a:gd name="T6" fmla="*/ 4051 w 29"/>
                <a:gd name="T7" fmla="*/ 35719 h 28"/>
                <a:gd name="T8" fmla="*/ 10127 w 29"/>
                <a:gd name="T9" fmla="*/ 13891 h 28"/>
                <a:gd name="T10" fmla="*/ 24305 w 29"/>
                <a:gd name="T11" fmla="*/ 5953 h 28"/>
                <a:gd name="T12" fmla="*/ 48610 w 29"/>
                <a:gd name="T13" fmla="*/ 11906 h 28"/>
                <a:gd name="T14" fmla="*/ 52661 w 29"/>
                <a:gd name="T15" fmla="*/ 19844 h 28"/>
                <a:gd name="T16" fmla="*/ 46585 w 29"/>
                <a:gd name="T17" fmla="*/ 41672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3" name="Freeform 679"/>
            <p:cNvSpPr>
              <a:spLocks/>
            </p:cNvSpPr>
            <p:nvPr/>
          </p:nvSpPr>
          <p:spPr bwMode="auto">
            <a:xfrm>
              <a:off x="7086600" y="4319356"/>
              <a:ext cx="57150" cy="53975"/>
            </a:xfrm>
            <a:custGeom>
              <a:avLst/>
              <a:gdLst>
                <a:gd name="T0" fmla="*/ 47297 w 29"/>
                <a:gd name="T1" fmla="*/ 41981 h 27"/>
                <a:gd name="T2" fmla="*/ 33502 w 29"/>
                <a:gd name="T3" fmla="*/ 49977 h 27"/>
                <a:gd name="T4" fmla="*/ 9853 w 29"/>
                <a:gd name="T5" fmla="*/ 43980 h 27"/>
                <a:gd name="T6" fmla="*/ 5912 w 29"/>
                <a:gd name="T7" fmla="*/ 35983 h 27"/>
                <a:gd name="T8" fmla="*/ 11824 w 29"/>
                <a:gd name="T9" fmla="*/ 11994 h 27"/>
                <a:gd name="T10" fmla="*/ 25619 w 29"/>
                <a:gd name="T11" fmla="*/ 3998 h 27"/>
                <a:gd name="T12" fmla="*/ 49267 w 29"/>
                <a:gd name="T13" fmla="*/ 9995 h 27"/>
                <a:gd name="T14" fmla="*/ 53209 w 29"/>
                <a:gd name="T15" fmla="*/ 17992 h 27"/>
                <a:gd name="T16" fmla="*/ 47297 w 29"/>
                <a:gd name="T17" fmla="*/ 41981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" name="Freeform 680"/>
            <p:cNvSpPr>
              <a:spLocks/>
            </p:cNvSpPr>
            <p:nvPr/>
          </p:nvSpPr>
          <p:spPr bwMode="auto">
            <a:xfrm>
              <a:off x="7035800" y="4347931"/>
              <a:ext cx="57150" cy="53975"/>
            </a:xfrm>
            <a:custGeom>
              <a:avLst/>
              <a:gdLst>
                <a:gd name="T0" fmla="*/ 46945 w 28"/>
                <a:gd name="T1" fmla="*/ 41981 h 27"/>
                <a:gd name="T2" fmla="*/ 32657 w 28"/>
                <a:gd name="T3" fmla="*/ 49977 h 27"/>
                <a:gd name="T4" fmla="*/ 8164 w 28"/>
                <a:gd name="T5" fmla="*/ 43980 h 27"/>
                <a:gd name="T6" fmla="*/ 4082 w 28"/>
                <a:gd name="T7" fmla="*/ 35983 h 27"/>
                <a:gd name="T8" fmla="*/ 10205 w 28"/>
                <a:gd name="T9" fmla="*/ 11994 h 27"/>
                <a:gd name="T10" fmla="*/ 24493 w 28"/>
                <a:gd name="T11" fmla="*/ 3998 h 27"/>
                <a:gd name="T12" fmla="*/ 48986 w 28"/>
                <a:gd name="T13" fmla="*/ 9995 h 27"/>
                <a:gd name="T14" fmla="*/ 53068 w 28"/>
                <a:gd name="T15" fmla="*/ 17992 h 27"/>
                <a:gd name="T16" fmla="*/ 46945 w 28"/>
                <a:gd name="T17" fmla="*/ 41981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8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6" y="0"/>
                    <a:pt x="21" y="1"/>
                    <a:pt x="24" y="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13"/>
                    <a:pt x="27" y="18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" name="Freeform 681"/>
            <p:cNvSpPr>
              <a:spLocks/>
            </p:cNvSpPr>
            <p:nvPr/>
          </p:nvSpPr>
          <p:spPr bwMode="auto">
            <a:xfrm>
              <a:off x="7137400" y="4289194"/>
              <a:ext cx="58737" cy="55563"/>
            </a:xfrm>
            <a:custGeom>
              <a:avLst/>
              <a:gdLst>
                <a:gd name="T0" fmla="*/ 46585 w 29"/>
                <a:gd name="T1" fmla="*/ 41672 h 28"/>
                <a:gd name="T2" fmla="*/ 32407 w 29"/>
                <a:gd name="T3" fmla="*/ 49610 h 28"/>
                <a:gd name="T4" fmla="*/ 10127 w 29"/>
                <a:gd name="T5" fmla="*/ 43657 h 28"/>
                <a:gd name="T6" fmla="*/ 4051 w 29"/>
                <a:gd name="T7" fmla="*/ 35719 h 28"/>
                <a:gd name="T8" fmla="*/ 10127 w 29"/>
                <a:gd name="T9" fmla="*/ 11906 h 28"/>
                <a:gd name="T10" fmla="*/ 24305 w 29"/>
                <a:gd name="T11" fmla="*/ 3969 h 28"/>
                <a:gd name="T12" fmla="*/ 48610 w 29"/>
                <a:gd name="T13" fmla="*/ 11906 h 28"/>
                <a:gd name="T14" fmla="*/ 52661 w 29"/>
                <a:gd name="T15" fmla="*/ 19844 h 28"/>
                <a:gd name="T16" fmla="*/ 46585 w 29"/>
                <a:gd name="T17" fmla="*/ 41672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7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6" name="Freeform 682"/>
            <p:cNvSpPr>
              <a:spLocks/>
            </p:cNvSpPr>
            <p:nvPr/>
          </p:nvSpPr>
          <p:spPr bwMode="auto">
            <a:xfrm>
              <a:off x="7112000" y="4363806"/>
              <a:ext cx="58737" cy="53975"/>
            </a:xfrm>
            <a:custGeom>
              <a:avLst/>
              <a:gdLst>
                <a:gd name="T0" fmla="*/ 48610 w 29"/>
                <a:gd name="T1" fmla="*/ 41981 h 27"/>
                <a:gd name="T2" fmla="*/ 34432 w 29"/>
                <a:gd name="T3" fmla="*/ 49977 h 27"/>
                <a:gd name="T4" fmla="*/ 10127 w 29"/>
                <a:gd name="T5" fmla="*/ 43980 h 27"/>
                <a:gd name="T6" fmla="*/ 6076 w 29"/>
                <a:gd name="T7" fmla="*/ 35983 h 27"/>
                <a:gd name="T8" fmla="*/ 12152 w 29"/>
                <a:gd name="T9" fmla="*/ 11994 h 27"/>
                <a:gd name="T10" fmla="*/ 26330 w 29"/>
                <a:gd name="T11" fmla="*/ 3998 h 27"/>
                <a:gd name="T12" fmla="*/ 50635 w 29"/>
                <a:gd name="T13" fmla="*/ 9995 h 27"/>
                <a:gd name="T14" fmla="*/ 54686 w 29"/>
                <a:gd name="T15" fmla="*/ 17992 h 27"/>
                <a:gd name="T16" fmla="*/ 48610 w 29"/>
                <a:gd name="T17" fmla="*/ 41981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8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" name="Freeform 683"/>
            <p:cNvSpPr>
              <a:spLocks/>
            </p:cNvSpPr>
            <p:nvPr/>
          </p:nvSpPr>
          <p:spPr bwMode="auto">
            <a:xfrm>
              <a:off x="7062788" y="4392381"/>
              <a:ext cx="57150" cy="55563"/>
            </a:xfrm>
            <a:custGeom>
              <a:avLst/>
              <a:gdLst>
                <a:gd name="T0" fmla="*/ 45326 w 29"/>
                <a:gd name="T1" fmla="*/ 43657 h 28"/>
                <a:gd name="T2" fmla="*/ 31531 w 29"/>
                <a:gd name="T3" fmla="*/ 51594 h 28"/>
                <a:gd name="T4" fmla="*/ 7883 w 29"/>
                <a:gd name="T5" fmla="*/ 43657 h 28"/>
                <a:gd name="T6" fmla="*/ 3941 w 29"/>
                <a:gd name="T7" fmla="*/ 37703 h 28"/>
                <a:gd name="T8" fmla="*/ 9853 w 29"/>
                <a:gd name="T9" fmla="*/ 13891 h 28"/>
                <a:gd name="T10" fmla="*/ 23648 w 29"/>
                <a:gd name="T11" fmla="*/ 5953 h 28"/>
                <a:gd name="T12" fmla="*/ 47297 w 29"/>
                <a:gd name="T13" fmla="*/ 11906 h 28"/>
                <a:gd name="T14" fmla="*/ 51238 w 29"/>
                <a:gd name="T15" fmla="*/ 19844 h 28"/>
                <a:gd name="T16" fmla="*/ 45326 w 29"/>
                <a:gd name="T17" fmla="*/ 43657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8">
                  <a:moveTo>
                    <a:pt x="23" y="22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2" y="28"/>
                    <a:pt x="7" y="27"/>
                    <a:pt x="4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2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" name="Freeform 684"/>
            <p:cNvSpPr>
              <a:spLocks/>
            </p:cNvSpPr>
            <p:nvPr/>
          </p:nvSpPr>
          <p:spPr bwMode="auto">
            <a:xfrm>
              <a:off x="7164388" y="4335231"/>
              <a:ext cx="57150" cy="53975"/>
            </a:xfrm>
            <a:custGeom>
              <a:avLst/>
              <a:gdLst>
                <a:gd name="T0" fmla="*/ 45326 w 29"/>
                <a:gd name="T1" fmla="*/ 41981 h 27"/>
                <a:gd name="T2" fmla="*/ 31531 w 29"/>
                <a:gd name="T3" fmla="*/ 49977 h 27"/>
                <a:gd name="T4" fmla="*/ 9853 w 29"/>
                <a:gd name="T5" fmla="*/ 43980 h 27"/>
                <a:gd name="T6" fmla="*/ 3941 w 29"/>
                <a:gd name="T7" fmla="*/ 35983 h 27"/>
                <a:gd name="T8" fmla="*/ 11824 w 29"/>
                <a:gd name="T9" fmla="*/ 11994 h 27"/>
                <a:gd name="T10" fmla="*/ 25619 w 29"/>
                <a:gd name="T11" fmla="*/ 3998 h 27"/>
                <a:gd name="T12" fmla="*/ 47297 w 29"/>
                <a:gd name="T13" fmla="*/ 9995 h 27"/>
                <a:gd name="T14" fmla="*/ 53209 w 29"/>
                <a:gd name="T15" fmla="*/ 17992 h 27"/>
                <a:gd name="T16" fmla="*/ 45326 w 29"/>
                <a:gd name="T17" fmla="*/ 41981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9" name="Freeform 685"/>
            <p:cNvSpPr>
              <a:spLocks/>
            </p:cNvSpPr>
            <p:nvPr/>
          </p:nvSpPr>
          <p:spPr bwMode="auto">
            <a:xfrm>
              <a:off x="7162800" y="4219344"/>
              <a:ext cx="49212" cy="52388"/>
            </a:xfrm>
            <a:custGeom>
              <a:avLst/>
              <a:gdLst>
                <a:gd name="T0" fmla="*/ 43307 w 25"/>
                <a:gd name="T1" fmla="*/ 40298 h 26"/>
                <a:gd name="T2" fmla="*/ 27559 w 25"/>
                <a:gd name="T3" fmla="*/ 50373 h 26"/>
                <a:gd name="T4" fmla="*/ 15748 w 25"/>
                <a:gd name="T5" fmla="*/ 46343 h 26"/>
                <a:gd name="T6" fmla="*/ 1968 w 25"/>
                <a:gd name="T7" fmla="*/ 24179 h 26"/>
                <a:gd name="T8" fmla="*/ 5905 w 25"/>
                <a:gd name="T9" fmla="*/ 12090 h 26"/>
                <a:gd name="T10" fmla="*/ 21653 w 25"/>
                <a:gd name="T11" fmla="*/ 2015 h 26"/>
                <a:gd name="T12" fmla="*/ 33464 w 25"/>
                <a:gd name="T13" fmla="*/ 4030 h 26"/>
                <a:gd name="T14" fmla="*/ 47244 w 25"/>
                <a:gd name="T15" fmla="*/ 28209 h 26"/>
                <a:gd name="T16" fmla="*/ 43307 w 25"/>
                <a:gd name="T17" fmla="*/ 40298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" h="26">
                  <a:moveTo>
                    <a:pt x="22" y="20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5"/>
                    <a:pt x="8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0"/>
                    <a:pt x="1" y="7"/>
                    <a:pt x="3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0"/>
                    <a:pt x="16" y="0"/>
                    <a:pt x="17" y="2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70" name="Freeform 686"/>
            <p:cNvSpPr>
              <a:spLocks/>
            </p:cNvSpPr>
            <p:nvPr/>
          </p:nvSpPr>
          <p:spPr bwMode="auto">
            <a:xfrm>
              <a:off x="7213600" y="4308244"/>
              <a:ext cx="49212" cy="52388"/>
            </a:xfrm>
            <a:custGeom>
              <a:avLst/>
              <a:gdLst>
                <a:gd name="T0" fmla="*/ 43307 w 25"/>
                <a:gd name="T1" fmla="*/ 42313 h 26"/>
                <a:gd name="T2" fmla="*/ 27559 w 25"/>
                <a:gd name="T3" fmla="*/ 50373 h 26"/>
                <a:gd name="T4" fmla="*/ 15748 w 25"/>
                <a:gd name="T5" fmla="*/ 46343 h 26"/>
                <a:gd name="T6" fmla="*/ 3937 w 25"/>
                <a:gd name="T7" fmla="*/ 26194 h 26"/>
                <a:gd name="T8" fmla="*/ 5905 w 25"/>
                <a:gd name="T9" fmla="*/ 12090 h 26"/>
                <a:gd name="T10" fmla="*/ 21653 w 25"/>
                <a:gd name="T11" fmla="*/ 4030 h 26"/>
                <a:gd name="T12" fmla="*/ 35433 w 25"/>
                <a:gd name="T13" fmla="*/ 6045 h 26"/>
                <a:gd name="T14" fmla="*/ 47244 w 25"/>
                <a:gd name="T15" fmla="*/ 28209 h 26"/>
                <a:gd name="T16" fmla="*/ 43307 w 25"/>
                <a:gd name="T17" fmla="*/ 42313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" h="26">
                  <a:moveTo>
                    <a:pt x="22" y="21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6"/>
                    <a:pt x="8" y="2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8"/>
                    <a:pt x="3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1"/>
                  </a:cubicBez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71" name="Freeform 687"/>
            <p:cNvSpPr>
              <a:spLocks/>
            </p:cNvSpPr>
            <p:nvPr/>
          </p:nvSpPr>
          <p:spPr bwMode="auto">
            <a:xfrm>
              <a:off x="7188200" y="4265381"/>
              <a:ext cx="49212" cy="49213"/>
            </a:xfrm>
            <a:custGeom>
              <a:avLst/>
              <a:gdLst>
                <a:gd name="T0" fmla="*/ 41338 w 25"/>
                <a:gd name="T1" fmla="*/ 39370 h 25"/>
                <a:gd name="T2" fmla="*/ 29527 w 25"/>
                <a:gd name="T3" fmla="*/ 47244 h 25"/>
                <a:gd name="T4" fmla="*/ 13779 w 25"/>
                <a:gd name="T5" fmla="*/ 43307 h 25"/>
                <a:gd name="T6" fmla="*/ 3937 w 25"/>
                <a:gd name="T7" fmla="*/ 25591 h 25"/>
                <a:gd name="T8" fmla="*/ 7874 w 25"/>
                <a:gd name="T9" fmla="*/ 9843 h 25"/>
                <a:gd name="T10" fmla="*/ 19685 w 25"/>
                <a:gd name="T11" fmla="*/ 1969 h 25"/>
                <a:gd name="T12" fmla="*/ 35433 w 25"/>
                <a:gd name="T13" fmla="*/ 5906 h 25"/>
                <a:gd name="T14" fmla="*/ 45275 w 25"/>
                <a:gd name="T15" fmla="*/ 25591 h 25"/>
                <a:gd name="T16" fmla="*/ 41338 w 25"/>
                <a:gd name="T17" fmla="*/ 39370 h 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" h="25">
                  <a:moveTo>
                    <a:pt x="21" y="20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2" y="25"/>
                    <a:pt x="9" y="24"/>
                    <a:pt x="7" y="2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7"/>
                    <a:pt x="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3" y="0"/>
                    <a:pt x="16" y="1"/>
                    <a:pt x="18" y="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5"/>
                    <a:pt x="24" y="19"/>
                    <a:pt x="21" y="20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72" name="Freeform 688"/>
            <p:cNvSpPr>
              <a:spLocks/>
            </p:cNvSpPr>
            <p:nvPr/>
          </p:nvSpPr>
          <p:spPr bwMode="auto">
            <a:xfrm>
              <a:off x="6959600" y="4163781"/>
              <a:ext cx="215900" cy="128588"/>
            </a:xfrm>
            <a:custGeom>
              <a:avLst/>
              <a:gdLst>
                <a:gd name="T0" fmla="*/ 215900 w 136"/>
                <a:gd name="T1" fmla="*/ 6350 h 81"/>
                <a:gd name="T2" fmla="*/ 1588 w 136"/>
                <a:gd name="T3" fmla="*/ 128588 h 81"/>
                <a:gd name="T4" fmla="*/ 0 w 136"/>
                <a:gd name="T5" fmla="*/ 123825 h 81"/>
                <a:gd name="T6" fmla="*/ 214313 w 136"/>
                <a:gd name="T7" fmla="*/ 0 h 81"/>
                <a:gd name="T8" fmla="*/ 215900 w 136"/>
                <a:gd name="T9" fmla="*/ 635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81">
                  <a:moveTo>
                    <a:pt x="136" y="4"/>
                  </a:moveTo>
                  <a:lnTo>
                    <a:pt x="1" y="81"/>
                  </a:lnTo>
                  <a:lnTo>
                    <a:pt x="0" y="78"/>
                  </a:lnTo>
                  <a:lnTo>
                    <a:pt x="135" y="0"/>
                  </a:lnTo>
                  <a:lnTo>
                    <a:pt x="136" y="4"/>
                  </a:ln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73" name="Freeform 689"/>
            <p:cNvSpPr>
              <a:spLocks/>
            </p:cNvSpPr>
            <p:nvPr/>
          </p:nvSpPr>
          <p:spPr bwMode="auto">
            <a:xfrm>
              <a:off x="9320213" y="4790844"/>
              <a:ext cx="55562" cy="125413"/>
            </a:xfrm>
            <a:custGeom>
              <a:avLst/>
              <a:gdLst>
                <a:gd name="T0" fmla="*/ 45640 w 28"/>
                <a:gd name="T1" fmla="*/ 73655 h 63"/>
                <a:gd name="T2" fmla="*/ 55562 w 28"/>
                <a:gd name="T3" fmla="*/ 21898 h 63"/>
                <a:gd name="T4" fmla="*/ 17859 w 28"/>
                <a:gd name="T5" fmla="*/ 27870 h 63"/>
                <a:gd name="T6" fmla="*/ 3969 w 28"/>
                <a:gd name="T7" fmla="*/ 107497 h 63"/>
                <a:gd name="T8" fmla="*/ 45640 w 28"/>
                <a:gd name="T9" fmla="*/ 73655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63">
                  <a:moveTo>
                    <a:pt x="23" y="37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1" y="0"/>
                    <a:pt x="9" y="14"/>
                  </a:cubicBezTo>
                  <a:cubicBezTo>
                    <a:pt x="9" y="14"/>
                    <a:pt x="0" y="46"/>
                    <a:pt x="2" y="54"/>
                  </a:cubicBezTo>
                  <a:cubicBezTo>
                    <a:pt x="4" y="63"/>
                    <a:pt x="23" y="37"/>
                    <a:pt x="23" y="37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74" name="Freeform 690"/>
            <p:cNvSpPr>
              <a:spLocks/>
            </p:cNvSpPr>
            <p:nvPr/>
          </p:nvSpPr>
          <p:spPr bwMode="auto">
            <a:xfrm>
              <a:off x="7650163" y="4530494"/>
              <a:ext cx="565150" cy="630238"/>
            </a:xfrm>
            <a:custGeom>
              <a:avLst/>
              <a:gdLst>
                <a:gd name="T0" fmla="*/ 441325 w 356"/>
                <a:gd name="T1" fmla="*/ 25400 h 397"/>
                <a:gd name="T2" fmla="*/ 398463 w 356"/>
                <a:gd name="T3" fmla="*/ 11113 h 397"/>
                <a:gd name="T4" fmla="*/ 361950 w 356"/>
                <a:gd name="T5" fmla="*/ 36513 h 397"/>
                <a:gd name="T6" fmla="*/ 319088 w 356"/>
                <a:gd name="T7" fmla="*/ 23813 h 397"/>
                <a:gd name="T8" fmla="*/ 282575 w 356"/>
                <a:gd name="T9" fmla="*/ 49213 h 397"/>
                <a:gd name="T10" fmla="*/ 238125 w 356"/>
                <a:gd name="T11" fmla="*/ 36513 h 397"/>
                <a:gd name="T12" fmla="*/ 203200 w 356"/>
                <a:gd name="T13" fmla="*/ 61913 h 397"/>
                <a:gd name="T14" fmla="*/ 158750 w 356"/>
                <a:gd name="T15" fmla="*/ 49213 h 397"/>
                <a:gd name="T16" fmla="*/ 123825 w 356"/>
                <a:gd name="T17" fmla="*/ 74613 h 397"/>
                <a:gd name="T18" fmla="*/ 79375 w 356"/>
                <a:gd name="T19" fmla="*/ 61913 h 397"/>
                <a:gd name="T20" fmla="*/ 42863 w 356"/>
                <a:gd name="T21" fmla="*/ 87313 h 397"/>
                <a:gd name="T22" fmla="*/ 0 w 356"/>
                <a:gd name="T23" fmla="*/ 73025 h 397"/>
                <a:gd name="T24" fmla="*/ 3175 w 356"/>
                <a:gd name="T25" fmla="*/ 93663 h 397"/>
                <a:gd name="T26" fmla="*/ 38100 w 356"/>
                <a:gd name="T27" fmla="*/ 312738 h 397"/>
                <a:gd name="T28" fmla="*/ 87313 w 356"/>
                <a:gd name="T29" fmla="*/ 630238 h 397"/>
                <a:gd name="T30" fmla="*/ 565150 w 356"/>
                <a:gd name="T31" fmla="*/ 557213 h 397"/>
                <a:gd name="T32" fmla="*/ 515938 w 356"/>
                <a:gd name="T33" fmla="*/ 238125 h 397"/>
                <a:gd name="T34" fmla="*/ 481013 w 356"/>
                <a:gd name="T35" fmla="*/ 19050 h 397"/>
                <a:gd name="T36" fmla="*/ 477838 w 356"/>
                <a:gd name="T37" fmla="*/ 0 h 397"/>
                <a:gd name="T38" fmla="*/ 441325 w 356"/>
                <a:gd name="T39" fmla="*/ 25400 h 39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56" h="397">
                  <a:moveTo>
                    <a:pt x="278" y="16"/>
                  </a:moveTo>
                  <a:lnTo>
                    <a:pt x="251" y="7"/>
                  </a:lnTo>
                  <a:lnTo>
                    <a:pt x="228" y="23"/>
                  </a:lnTo>
                  <a:lnTo>
                    <a:pt x="201" y="15"/>
                  </a:lnTo>
                  <a:lnTo>
                    <a:pt x="178" y="31"/>
                  </a:lnTo>
                  <a:lnTo>
                    <a:pt x="150" y="23"/>
                  </a:lnTo>
                  <a:lnTo>
                    <a:pt x="128" y="39"/>
                  </a:lnTo>
                  <a:lnTo>
                    <a:pt x="100" y="31"/>
                  </a:lnTo>
                  <a:lnTo>
                    <a:pt x="78" y="47"/>
                  </a:lnTo>
                  <a:lnTo>
                    <a:pt x="50" y="39"/>
                  </a:lnTo>
                  <a:lnTo>
                    <a:pt x="27" y="55"/>
                  </a:lnTo>
                  <a:lnTo>
                    <a:pt x="0" y="46"/>
                  </a:lnTo>
                  <a:lnTo>
                    <a:pt x="2" y="59"/>
                  </a:lnTo>
                  <a:lnTo>
                    <a:pt x="24" y="197"/>
                  </a:lnTo>
                  <a:lnTo>
                    <a:pt x="55" y="397"/>
                  </a:lnTo>
                  <a:lnTo>
                    <a:pt x="356" y="351"/>
                  </a:lnTo>
                  <a:lnTo>
                    <a:pt x="325" y="150"/>
                  </a:lnTo>
                  <a:lnTo>
                    <a:pt x="303" y="12"/>
                  </a:lnTo>
                  <a:lnTo>
                    <a:pt x="301" y="0"/>
                  </a:lnTo>
                  <a:lnTo>
                    <a:pt x="278" y="16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75" name="Freeform 691"/>
            <p:cNvSpPr>
              <a:spLocks/>
            </p:cNvSpPr>
            <p:nvPr/>
          </p:nvSpPr>
          <p:spPr bwMode="auto">
            <a:xfrm>
              <a:off x="7689850" y="4589231"/>
              <a:ext cx="423862" cy="117475"/>
            </a:xfrm>
            <a:custGeom>
              <a:avLst/>
              <a:gdLst>
                <a:gd name="T0" fmla="*/ 417892 w 213"/>
                <a:gd name="T1" fmla="*/ 53760 h 59"/>
                <a:gd name="T2" fmla="*/ 13930 w 213"/>
                <a:gd name="T3" fmla="*/ 115484 h 59"/>
                <a:gd name="T4" fmla="*/ 7960 w 213"/>
                <a:gd name="T5" fmla="*/ 111502 h 59"/>
                <a:gd name="T6" fmla="*/ 0 w 213"/>
                <a:gd name="T7" fmla="*/ 71680 h 59"/>
                <a:gd name="T8" fmla="*/ 5970 w 213"/>
                <a:gd name="T9" fmla="*/ 63715 h 59"/>
                <a:gd name="T10" fmla="*/ 409932 w 213"/>
                <a:gd name="T11" fmla="*/ 0 h 59"/>
                <a:gd name="T12" fmla="*/ 417892 w 213"/>
                <a:gd name="T13" fmla="*/ 5973 h 59"/>
                <a:gd name="T14" fmla="*/ 423862 w 213"/>
                <a:gd name="T15" fmla="*/ 45795 h 59"/>
                <a:gd name="T16" fmla="*/ 417892 w 213"/>
                <a:gd name="T17" fmla="*/ 53760 h 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3" h="59">
                  <a:moveTo>
                    <a:pt x="210" y="27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4" y="57"/>
                    <a:pt x="4" y="5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1" y="32"/>
                    <a:pt x="3" y="32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8" y="0"/>
                    <a:pt x="209" y="1"/>
                    <a:pt x="210" y="3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213" y="25"/>
                    <a:pt x="212" y="27"/>
                    <a:pt x="210" y="27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76" name="Freeform 692"/>
            <p:cNvSpPr>
              <a:spLocks/>
            </p:cNvSpPr>
            <p:nvPr/>
          </p:nvSpPr>
          <p:spPr bwMode="auto">
            <a:xfrm>
              <a:off x="7700963" y="4711469"/>
              <a:ext cx="144462" cy="166688"/>
            </a:xfrm>
            <a:custGeom>
              <a:avLst/>
              <a:gdLst>
                <a:gd name="T0" fmla="*/ 138443 w 72"/>
                <a:gd name="T1" fmla="*/ 148829 h 84"/>
                <a:gd name="T2" fmla="*/ 30096 w 72"/>
                <a:gd name="T3" fmla="*/ 164704 h 84"/>
                <a:gd name="T4" fmla="*/ 22071 w 72"/>
                <a:gd name="T5" fmla="*/ 160735 h 84"/>
                <a:gd name="T6" fmla="*/ 0 w 72"/>
                <a:gd name="T7" fmla="*/ 23813 h 84"/>
                <a:gd name="T8" fmla="*/ 6019 w 72"/>
                <a:gd name="T9" fmla="*/ 17859 h 84"/>
                <a:gd name="T10" fmla="*/ 116372 w 72"/>
                <a:gd name="T11" fmla="*/ 0 h 84"/>
                <a:gd name="T12" fmla="*/ 122391 w 72"/>
                <a:gd name="T13" fmla="*/ 5953 h 84"/>
                <a:gd name="T14" fmla="*/ 144462 w 72"/>
                <a:gd name="T15" fmla="*/ 140891 h 84"/>
                <a:gd name="T16" fmla="*/ 138443 w 72"/>
                <a:gd name="T17" fmla="*/ 148829 h 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2" h="84">
                  <a:moveTo>
                    <a:pt x="69" y="75"/>
                  </a:moveTo>
                  <a:cubicBezTo>
                    <a:pt x="15" y="83"/>
                    <a:pt x="15" y="83"/>
                    <a:pt x="15" y="83"/>
                  </a:cubicBezTo>
                  <a:cubicBezTo>
                    <a:pt x="13" y="84"/>
                    <a:pt x="11" y="82"/>
                    <a:pt x="11" y="8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9"/>
                    <a:pt x="3" y="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73"/>
                    <a:pt x="71" y="75"/>
                    <a:pt x="69" y="7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77" name="Freeform 693"/>
            <p:cNvSpPr>
              <a:spLocks/>
            </p:cNvSpPr>
            <p:nvPr/>
          </p:nvSpPr>
          <p:spPr bwMode="auto">
            <a:xfrm>
              <a:off x="7727950" y="4874981"/>
              <a:ext cx="155575" cy="242888"/>
            </a:xfrm>
            <a:custGeom>
              <a:avLst/>
              <a:gdLst>
                <a:gd name="T0" fmla="*/ 147597 w 78"/>
                <a:gd name="T1" fmla="*/ 226961 h 122"/>
                <a:gd name="T2" fmla="*/ 41886 w 78"/>
                <a:gd name="T3" fmla="*/ 242888 h 122"/>
                <a:gd name="T4" fmla="*/ 33907 w 78"/>
                <a:gd name="T5" fmla="*/ 236915 h 122"/>
                <a:gd name="T6" fmla="*/ 0 w 78"/>
                <a:gd name="T7" fmla="*/ 25882 h 122"/>
                <a:gd name="T8" fmla="*/ 5984 w 78"/>
                <a:gd name="T9" fmla="*/ 15927 h 122"/>
                <a:gd name="T10" fmla="*/ 113689 w 78"/>
                <a:gd name="T11" fmla="*/ 0 h 122"/>
                <a:gd name="T12" fmla="*/ 121668 w 78"/>
                <a:gd name="T13" fmla="*/ 5973 h 122"/>
                <a:gd name="T14" fmla="*/ 155575 w 78"/>
                <a:gd name="T15" fmla="*/ 217006 h 122"/>
                <a:gd name="T16" fmla="*/ 147597 w 78"/>
                <a:gd name="T17" fmla="*/ 226961 h 1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8" h="122">
                  <a:moveTo>
                    <a:pt x="74" y="114"/>
                  </a:moveTo>
                  <a:cubicBezTo>
                    <a:pt x="21" y="122"/>
                    <a:pt x="21" y="122"/>
                    <a:pt x="21" y="122"/>
                  </a:cubicBezTo>
                  <a:cubicBezTo>
                    <a:pt x="19" y="122"/>
                    <a:pt x="17" y="121"/>
                    <a:pt x="17" y="1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11"/>
                    <a:pt x="76" y="113"/>
                    <a:pt x="74" y="114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78" name="Freeform 694"/>
            <p:cNvSpPr>
              <a:spLocks/>
            </p:cNvSpPr>
            <p:nvPr/>
          </p:nvSpPr>
          <p:spPr bwMode="auto">
            <a:xfrm>
              <a:off x="7840663" y="4665431"/>
              <a:ext cx="282575" cy="85725"/>
            </a:xfrm>
            <a:custGeom>
              <a:avLst/>
              <a:gdLst>
                <a:gd name="T0" fmla="*/ 278595 w 142"/>
                <a:gd name="T1" fmla="*/ 43859 h 43"/>
                <a:gd name="T2" fmla="*/ 11940 w 142"/>
                <a:gd name="T3" fmla="*/ 85725 h 43"/>
                <a:gd name="T4" fmla="*/ 5970 w 142"/>
                <a:gd name="T5" fmla="*/ 81738 h 43"/>
                <a:gd name="T6" fmla="*/ 0 w 142"/>
                <a:gd name="T7" fmla="*/ 47847 h 43"/>
                <a:gd name="T8" fmla="*/ 3980 w 142"/>
                <a:gd name="T9" fmla="*/ 41866 h 43"/>
                <a:gd name="T10" fmla="*/ 272625 w 142"/>
                <a:gd name="T11" fmla="*/ 0 h 43"/>
                <a:gd name="T12" fmla="*/ 276605 w 142"/>
                <a:gd name="T13" fmla="*/ 3987 h 43"/>
                <a:gd name="T14" fmla="*/ 282575 w 142"/>
                <a:gd name="T15" fmla="*/ 37878 h 43"/>
                <a:gd name="T16" fmla="*/ 278595 w 142"/>
                <a:gd name="T17" fmla="*/ 43859 h 4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2" h="43">
                  <a:moveTo>
                    <a:pt x="140" y="22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3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1"/>
                    <a:pt x="139" y="2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2" y="20"/>
                    <a:pt x="141" y="21"/>
                    <a:pt x="140" y="22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79" name="Freeform 695"/>
            <p:cNvSpPr>
              <a:spLocks/>
            </p:cNvSpPr>
            <p:nvPr/>
          </p:nvSpPr>
          <p:spPr bwMode="auto">
            <a:xfrm>
              <a:off x="7848600" y="4720994"/>
              <a:ext cx="280987" cy="69850"/>
            </a:xfrm>
            <a:custGeom>
              <a:avLst/>
              <a:gdLst>
                <a:gd name="T0" fmla="*/ 280987 w 177"/>
                <a:gd name="T1" fmla="*/ 25400 h 44"/>
                <a:gd name="T2" fmla="*/ 4762 w 177"/>
                <a:gd name="T3" fmla="*/ 69850 h 44"/>
                <a:gd name="T4" fmla="*/ 0 w 177"/>
                <a:gd name="T5" fmla="*/ 44450 h 44"/>
                <a:gd name="T6" fmla="*/ 277812 w 177"/>
                <a:gd name="T7" fmla="*/ 0 h 44"/>
                <a:gd name="T8" fmla="*/ 280987 w 177"/>
                <a:gd name="T9" fmla="*/ 2540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7" h="44">
                  <a:moveTo>
                    <a:pt x="177" y="16"/>
                  </a:moveTo>
                  <a:lnTo>
                    <a:pt x="3" y="44"/>
                  </a:lnTo>
                  <a:lnTo>
                    <a:pt x="0" y="28"/>
                  </a:lnTo>
                  <a:lnTo>
                    <a:pt x="175" y="0"/>
                  </a:lnTo>
                  <a:lnTo>
                    <a:pt x="177" y="16"/>
                  </a:ln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80" name="Freeform 696"/>
            <p:cNvSpPr>
              <a:spLocks/>
            </p:cNvSpPr>
            <p:nvPr/>
          </p:nvSpPr>
          <p:spPr bwMode="auto">
            <a:xfrm>
              <a:off x="7856538" y="4768619"/>
              <a:ext cx="279400" cy="53975"/>
            </a:xfrm>
            <a:custGeom>
              <a:avLst/>
              <a:gdLst>
                <a:gd name="T0" fmla="*/ 277404 w 140"/>
                <a:gd name="T1" fmla="*/ 9995 h 27"/>
                <a:gd name="T2" fmla="*/ 3991 w 140"/>
                <a:gd name="T3" fmla="*/ 53975 h 27"/>
                <a:gd name="T4" fmla="*/ 1996 w 140"/>
                <a:gd name="T5" fmla="*/ 49977 h 27"/>
                <a:gd name="T6" fmla="*/ 0 w 140"/>
                <a:gd name="T7" fmla="*/ 43980 h 27"/>
                <a:gd name="T8" fmla="*/ 1996 w 140"/>
                <a:gd name="T9" fmla="*/ 41981 h 27"/>
                <a:gd name="T10" fmla="*/ 275409 w 140"/>
                <a:gd name="T11" fmla="*/ 0 h 27"/>
                <a:gd name="T12" fmla="*/ 277404 w 140"/>
                <a:gd name="T13" fmla="*/ 1999 h 27"/>
                <a:gd name="T14" fmla="*/ 279400 w 140"/>
                <a:gd name="T15" fmla="*/ 7996 h 27"/>
                <a:gd name="T16" fmla="*/ 277404 w 140"/>
                <a:gd name="T17" fmla="*/ 999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4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81" name="Freeform 697"/>
            <p:cNvSpPr>
              <a:spLocks/>
            </p:cNvSpPr>
            <p:nvPr/>
          </p:nvSpPr>
          <p:spPr bwMode="auto">
            <a:xfrm>
              <a:off x="7861300" y="4789256"/>
              <a:ext cx="276225" cy="53975"/>
            </a:xfrm>
            <a:custGeom>
              <a:avLst/>
              <a:gdLst>
                <a:gd name="T0" fmla="*/ 274238 w 139"/>
                <a:gd name="T1" fmla="*/ 11994 h 27"/>
                <a:gd name="T2" fmla="*/ 3974 w 139"/>
                <a:gd name="T3" fmla="*/ 53975 h 27"/>
                <a:gd name="T4" fmla="*/ 0 w 139"/>
                <a:gd name="T5" fmla="*/ 51976 h 27"/>
                <a:gd name="T6" fmla="*/ 0 w 139"/>
                <a:gd name="T7" fmla="*/ 45979 h 27"/>
                <a:gd name="T8" fmla="*/ 1987 w 139"/>
                <a:gd name="T9" fmla="*/ 41981 h 27"/>
                <a:gd name="T10" fmla="*/ 272251 w 139"/>
                <a:gd name="T11" fmla="*/ 0 h 27"/>
                <a:gd name="T12" fmla="*/ 276225 w 139"/>
                <a:gd name="T13" fmla="*/ 1999 h 27"/>
                <a:gd name="T14" fmla="*/ 276225 w 139"/>
                <a:gd name="T15" fmla="*/ 7996 h 27"/>
                <a:gd name="T16" fmla="*/ 274238 w 139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82" name="Freeform 698"/>
            <p:cNvSpPr>
              <a:spLocks/>
            </p:cNvSpPr>
            <p:nvPr/>
          </p:nvSpPr>
          <p:spPr bwMode="auto">
            <a:xfrm>
              <a:off x="7862888" y="4808306"/>
              <a:ext cx="279400" cy="53975"/>
            </a:xfrm>
            <a:custGeom>
              <a:avLst/>
              <a:gdLst>
                <a:gd name="T0" fmla="*/ 277404 w 140"/>
                <a:gd name="T1" fmla="*/ 11994 h 27"/>
                <a:gd name="T2" fmla="*/ 3991 w 140"/>
                <a:gd name="T3" fmla="*/ 53975 h 27"/>
                <a:gd name="T4" fmla="*/ 1996 w 140"/>
                <a:gd name="T5" fmla="*/ 51976 h 27"/>
                <a:gd name="T6" fmla="*/ 0 w 140"/>
                <a:gd name="T7" fmla="*/ 45979 h 27"/>
                <a:gd name="T8" fmla="*/ 1996 w 140"/>
                <a:gd name="T9" fmla="*/ 41981 h 27"/>
                <a:gd name="T10" fmla="*/ 275409 w 140"/>
                <a:gd name="T11" fmla="*/ 0 h 27"/>
                <a:gd name="T12" fmla="*/ 277404 w 140"/>
                <a:gd name="T13" fmla="*/ 1999 h 27"/>
                <a:gd name="T14" fmla="*/ 279400 w 140"/>
                <a:gd name="T15" fmla="*/ 7996 h 27"/>
                <a:gd name="T16" fmla="*/ 277404 w 140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83" name="Freeform 699"/>
            <p:cNvSpPr>
              <a:spLocks/>
            </p:cNvSpPr>
            <p:nvPr/>
          </p:nvSpPr>
          <p:spPr bwMode="auto">
            <a:xfrm>
              <a:off x="7867650" y="4828944"/>
              <a:ext cx="277812" cy="53975"/>
            </a:xfrm>
            <a:custGeom>
              <a:avLst/>
              <a:gdLst>
                <a:gd name="T0" fmla="*/ 273843 w 140"/>
                <a:gd name="T1" fmla="*/ 11994 h 27"/>
                <a:gd name="T2" fmla="*/ 3969 w 140"/>
                <a:gd name="T3" fmla="*/ 53975 h 27"/>
                <a:gd name="T4" fmla="*/ 0 w 140"/>
                <a:gd name="T5" fmla="*/ 51976 h 27"/>
                <a:gd name="T6" fmla="*/ 0 w 140"/>
                <a:gd name="T7" fmla="*/ 45979 h 27"/>
                <a:gd name="T8" fmla="*/ 1984 w 140"/>
                <a:gd name="T9" fmla="*/ 43980 h 27"/>
                <a:gd name="T10" fmla="*/ 273843 w 140"/>
                <a:gd name="T11" fmla="*/ 0 h 27"/>
                <a:gd name="T12" fmla="*/ 275828 w 140"/>
                <a:gd name="T13" fmla="*/ 1999 h 27"/>
                <a:gd name="T14" fmla="*/ 277812 w 140"/>
                <a:gd name="T15" fmla="*/ 7996 h 27"/>
                <a:gd name="T16" fmla="*/ 273843 w 140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84" name="Freeform 700"/>
            <p:cNvSpPr>
              <a:spLocks/>
            </p:cNvSpPr>
            <p:nvPr/>
          </p:nvSpPr>
          <p:spPr bwMode="auto">
            <a:xfrm>
              <a:off x="7869238" y="4847994"/>
              <a:ext cx="277812" cy="57150"/>
            </a:xfrm>
            <a:custGeom>
              <a:avLst/>
              <a:gdLst>
                <a:gd name="T0" fmla="*/ 275828 w 140"/>
                <a:gd name="T1" fmla="*/ 12246 h 28"/>
                <a:gd name="T2" fmla="*/ 3969 w 140"/>
                <a:gd name="T3" fmla="*/ 55109 h 28"/>
                <a:gd name="T4" fmla="*/ 1984 w 140"/>
                <a:gd name="T5" fmla="*/ 53068 h 28"/>
                <a:gd name="T6" fmla="*/ 0 w 140"/>
                <a:gd name="T7" fmla="*/ 46945 h 28"/>
                <a:gd name="T8" fmla="*/ 3969 w 140"/>
                <a:gd name="T9" fmla="*/ 44904 h 28"/>
                <a:gd name="T10" fmla="*/ 273843 w 140"/>
                <a:gd name="T11" fmla="*/ 2041 h 28"/>
                <a:gd name="T12" fmla="*/ 277812 w 140"/>
                <a:gd name="T13" fmla="*/ 4082 h 28"/>
                <a:gd name="T14" fmla="*/ 277812 w 140"/>
                <a:gd name="T15" fmla="*/ 10205 h 28"/>
                <a:gd name="T16" fmla="*/ 275828 w 140"/>
                <a:gd name="T17" fmla="*/ 12246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8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2"/>
                    <a:pt x="2" y="22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0"/>
                    <a:pt x="140" y="1"/>
                    <a:pt x="140" y="2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85" name="Freeform 701"/>
            <p:cNvSpPr>
              <a:spLocks/>
            </p:cNvSpPr>
            <p:nvPr/>
          </p:nvSpPr>
          <p:spPr bwMode="auto">
            <a:xfrm>
              <a:off x="7872413" y="4870219"/>
              <a:ext cx="279400" cy="53975"/>
            </a:xfrm>
            <a:custGeom>
              <a:avLst/>
              <a:gdLst>
                <a:gd name="T0" fmla="*/ 277404 w 140"/>
                <a:gd name="T1" fmla="*/ 9995 h 27"/>
                <a:gd name="T2" fmla="*/ 3991 w 140"/>
                <a:gd name="T3" fmla="*/ 53975 h 27"/>
                <a:gd name="T4" fmla="*/ 1996 w 140"/>
                <a:gd name="T5" fmla="*/ 51976 h 27"/>
                <a:gd name="T6" fmla="*/ 0 w 140"/>
                <a:gd name="T7" fmla="*/ 45979 h 27"/>
                <a:gd name="T8" fmla="*/ 1996 w 140"/>
                <a:gd name="T9" fmla="*/ 41981 h 27"/>
                <a:gd name="T10" fmla="*/ 275409 w 140"/>
                <a:gd name="T11" fmla="*/ 0 h 27"/>
                <a:gd name="T12" fmla="*/ 277404 w 140"/>
                <a:gd name="T13" fmla="*/ 1999 h 27"/>
                <a:gd name="T14" fmla="*/ 279400 w 140"/>
                <a:gd name="T15" fmla="*/ 7996 h 27"/>
                <a:gd name="T16" fmla="*/ 277404 w 140"/>
                <a:gd name="T17" fmla="*/ 999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86" name="Freeform 702"/>
            <p:cNvSpPr>
              <a:spLocks/>
            </p:cNvSpPr>
            <p:nvPr/>
          </p:nvSpPr>
          <p:spPr bwMode="auto">
            <a:xfrm>
              <a:off x="7877175" y="4890856"/>
              <a:ext cx="276225" cy="53975"/>
            </a:xfrm>
            <a:custGeom>
              <a:avLst/>
              <a:gdLst>
                <a:gd name="T0" fmla="*/ 274238 w 139"/>
                <a:gd name="T1" fmla="*/ 11994 h 27"/>
                <a:gd name="T2" fmla="*/ 3974 w 139"/>
                <a:gd name="T3" fmla="*/ 53975 h 27"/>
                <a:gd name="T4" fmla="*/ 0 w 139"/>
                <a:gd name="T5" fmla="*/ 51976 h 27"/>
                <a:gd name="T6" fmla="*/ 0 w 139"/>
                <a:gd name="T7" fmla="*/ 45979 h 27"/>
                <a:gd name="T8" fmla="*/ 1987 w 139"/>
                <a:gd name="T9" fmla="*/ 41981 h 27"/>
                <a:gd name="T10" fmla="*/ 272251 w 139"/>
                <a:gd name="T11" fmla="*/ 0 h 27"/>
                <a:gd name="T12" fmla="*/ 276225 w 139"/>
                <a:gd name="T13" fmla="*/ 1999 h 27"/>
                <a:gd name="T14" fmla="*/ 276225 w 139"/>
                <a:gd name="T15" fmla="*/ 7996 h 27"/>
                <a:gd name="T16" fmla="*/ 274238 w 139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87" name="Freeform 703"/>
            <p:cNvSpPr>
              <a:spLocks/>
            </p:cNvSpPr>
            <p:nvPr/>
          </p:nvSpPr>
          <p:spPr bwMode="auto">
            <a:xfrm>
              <a:off x="7878763" y="4909906"/>
              <a:ext cx="279400" cy="53975"/>
            </a:xfrm>
            <a:custGeom>
              <a:avLst/>
              <a:gdLst>
                <a:gd name="T0" fmla="*/ 277404 w 140"/>
                <a:gd name="T1" fmla="*/ 11994 h 27"/>
                <a:gd name="T2" fmla="*/ 3991 w 140"/>
                <a:gd name="T3" fmla="*/ 53975 h 27"/>
                <a:gd name="T4" fmla="*/ 1996 w 140"/>
                <a:gd name="T5" fmla="*/ 51976 h 27"/>
                <a:gd name="T6" fmla="*/ 0 w 140"/>
                <a:gd name="T7" fmla="*/ 45979 h 27"/>
                <a:gd name="T8" fmla="*/ 1996 w 140"/>
                <a:gd name="T9" fmla="*/ 43980 h 27"/>
                <a:gd name="T10" fmla="*/ 275409 w 140"/>
                <a:gd name="T11" fmla="*/ 0 h 27"/>
                <a:gd name="T12" fmla="*/ 277404 w 140"/>
                <a:gd name="T13" fmla="*/ 1999 h 27"/>
                <a:gd name="T14" fmla="*/ 279400 w 140"/>
                <a:gd name="T15" fmla="*/ 7996 h 27"/>
                <a:gd name="T16" fmla="*/ 277404 w 140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88" name="Freeform 704"/>
            <p:cNvSpPr>
              <a:spLocks/>
            </p:cNvSpPr>
            <p:nvPr/>
          </p:nvSpPr>
          <p:spPr bwMode="auto">
            <a:xfrm>
              <a:off x="7886700" y="4987694"/>
              <a:ext cx="117475" cy="30163"/>
            </a:xfrm>
            <a:custGeom>
              <a:avLst/>
              <a:gdLst>
                <a:gd name="T0" fmla="*/ 115484 w 59"/>
                <a:gd name="T1" fmla="*/ 12065 h 15"/>
                <a:gd name="T2" fmla="*/ 3982 w 59"/>
                <a:gd name="T3" fmla="*/ 30163 h 15"/>
                <a:gd name="T4" fmla="*/ 1991 w 59"/>
                <a:gd name="T5" fmla="*/ 28152 h 15"/>
                <a:gd name="T6" fmla="*/ 0 w 59"/>
                <a:gd name="T7" fmla="*/ 20109 h 15"/>
                <a:gd name="T8" fmla="*/ 1991 w 59"/>
                <a:gd name="T9" fmla="*/ 18098 h 15"/>
                <a:gd name="T10" fmla="*/ 113493 w 59"/>
                <a:gd name="T11" fmla="*/ 2011 h 15"/>
                <a:gd name="T12" fmla="*/ 115484 w 59"/>
                <a:gd name="T13" fmla="*/ 2011 h 15"/>
                <a:gd name="T14" fmla="*/ 117475 w 59"/>
                <a:gd name="T15" fmla="*/ 10054 h 15"/>
                <a:gd name="T16" fmla="*/ 115484 w 59"/>
                <a:gd name="T17" fmla="*/ 12065 h 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9" h="15">
                  <a:moveTo>
                    <a:pt x="58" y="6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1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6"/>
                    <a:pt x="59" y="6"/>
                    <a:pt x="5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89" name="Freeform 705"/>
            <p:cNvSpPr>
              <a:spLocks/>
            </p:cNvSpPr>
            <p:nvPr/>
          </p:nvSpPr>
          <p:spPr bwMode="auto">
            <a:xfrm>
              <a:off x="7893050" y="4995631"/>
              <a:ext cx="277812" cy="53975"/>
            </a:xfrm>
            <a:custGeom>
              <a:avLst/>
              <a:gdLst>
                <a:gd name="T0" fmla="*/ 273843 w 140"/>
                <a:gd name="T1" fmla="*/ 11994 h 27"/>
                <a:gd name="T2" fmla="*/ 3969 w 140"/>
                <a:gd name="T3" fmla="*/ 53975 h 27"/>
                <a:gd name="T4" fmla="*/ 0 w 140"/>
                <a:gd name="T5" fmla="*/ 51976 h 27"/>
                <a:gd name="T6" fmla="*/ 0 w 140"/>
                <a:gd name="T7" fmla="*/ 45979 h 27"/>
                <a:gd name="T8" fmla="*/ 1984 w 140"/>
                <a:gd name="T9" fmla="*/ 41981 h 27"/>
                <a:gd name="T10" fmla="*/ 273843 w 140"/>
                <a:gd name="T11" fmla="*/ 0 h 27"/>
                <a:gd name="T12" fmla="*/ 275828 w 140"/>
                <a:gd name="T13" fmla="*/ 1999 h 27"/>
                <a:gd name="T14" fmla="*/ 277812 w 140"/>
                <a:gd name="T15" fmla="*/ 7996 h 27"/>
                <a:gd name="T16" fmla="*/ 273843 w 140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90" name="Freeform 706"/>
            <p:cNvSpPr>
              <a:spLocks/>
            </p:cNvSpPr>
            <p:nvPr/>
          </p:nvSpPr>
          <p:spPr bwMode="auto">
            <a:xfrm>
              <a:off x="7894638" y="5016269"/>
              <a:ext cx="279400" cy="53975"/>
            </a:xfrm>
            <a:custGeom>
              <a:avLst/>
              <a:gdLst>
                <a:gd name="T0" fmla="*/ 277404 w 140"/>
                <a:gd name="T1" fmla="*/ 11994 h 27"/>
                <a:gd name="T2" fmla="*/ 3991 w 140"/>
                <a:gd name="T3" fmla="*/ 53975 h 27"/>
                <a:gd name="T4" fmla="*/ 1996 w 140"/>
                <a:gd name="T5" fmla="*/ 51976 h 27"/>
                <a:gd name="T6" fmla="*/ 0 w 140"/>
                <a:gd name="T7" fmla="*/ 45979 h 27"/>
                <a:gd name="T8" fmla="*/ 3991 w 140"/>
                <a:gd name="T9" fmla="*/ 41981 h 27"/>
                <a:gd name="T10" fmla="*/ 275409 w 140"/>
                <a:gd name="T11" fmla="*/ 0 h 27"/>
                <a:gd name="T12" fmla="*/ 279400 w 140"/>
                <a:gd name="T13" fmla="*/ 1999 h 27"/>
                <a:gd name="T14" fmla="*/ 279400 w 140"/>
                <a:gd name="T15" fmla="*/ 7996 h 27"/>
                <a:gd name="T16" fmla="*/ 277404 w 140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40" y="0"/>
                    <a:pt x="140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91" name="Freeform 707"/>
            <p:cNvSpPr>
              <a:spLocks/>
            </p:cNvSpPr>
            <p:nvPr/>
          </p:nvSpPr>
          <p:spPr bwMode="auto">
            <a:xfrm>
              <a:off x="7899400" y="5035319"/>
              <a:ext cx="277812" cy="53975"/>
            </a:xfrm>
            <a:custGeom>
              <a:avLst/>
              <a:gdLst>
                <a:gd name="T0" fmla="*/ 275828 w 140"/>
                <a:gd name="T1" fmla="*/ 11994 h 27"/>
                <a:gd name="T2" fmla="*/ 3969 w 140"/>
                <a:gd name="T3" fmla="*/ 53975 h 27"/>
                <a:gd name="T4" fmla="*/ 1984 w 140"/>
                <a:gd name="T5" fmla="*/ 51976 h 27"/>
                <a:gd name="T6" fmla="*/ 0 w 140"/>
                <a:gd name="T7" fmla="*/ 45979 h 27"/>
                <a:gd name="T8" fmla="*/ 1984 w 140"/>
                <a:gd name="T9" fmla="*/ 43980 h 27"/>
                <a:gd name="T10" fmla="*/ 273843 w 140"/>
                <a:gd name="T11" fmla="*/ 0 h 27"/>
                <a:gd name="T12" fmla="*/ 275828 w 140"/>
                <a:gd name="T13" fmla="*/ 1999 h 27"/>
                <a:gd name="T14" fmla="*/ 277812 w 140"/>
                <a:gd name="T15" fmla="*/ 7996 h 27"/>
                <a:gd name="T16" fmla="*/ 275828 w 140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92" name="Freeform 708"/>
            <p:cNvSpPr>
              <a:spLocks/>
            </p:cNvSpPr>
            <p:nvPr/>
          </p:nvSpPr>
          <p:spPr bwMode="auto">
            <a:xfrm>
              <a:off x="10298113" y="4209819"/>
              <a:ext cx="158750" cy="188913"/>
            </a:xfrm>
            <a:custGeom>
              <a:avLst/>
              <a:gdLst>
                <a:gd name="T0" fmla="*/ 130969 w 80"/>
                <a:gd name="T1" fmla="*/ 71588 h 95"/>
                <a:gd name="T2" fmla="*/ 134938 w 80"/>
                <a:gd name="T3" fmla="*/ 15908 h 95"/>
                <a:gd name="T4" fmla="*/ 83344 w 80"/>
                <a:gd name="T5" fmla="*/ 37783 h 95"/>
                <a:gd name="T6" fmla="*/ 0 w 80"/>
                <a:gd name="T7" fmla="*/ 155108 h 95"/>
                <a:gd name="T8" fmla="*/ 31750 w 80"/>
                <a:gd name="T9" fmla="*/ 161073 h 95"/>
                <a:gd name="T10" fmla="*/ 47625 w 80"/>
                <a:gd name="T11" fmla="*/ 188913 h 95"/>
                <a:gd name="T12" fmla="*/ 130969 w 80"/>
                <a:gd name="T13" fmla="*/ 71588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0" h="95">
                  <a:moveTo>
                    <a:pt x="66" y="36"/>
                  </a:moveTo>
                  <a:cubicBezTo>
                    <a:pt x="80" y="17"/>
                    <a:pt x="68" y="8"/>
                    <a:pt x="68" y="8"/>
                  </a:cubicBezTo>
                  <a:cubicBezTo>
                    <a:pt x="68" y="8"/>
                    <a:pt x="55" y="0"/>
                    <a:pt x="42" y="19"/>
                  </a:cubicBezTo>
                  <a:cubicBezTo>
                    <a:pt x="28" y="38"/>
                    <a:pt x="0" y="78"/>
                    <a:pt x="0" y="78"/>
                  </a:cubicBezTo>
                  <a:cubicBezTo>
                    <a:pt x="0" y="78"/>
                    <a:pt x="11" y="77"/>
                    <a:pt x="16" y="81"/>
                  </a:cubicBezTo>
                  <a:cubicBezTo>
                    <a:pt x="22" y="84"/>
                    <a:pt x="24" y="95"/>
                    <a:pt x="24" y="95"/>
                  </a:cubicBezTo>
                  <a:cubicBezTo>
                    <a:pt x="24" y="95"/>
                    <a:pt x="53" y="55"/>
                    <a:pt x="66" y="3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93" name="Freeform 709"/>
            <p:cNvSpPr>
              <a:spLocks/>
            </p:cNvSpPr>
            <p:nvPr/>
          </p:nvSpPr>
          <p:spPr bwMode="auto">
            <a:xfrm>
              <a:off x="10407650" y="4249506"/>
              <a:ext cx="7937" cy="7938"/>
            </a:xfrm>
            <a:custGeom>
              <a:avLst/>
              <a:gdLst>
                <a:gd name="T0" fmla="*/ 5953 w 4"/>
                <a:gd name="T1" fmla="*/ 5954 h 4"/>
                <a:gd name="T2" fmla="*/ 1984 w 4"/>
                <a:gd name="T3" fmla="*/ 7938 h 4"/>
                <a:gd name="T4" fmla="*/ 1984 w 4"/>
                <a:gd name="T5" fmla="*/ 1985 h 4"/>
                <a:gd name="T6" fmla="*/ 5953 w 4"/>
                <a:gd name="T7" fmla="*/ 1985 h 4"/>
                <a:gd name="T8" fmla="*/ 5953 w 4"/>
                <a:gd name="T9" fmla="*/ 5954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94" name="Freeform 710"/>
            <p:cNvSpPr>
              <a:spLocks/>
            </p:cNvSpPr>
            <p:nvPr/>
          </p:nvSpPr>
          <p:spPr bwMode="auto">
            <a:xfrm>
              <a:off x="10398125" y="4262206"/>
              <a:ext cx="7937" cy="9525"/>
            </a:xfrm>
            <a:custGeom>
              <a:avLst/>
              <a:gdLst>
                <a:gd name="T0" fmla="*/ 5953 w 4"/>
                <a:gd name="T1" fmla="*/ 7144 h 4"/>
                <a:gd name="T2" fmla="*/ 1984 w 4"/>
                <a:gd name="T3" fmla="*/ 9525 h 4"/>
                <a:gd name="T4" fmla="*/ 1984 w 4"/>
                <a:gd name="T5" fmla="*/ 2381 h 4"/>
                <a:gd name="T6" fmla="*/ 5953 w 4"/>
                <a:gd name="T7" fmla="*/ 2381 h 4"/>
                <a:gd name="T8" fmla="*/ 5953 w 4"/>
                <a:gd name="T9" fmla="*/ 7144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95" name="Freeform 711"/>
            <p:cNvSpPr>
              <a:spLocks/>
            </p:cNvSpPr>
            <p:nvPr/>
          </p:nvSpPr>
          <p:spPr bwMode="auto">
            <a:xfrm>
              <a:off x="10388600" y="4276494"/>
              <a:ext cx="7937" cy="7938"/>
            </a:xfrm>
            <a:custGeom>
              <a:avLst/>
              <a:gdLst>
                <a:gd name="T0" fmla="*/ 7937 w 4"/>
                <a:gd name="T1" fmla="*/ 5954 h 4"/>
                <a:gd name="T2" fmla="*/ 1984 w 4"/>
                <a:gd name="T3" fmla="*/ 7938 h 4"/>
                <a:gd name="T4" fmla="*/ 1984 w 4"/>
                <a:gd name="T5" fmla="*/ 1985 h 4"/>
                <a:gd name="T6" fmla="*/ 5953 w 4"/>
                <a:gd name="T7" fmla="*/ 1985 h 4"/>
                <a:gd name="T8" fmla="*/ 7937 w 4"/>
                <a:gd name="T9" fmla="*/ 5954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96" name="Freeform 712"/>
            <p:cNvSpPr>
              <a:spLocks/>
            </p:cNvSpPr>
            <p:nvPr/>
          </p:nvSpPr>
          <p:spPr bwMode="auto">
            <a:xfrm>
              <a:off x="10377488" y="4290781"/>
              <a:ext cx="7937" cy="7938"/>
            </a:xfrm>
            <a:custGeom>
              <a:avLst/>
              <a:gdLst>
                <a:gd name="T0" fmla="*/ 7937 w 4"/>
                <a:gd name="T1" fmla="*/ 5954 h 4"/>
                <a:gd name="T2" fmla="*/ 1984 w 4"/>
                <a:gd name="T3" fmla="*/ 7938 h 4"/>
                <a:gd name="T4" fmla="*/ 1984 w 4"/>
                <a:gd name="T5" fmla="*/ 1985 h 4"/>
                <a:gd name="T6" fmla="*/ 5953 w 4"/>
                <a:gd name="T7" fmla="*/ 1985 h 4"/>
                <a:gd name="T8" fmla="*/ 7937 w 4"/>
                <a:gd name="T9" fmla="*/ 5954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97" name="Freeform 713"/>
            <p:cNvSpPr>
              <a:spLocks/>
            </p:cNvSpPr>
            <p:nvPr/>
          </p:nvSpPr>
          <p:spPr bwMode="auto">
            <a:xfrm>
              <a:off x="10367963" y="4305069"/>
              <a:ext cx="7937" cy="7938"/>
            </a:xfrm>
            <a:custGeom>
              <a:avLst/>
              <a:gdLst>
                <a:gd name="T0" fmla="*/ 7937 w 4"/>
                <a:gd name="T1" fmla="*/ 5954 h 4"/>
                <a:gd name="T2" fmla="*/ 1984 w 4"/>
                <a:gd name="T3" fmla="*/ 7938 h 4"/>
                <a:gd name="T4" fmla="*/ 1984 w 4"/>
                <a:gd name="T5" fmla="*/ 1985 h 4"/>
                <a:gd name="T6" fmla="*/ 5953 w 4"/>
                <a:gd name="T7" fmla="*/ 1985 h 4"/>
                <a:gd name="T8" fmla="*/ 7937 w 4"/>
                <a:gd name="T9" fmla="*/ 5954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98" name="Freeform 714"/>
            <p:cNvSpPr>
              <a:spLocks/>
            </p:cNvSpPr>
            <p:nvPr/>
          </p:nvSpPr>
          <p:spPr bwMode="auto">
            <a:xfrm>
              <a:off x="10129838" y="4447944"/>
              <a:ext cx="157162" cy="188913"/>
            </a:xfrm>
            <a:custGeom>
              <a:avLst/>
              <a:gdLst>
                <a:gd name="T0" fmla="*/ 75597 w 79"/>
                <a:gd name="T1" fmla="*/ 151130 h 95"/>
                <a:gd name="T2" fmla="*/ 21883 w 79"/>
                <a:gd name="T3" fmla="*/ 173005 h 95"/>
                <a:gd name="T4" fmla="*/ 25862 w 79"/>
                <a:gd name="T5" fmla="*/ 115336 h 95"/>
                <a:gd name="T6" fmla="*/ 109417 w 79"/>
                <a:gd name="T7" fmla="*/ 0 h 95"/>
                <a:gd name="T8" fmla="*/ 127321 w 79"/>
                <a:gd name="T9" fmla="*/ 25851 h 95"/>
                <a:gd name="T10" fmla="*/ 157162 w 79"/>
                <a:gd name="T11" fmla="*/ 33805 h 95"/>
                <a:gd name="T12" fmla="*/ 75597 w 79"/>
                <a:gd name="T13" fmla="*/ 151130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9" h="95">
                  <a:moveTo>
                    <a:pt x="38" y="76"/>
                  </a:moveTo>
                  <a:cubicBezTo>
                    <a:pt x="24" y="95"/>
                    <a:pt x="11" y="87"/>
                    <a:pt x="11" y="87"/>
                  </a:cubicBezTo>
                  <a:cubicBezTo>
                    <a:pt x="11" y="87"/>
                    <a:pt x="0" y="77"/>
                    <a:pt x="13" y="58"/>
                  </a:cubicBezTo>
                  <a:cubicBezTo>
                    <a:pt x="27" y="40"/>
                    <a:pt x="55" y="0"/>
                    <a:pt x="55" y="0"/>
                  </a:cubicBezTo>
                  <a:cubicBezTo>
                    <a:pt x="55" y="0"/>
                    <a:pt x="58" y="11"/>
                    <a:pt x="64" y="13"/>
                  </a:cubicBezTo>
                  <a:cubicBezTo>
                    <a:pt x="68" y="18"/>
                    <a:pt x="79" y="17"/>
                    <a:pt x="79" y="17"/>
                  </a:cubicBezTo>
                  <a:cubicBezTo>
                    <a:pt x="79" y="17"/>
                    <a:pt x="51" y="57"/>
                    <a:pt x="38" y="7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99" name="Freeform 715"/>
            <p:cNvSpPr>
              <a:spLocks/>
            </p:cNvSpPr>
            <p:nvPr/>
          </p:nvSpPr>
          <p:spPr bwMode="auto">
            <a:xfrm>
              <a:off x="10210800" y="4347931"/>
              <a:ext cx="157162" cy="158750"/>
            </a:xfrm>
            <a:custGeom>
              <a:avLst/>
              <a:gdLst>
                <a:gd name="T0" fmla="*/ 21883 w 79"/>
                <a:gd name="T1" fmla="*/ 38180 h 79"/>
                <a:gd name="T2" fmla="*/ 37798 w 79"/>
                <a:gd name="T3" fmla="*/ 136646 h 79"/>
                <a:gd name="T4" fmla="*/ 135279 w 79"/>
                <a:gd name="T5" fmla="*/ 120570 h 79"/>
                <a:gd name="T6" fmla="*/ 119364 w 79"/>
                <a:gd name="T7" fmla="*/ 22104 h 79"/>
                <a:gd name="T8" fmla="*/ 21883 w 79"/>
                <a:gd name="T9" fmla="*/ 3818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9" h="79">
                  <a:moveTo>
                    <a:pt x="11" y="19"/>
                  </a:moveTo>
                  <a:cubicBezTo>
                    <a:pt x="0" y="35"/>
                    <a:pt x="3" y="57"/>
                    <a:pt x="19" y="68"/>
                  </a:cubicBezTo>
                  <a:cubicBezTo>
                    <a:pt x="35" y="79"/>
                    <a:pt x="57" y="76"/>
                    <a:pt x="68" y="60"/>
                  </a:cubicBezTo>
                  <a:cubicBezTo>
                    <a:pt x="79" y="44"/>
                    <a:pt x="76" y="22"/>
                    <a:pt x="60" y="11"/>
                  </a:cubicBezTo>
                  <a:cubicBezTo>
                    <a:pt x="44" y="0"/>
                    <a:pt x="22" y="4"/>
                    <a:pt x="11" y="19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00" name="Freeform 716"/>
            <p:cNvSpPr>
              <a:spLocks/>
            </p:cNvSpPr>
            <p:nvPr/>
          </p:nvSpPr>
          <p:spPr bwMode="auto">
            <a:xfrm>
              <a:off x="10221913" y="4360631"/>
              <a:ext cx="134937" cy="133350"/>
            </a:xfrm>
            <a:custGeom>
              <a:avLst/>
              <a:gdLst>
                <a:gd name="T0" fmla="*/ 18126 w 67"/>
                <a:gd name="T1" fmla="*/ 31845 h 67"/>
                <a:gd name="T2" fmla="*/ 32224 w 67"/>
                <a:gd name="T3" fmla="*/ 115437 h 67"/>
                <a:gd name="T4" fmla="*/ 116811 w 67"/>
                <a:gd name="T5" fmla="*/ 101505 h 67"/>
                <a:gd name="T6" fmla="*/ 102713 w 67"/>
                <a:gd name="T7" fmla="*/ 19903 h 67"/>
                <a:gd name="T8" fmla="*/ 18126 w 67"/>
                <a:gd name="T9" fmla="*/ 31845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" h="67">
                  <a:moveTo>
                    <a:pt x="9" y="16"/>
                  </a:moveTo>
                  <a:cubicBezTo>
                    <a:pt x="0" y="30"/>
                    <a:pt x="3" y="48"/>
                    <a:pt x="16" y="58"/>
                  </a:cubicBezTo>
                  <a:cubicBezTo>
                    <a:pt x="30" y="67"/>
                    <a:pt x="48" y="64"/>
                    <a:pt x="58" y="51"/>
                  </a:cubicBezTo>
                  <a:cubicBezTo>
                    <a:pt x="67" y="38"/>
                    <a:pt x="64" y="19"/>
                    <a:pt x="51" y="10"/>
                  </a:cubicBezTo>
                  <a:cubicBezTo>
                    <a:pt x="37" y="0"/>
                    <a:pt x="19" y="3"/>
                    <a:pt x="9" y="16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01" name="Freeform 717"/>
            <p:cNvSpPr>
              <a:spLocks/>
            </p:cNvSpPr>
            <p:nvPr/>
          </p:nvSpPr>
          <p:spPr bwMode="auto">
            <a:xfrm>
              <a:off x="10315575" y="4382856"/>
              <a:ext cx="6350" cy="7938"/>
            </a:xfrm>
            <a:custGeom>
              <a:avLst/>
              <a:gdLst>
                <a:gd name="T0" fmla="*/ 0 w 4"/>
                <a:gd name="T1" fmla="*/ 7938 h 5"/>
                <a:gd name="T2" fmla="*/ 0 w 4"/>
                <a:gd name="T3" fmla="*/ 7938 h 5"/>
                <a:gd name="T4" fmla="*/ 3175 w 4"/>
                <a:gd name="T5" fmla="*/ 7938 h 5"/>
                <a:gd name="T6" fmla="*/ 6350 w 4"/>
                <a:gd name="T7" fmla="*/ 1588 h 5"/>
                <a:gd name="T8" fmla="*/ 6350 w 4"/>
                <a:gd name="T9" fmla="*/ 0 h 5"/>
                <a:gd name="T10" fmla="*/ 4763 w 4"/>
                <a:gd name="T11" fmla="*/ 0 h 5"/>
                <a:gd name="T12" fmla="*/ 0 w 4"/>
                <a:gd name="T13" fmla="*/ 6350 h 5"/>
                <a:gd name="T14" fmla="*/ 0 w 4"/>
                <a:gd name="T15" fmla="*/ 7938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02" name="Freeform 718"/>
            <p:cNvSpPr>
              <a:spLocks/>
            </p:cNvSpPr>
            <p:nvPr/>
          </p:nvSpPr>
          <p:spPr bwMode="auto">
            <a:xfrm>
              <a:off x="10326688" y="4397144"/>
              <a:ext cx="7937" cy="4763"/>
            </a:xfrm>
            <a:custGeom>
              <a:avLst/>
              <a:gdLst>
                <a:gd name="T0" fmla="*/ 0 w 5"/>
                <a:gd name="T1" fmla="*/ 4763 h 3"/>
                <a:gd name="T2" fmla="*/ 0 w 5"/>
                <a:gd name="T3" fmla="*/ 4763 h 3"/>
                <a:gd name="T4" fmla="*/ 3175 w 5"/>
                <a:gd name="T5" fmla="*/ 4763 h 3"/>
                <a:gd name="T6" fmla="*/ 7937 w 5"/>
                <a:gd name="T7" fmla="*/ 1588 h 3"/>
                <a:gd name="T8" fmla="*/ 7937 w 5"/>
                <a:gd name="T9" fmla="*/ 0 h 3"/>
                <a:gd name="T10" fmla="*/ 4762 w 5"/>
                <a:gd name="T11" fmla="*/ 0 h 3"/>
                <a:gd name="T12" fmla="*/ 1587 w 5"/>
                <a:gd name="T13" fmla="*/ 3175 h 3"/>
                <a:gd name="T14" fmla="*/ 0 w 5"/>
                <a:gd name="T15" fmla="*/ 4763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03" name="Freeform 719"/>
            <p:cNvSpPr>
              <a:spLocks/>
            </p:cNvSpPr>
            <p:nvPr/>
          </p:nvSpPr>
          <p:spPr bwMode="auto">
            <a:xfrm>
              <a:off x="10334625" y="4413019"/>
              <a:ext cx="9525" cy="4763"/>
            </a:xfrm>
            <a:custGeom>
              <a:avLst/>
              <a:gdLst>
                <a:gd name="T0" fmla="*/ 0 w 5"/>
                <a:gd name="T1" fmla="*/ 3175 h 3"/>
                <a:gd name="T2" fmla="*/ 0 w 5"/>
                <a:gd name="T3" fmla="*/ 3175 h 3"/>
                <a:gd name="T4" fmla="*/ 1905 w 5"/>
                <a:gd name="T5" fmla="*/ 4763 h 3"/>
                <a:gd name="T6" fmla="*/ 7620 w 5"/>
                <a:gd name="T7" fmla="*/ 3175 h 3"/>
                <a:gd name="T8" fmla="*/ 7620 w 5"/>
                <a:gd name="T9" fmla="*/ 1588 h 3"/>
                <a:gd name="T10" fmla="*/ 5715 w 5"/>
                <a:gd name="T11" fmla="*/ 0 h 3"/>
                <a:gd name="T12" fmla="*/ 0 w 5"/>
                <a:gd name="T13" fmla="*/ 1588 h 3"/>
                <a:gd name="T14" fmla="*/ 0 w 5"/>
                <a:gd name="T15" fmla="*/ 3175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04" name="Freeform 720"/>
            <p:cNvSpPr>
              <a:spLocks/>
            </p:cNvSpPr>
            <p:nvPr/>
          </p:nvSpPr>
          <p:spPr bwMode="auto">
            <a:xfrm>
              <a:off x="10334625" y="4430481"/>
              <a:ext cx="9525" cy="3175"/>
            </a:xfrm>
            <a:custGeom>
              <a:avLst/>
              <a:gdLst>
                <a:gd name="T0" fmla="*/ 0 w 5"/>
                <a:gd name="T1" fmla="*/ 1588 h 2"/>
                <a:gd name="T2" fmla="*/ 0 w 5"/>
                <a:gd name="T3" fmla="*/ 1588 h 2"/>
                <a:gd name="T4" fmla="*/ 1905 w 5"/>
                <a:gd name="T5" fmla="*/ 3175 h 2"/>
                <a:gd name="T6" fmla="*/ 7620 w 5"/>
                <a:gd name="T7" fmla="*/ 3175 h 2"/>
                <a:gd name="T8" fmla="*/ 9525 w 5"/>
                <a:gd name="T9" fmla="*/ 1588 h 2"/>
                <a:gd name="T10" fmla="*/ 7620 w 5"/>
                <a:gd name="T11" fmla="*/ 1588 h 2"/>
                <a:gd name="T12" fmla="*/ 1905 w 5"/>
                <a:gd name="T13" fmla="*/ 0 h 2"/>
                <a:gd name="T14" fmla="*/ 0 w 5"/>
                <a:gd name="T15" fmla="*/ 1588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05" name="Freeform 721"/>
            <p:cNvSpPr>
              <a:spLocks/>
            </p:cNvSpPr>
            <p:nvPr/>
          </p:nvSpPr>
          <p:spPr bwMode="auto">
            <a:xfrm>
              <a:off x="10329863" y="4446356"/>
              <a:ext cx="9525" cy="6350"/>
            </a:xfrm>
            <a:custGeom>
              <a:avLst/>
              <a:gdLst>
                <a:gd name="T0" fmla="*/ 0 w 5"/>
                <a:gd name="T1" fmla="*/ 2117 h 3"/>
                <a:gd name="T2" fmla="*/ 0 w 5"/>
                <a:gd name="T3" fmla="*/ 2117 h 3"/>
                <a:gd name="T4" fmla="*/ 1905 w 5"/>
                <a:gd name="T5" fmla="*/ 4233 h 3"/>
                <a:gd name="T6" fmla="*/ 7620 w 5"/>
                <a:gd name="T7" fmla="*/ 6350 h 3"/>
                <a:gd name="T8" fmla="*/ 9525 w 5"/>
                <a:gd name="T9" fmla="*/ 6350 h 3"/>
                <a:gd name="T10" fmla="*/ 7620 w 5"/>
                <a:gd name="T11" fmla="*/ 4233 h 3"/>
                <a:gd name="T12" fmla="*/ 1905 w 5"/>
                <a:gd name="T13" fmla="*/ 0 h 3"/>
                <a:gd name="T14" fmla="*/ 0 w 5"/>
                <a:gd name="T15" fmla="*/ 2117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06" name="Freeform 722"/>
            <p:cNvSpPr>
              <a:spLocks/>
            </p:cNvSpPr>
            <p:nvPr/>
          </p:nvSpPr>
          <p:spPr bwMode="auto">
            <a:xfrm>
              <a:off x="10321925" y="4460644"/>
              <a:ext cx="6350" cy="7938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0 w 4"/>
                <a:gd name="T5" fmla="*/ 1588 h 5"/>
                <a:gd name="T6" fmla="*/ 4763 w 4"/>
                <a:gd name="T7" fmla="*/ 7938 h 5"/>
                <a:gd name="T8" fmla="*/ 6350 w 4"/>
                <a:gd name="T9" fmla="*/ 7938 h 5"/>
                <a:gd name="T10" fmla="*/ 6350 w 4"/>
                <a:gd name="T11" fmla="*/ 3175 h 5"/>
                <a:gd name="T12" fmla="*/ 1588 w 4"/>
                <a:gd name="T13" fmla="*/ 0 h 5"/>
                <a:gd name="T14" fmla="*/ 0 w 4"/>
                <a:gd name="T15" fmla="*/ 0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07" name="Freeform 723"/>
            <p:cNvSpPr>
              <a:spLocks/>
            </p:cNvSpPr>
            <p:nvPr/>
          </p:nvSpPr>
          <p:spPr bwMode="auto">
            <a:xfrm>
              <a:off x="10306050" y="4468581"/>
              <a:ext cx="7937" cy="9525"/>
            </a:xfrm>
            <a:custGeom>
              <a:avLst/>
              <a:gdLst>
                <a:gd name="T0" fmla="*/ 1984 w 4"/>
                <a:gd name="T1" fmla="*/ 1905 h 5"/>
                <a:gd name="T2" fmla="*/ 1984 w 4"/>
                <a:gd name="T3" fmla="*/ 1905 h 5"/>
                <a:gd name="T4" fmla="*/ 1984 w 4"/>
                <a:gd name="T5" fmla="*/ 3810 h 5"/>
                <a:gd name="T6" fmla="*/ 3969 w 4"/>
                <a:gd name="T7" fmla="*/ 9525 h 5"/>
                <a:gd name="T8" fmla="*/ 5953 w 4"/>
                <a:gd name="T9" fmla="*/ 9525 h 5"/>
                <a:gd name="T10" fmla="*/ 5953 w 4"/>
                <a:gd name="T11" fmla="*/ 7620 h 5"/>
                <a:gd name="T12" fmla="*/ 3969 w 4"/>
                <a:gd name="T13" fmla="*/ 1905 h 5"/>
                <a:gd name="T14" fmla="*/ 1984 w 4"/>
                <a:gd name="T15" fmla="*/ 1905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08" name="Freeform 724"/>
            <p:cNvSpPr>
              <a:spLocks/>
            </p:cNvSpPr>
            <p:nvPr/>
          </p:nvSpPr>
          <p:spPr bwMode="auto">
            <a:xfrm>
              <a:off x="10291763" y="4473344"/>
              <a:ext cx="3175" cy="1111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2223 h 5"/>
                <a:gd name="T6" fmla="*/ 0 w 1"/>
                <a:gd name="T7" fmla="*/ 8890 h 5"/>
                <a:gd name="T8" fmla="*/ 3175 w 1"/>
                <a:gd name="T9" fmla="*/ 8890 h 5"/>
                <a:gd name="T10" fmla="*/ 3175 w 1"/>
                <a:gd name="T11" fmla="*/ 8890 h 5"/>
                <a:gd name="T12" fmla="*/ 3175 w 1"/>
                <a:gd name="T13" fmla="*/ 0 h 5"/>
                <a:gd name="T14" fmla="*/ 0 w 1"/>
                <a:gd name="T15" fmla="*/ 0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09" name="Freeform 725"/>
            <p:cNvSpPr>
              <a:spLocks/>
            </p:cNvSpPr>
            <p:nvPr/>
          </p:nvSpPr>
          <p:spPr bwMode="auto">
            <a:xfrm>
              <a:off x="10272713" y="4471756"/>
              <a:ext cx="6350" cy="11113"/>
            </a:xfrm>
            <a:custGeom>
              <a:avLst/>
              <a:gdLst>
                <a:gd name="T0" fmla="*/ 4233 w 3"/>
                <a:gd name="T1" fmla="*/ 0 h 5"/>
                <a:gd name="T2" fmla="*/ 4233 w 3"/>
                <a:gd name="T3" fmla="*/ 0 h 5"/>
                <a:gd name="T4" fmla="*/ 2117 w 3"/>
                <a:gd name="T5" fmla="*/ 0 h 5"/>
                <a:gd name="T6" fmla="*/ 0 w 3"/>
                <a:gd name="T7" fmla="*/ 8890 h 5"/>
                <a:gd name="T8" fmla="*/ 2117 w 3"/>
                <a:gd name="T9" fmla="*/ 11113 h 5"/>
                <a:gd name="T10" fmla="*/ 4233 w 3"/>
                <a:gd name="T11" fmla="*/ 8890 h 5"/>
                <a:gd name="T12" fmla="*/ 6350 w 3"/>
                <a:gd name="T13" fmla="*/ 2223 h 5"/>
                <a:gd name="T14" fmla="*/ 4233 w 3"/>
                <a:gd name="T15" fmla="*/ 0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5"/>
                    <a:pt x="2" y="4"/>
                    <a:pt x="2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10" name="Freeform 726"/>
            <p:cNvSpPr>
              <a:spLocks/>
            </p:cNvSpPr>
            <p:nvPr/>
          </p:nvSpPr>
          <p:spPr bwMode="auto">
            <a:xfrm>
              <a:off x="10256838" y="4463819"/>
              <a:ext cx="6350" cy="7938"/>
            </a:xfrm>
            <a:custGeom>
              <a:avLst/>
              <a:gdLst>
                <a:gd name="T0" fmla="*/ 6350 w 4"/>
                <a:gd name="T1" fmla="*/ 0 h 5"/>
                <a:gd name="T2" fmla="*/ 6350 w 4"/>
                <a:gd name="T3" fmla="*/ 0 h 5"/>
                <a:gd name="T4" fmla="*/ 3175 w 4"/>
                <a:gd name="T5" fmla="*/ 1588 h 5"/>
                <a:gd name="T6" fmla="*/ 0 w 4"/>
                <a:gd name="T7" fmla="*/ 6350 h 5"/>
                <a:gd name="T8" fmla="*/ 0 w 4"/>
                <a:gd name="T9" fmla="*/ 7938 h 5"/>
                <a:gd name="T10" fmla="*/ 1588 w 4"/>
                <a:gd name="T11" fmla="*/ 7938 h 5"/>
                <a:gd name="T12" fmla="*/ 6350 w 4"/>
                <a:gd name="T13" fmla="*/ 4763 h 5"/>
                <a:gd name="T14" fmla="*/ 6350 w 4"/>
                <a:gd name="T15" fmla="*/ 0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11" name="Freeform 727"/>
            <p:cNvSpPr>
              <a:spLocks/>
            </p:cNvSpPr>
            <p:nvPr/>
          </p:nvSpPr>
          <p:spPr bwMode="auto">
            <a:xfrm>
              <a:off x="10244138" y="4454294"/>
              <a:ext cx="7937" cy="6350"/>
            </a:xfrm>
            <a:custGeom>
              <a:avLst/>
              <a:gdLst>
                <a:gd name="T0" fmla="*/ 7937 w 5"/>
                <a:gd name="T1" fmla="*/ 0 h 4"/>
                <a:gd name="T2" fmla="*/ 7937 w 5"/>
                <a:gd name="T3" fmla="*/ 0 h 4"/>
                <a:gd name="T4" fmla="*/ 4762 w 5"/>
                <a:gd name="T5" fmla="*/ 0 h 4"/>
                <a:gd name="T6" fmla="*/ 0 w 5"/>
                <a:gd name="T7" fmla="*/ 1588 h 4"/>
                <a:gd name="T8" fmla="*/ 0 w 5"/>
                <a:gd name="T9" fmla="*/ 6350 h 4"/>
                <a:gd name="T10" fmla="*/ 3175 w 5"/>
                <a:gd name="T11" fmla="*/ 6350 h 4"/>
                <a:gd name="T12" fmla="*/ 6350 w 5"/>
                <a:gd name="T13" fmla="*/ 1588 h 4"/>
                <a:gd name="T14" fmla="*/ 7937 w 5"/>
                <a:gd name="T15" fmla="*/ 0 h 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12" name="Freeform 728"/>
            <p:cNvSpPr>
              <a:spLocks/>
            </p:cNvSpPr>
            <p:nvPr/>
          </p:nvSpPr>
          <p:spPr bwMode="auto">
            <a:xfrm>
              <a:off x="10234613" y="4438419"/>
              <a:ext cx="9525" cy="3175"/>
            </a:xfrm>
            <a:custGeom>
              <a:avLst/>
              <a:gdLst>
                <a:gd name="T0" fmla="*/ 9525 w 5"/>
                <a:gd name="T1" fmla="*/ 0 h 2"/>
                <a:gd name="T2" fmla="*/ 9525 w 5"/>
                <a:gd name="T3" fmla="*/ 0 h 2"/>
                <a:gd name="T4" fmla="*/ 7620 w 5"/>
                <a:gd name="T5" fmla="*/ 0 h 2"/>
                <a:gd name="T6" fmla="*/ 1905 w 5"/>
                <a:gd name="T7" fmla="*/ 1588 h 2"/>
                <a:gd name="T8" fmla="*/ 1905 w 5"/>
                <a:gd name="T9" fmla="*/ 3175 h 2"/>
                <a:gd name="T10" fmla="*/ 1905 w 5"/>
                <a:gd name="T11" fmla="*/ 3175 h 2"/>
                <a:gd name="T12" fmla="*/ 9525 w 5"/>
                <a:gd name="T13" fmla="*/ 1588 h 2"/>
                <a:gd name="T14" fmla="*/ 9525 w 5"/>
                <a:gd name="T15" fmla="*/ 0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13" name="Freeform 729"/>
            <p:cNvSpPr>
              <a:spLocks/>
            </p:cNvSpPr>
            <p:nvPr/>
          </p:nvSpPr>
          <p:spPr bwMode="auto">
            <a:xfrm>
              <a:off x="10234613" y="4420956"/>
              <a:ext cx="9525" cy="3175"/>
            </a:xfrm>
            <a:custGeom>
              <a:avLst/>
              <a:gdLst>
                <a:gd name="T0" fmla="*/ 9525 w 5"/>
                <a:gd name="T1" fmla="*/ 3175 h 2"/>
                <a:gd name="T2" fmla="*/ 9525 w 5"/>
                <a:gd name="T3" fmla="*/ 3175 h 2"/>
                <a:gd name="T4" fmla="*/ 7620 w 5"/>
                <a:gd name="T5" fmla="*/ 1588 h 2"/>
                <a:gd name="T6" fmla="*/ 1905 w 5"/>
                <a:gd name="T7" fmla="*/ 0 h 2"/>
                <a:gd name="T8" fmla="*/ 0 w 5"/>
                <a:gd name="T9" fmla="*/ 1588 h 2"/>
                <a:gd name="T10" fmla="*/ 0 w 5"/>
                <a:gd name="T11" fmla="*/ 3175 h 2"/>
                <a:gd name="T12" fmla="*/ 7620 w 5"/>
                <a:gd name="T13" fmla="*/ 3175 h 2"/>
                <a:gd name="T14" fmla="*/ 9525 w 5"/>
                <a:gd name="T15" fmla="*/ 3175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14" name="Freeform 730"/>
            <p:cNvSpPr>
              <a:spLocks/>
            </p:cNvSpPr>
            <p:nvPr/>
          </p:nvSpPr>
          <p:spPr bwMode="auto">
            <a:xfrm>
              <a:off x="10239375" y="4401906"/>
              <a:ext cx="9525" cy="6350"/>
            </a:xfrm>
            <a:custGeom>
              <a:avLst/>
              <a:gdLst>
                <a:gd name="T0" fmla="*/ 9525 w 5"/>
                <a:gd name="T1" fmla="*/ 6350 h 3"/>
                <a:gd name="T2" fmla="*/ 9525 w 5"/>
                <a:gd name="T3" fmla="*/ 6350 h 3"/>
                <a:gd name="T4" fmla="*/ 7620 w 5"/>
                <a:gd name="T5" fmla="*/ 4233 h 3"/>
                <a:gd name="T6" fmla="*/ 1905 w 5"/>
                <a:gd name="T7" fmla="*/ 0 h 3"/>
                <a:gd name="T8" fmla="*/ 0 w 5"/>
                <a:gd name="T9" fmla="*/ 2117 h 3"/>
                <a:gd name="T10" fmla="*/ 1905 w 5"/>
                <a:gd name="T11" fmla="*/ 4233 h 3"/>
                <a:gd name="T12" fmla="*/ 7620 w 5"/>
                <a:gd name="T13" fmla="*/ 6350 h 3"/>
                <a:gd name="T14" fmla="*/ 9525 w 5"/>
                <a:gd name="T15" fmla="*/ 6350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15" name="Freeform 731"/>
            <p:cNvSpPr>
              <a:spLocks/>
            </p:cNvSpPr>
            <p:nvPr/>
          </p:nvSpPr>
          <p:spPr bwMode="auto">
            <a:xfrm>
              <a:off x="10250488" y="4389206"/>
              <a:ext cx="6350" cy="4763"/>
            </a:xfrm>
            <a:custGeom>
              <a:avLst/>
              <a:gdLst>
                <a:gd name="T0" fmla="*/ 6350 w 4"/>
                <a:gd name="T1" fmla="*/ 4763 h 3"/>
                <a:gd name="T2" fmla="*/ 6350 w 4"/>
                <a:gd name="T3" fmla="*/ 4763 h 3"/>
                <a:gd name="T4" fmla="*/ 6350 w 4"/>
                <a:gd name="T5" fmla="*/ 3175 h 3"/>
                <a:gd name="T6" fmla="*/ 1588 w 4"/>
                <a:gd name="T7" fmla="*/ 0 h 3"/>
                <a:gd name="T8" fmla="*/ 0 w 4"/>
                <a:gd name="T9" fmla="*/ 0 h 3"/>
                <a:gd name="T10" fmla="*/ 0 w 4"/>
                <a:gd name="T11" fmla="*/ 1588 h 3"/>
                <a:gd name="T12" fmla="*/ 4763 w 4"/>
                <a:gd name="T13" fmla="*/ 4763 h 3"/>
                <a:gd name="T14" fmla="*/ 6350 w 4"/>
                <a:gd name="T15" fmla="*/ 4763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3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16" name="Freeform 732"/>
            <p:cNvSpPr>
              <a:spLocks/>
            </p:cNvSpPr>
            <p:nvPr/>
          </p:nvSpPr>
          <p:spPr bwMode="auto">
            <a:xfrm>
              <a:off x="10264775" y="4376506"/>
              <a:ext cx="6350" cy="9525"/>
            </a:xfrm>
            <a:custGeom>
              <a:avLst/>
              <a:gdLst>
                <a:gd name="T0" fmla="*/ 6350 w 3"/>
                <a:gd name="T1" fmla="*/ 9525 h 5"/>
                <a:gd name="T2" fmla="*/ 6350 w 3"/>
                <a:gd name="T3" fmla="*/ 9525 h 5"/>
                <a:gd name="T4" fmla="*/ 6350 w 3"/>
                <a:gd name="T5" fmla="*/ 7620 h 5"/>
                <a:gd name="T6" fmla="*/ 4233 w 3"/>
                <a:gd name="T7" fmla="*/ 1905 h 5"/>
                <a:gd name="T8" fmla="*/ 2117 w 3"/>
                <a:gd name="T9" fmla="*/ 0 h 5"/>
                <a:gd name="T10" fmla="*/ 2117 w 3"/>
                <a:gd name="T11" fmla="*/ 1905 h 5"/>
                <a:gd name="T12" fmla="*/ 4233 w 3"/>
                <a:gd name="T13" fmla="*/ 7620 h 5"/>
                <a:gd name="T14" fmla="*/ 6350 w 3"/>
                <a:gd name="T15" fmla="*/ 9525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3" y="5"/>
                    <a:pt x="3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17" name="Freeform 733"/>
            <p:cNvSpPr>
              <a:spLocks/>
            </p:cNvSpPr>
            <p:nvPr/>
          </p:nvSpPr>
          <p:spPr bwMode="auto">
            <a:xfrm>
              <a:off x="10283825" y="4373331"/>
              <a:ext cx="3175" cy="9525"/>
            </a:xfrm>
            <a:custGeom>
              <a:avLst/>
              <a:gdLst>
                <a:gd name="T0" fmla="*/ 3175 w 1"/>
                <a:gd name="T1" fmla="*/ 9525 h 5"/>
                <a:gd name="T2" fmla="*/ 3175 w 1"/>
                <a:gd name="T3" fmla="*/ 9525 h 5"/>
                <a:gd name="T4" fmla="*/ 3175 w 1"/>
                <a:gd name="T5" fmla="*/ 7620 h 5"/>
                <a:gd name="T6" fmla="*/ 3175 w 1"/>
                <a:gd name="T7" fmla="*/ 1905 h 5"/>
                <a:gd name="T8" fmla="*/ 0 w 1"/>
                <a:gd name="T9" fmla="*/ 0 h 5"/>
                <a:gd name="T10" fmla="*/ 0 w 1"/>
                <a:gd name="T11" fmla="*/ 1905 h 5"/>
                <a:gd name="T12" fmla="*/ 0 w 1"/>
                <a:gd name="T13" fmla="*/ 7620 h 5"/>
                <a:gd name="T14" fmla="*/ 3175 w 1"/>
                <a:gd name="T15" fmla="*/ 9525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18" name="Freeform 734"/>
            <p:cNvSpPr>
              <a:spLocks/>
            </p:cNvSpPr>
            <p:nvPr/>
          </p:nvSpPr>
          <p:spPr bwMode="auto">
            <a:xfrm>
              <a:off x="10299700" y="4374919"/>
              <a:ext cx="6350" cy="9525"/>
            </a:xfrm>
            <a:custGeom>
              <a:avLst/>
              <a:gdLst>
                <a:gd name="T0" fmla="*/ 2117 w 3"/>
                <a:gd name="T1" fmla="*/ 9525 h 5"/>
                <a:gd name="T2" fmla="*/ 2117 w 3"/>
                <a:gd name="T3" fmla="*/ 9525 h 5"/>
                <a:gd name="T4" fmla="*/ 4233 w 3"/>
                <a:gd name="T5" fmla="*/ 7620 h 5"/>
                <a:gd name="T6" fmla="*/ 4233 w 3"/>
                <a:gd name="T7" fmla="*/ 1905 h 5"/>
                <a:gd name="T8" fmla="*/ 4233 w 3"/>
                <a:gd name="T9" fmla="*/ 0 h 5"/>
                <a:gd name="T10" fmla="*/ 2117 w 3"/>
                <a:gd name="T11" fmla="*/ 0 h 5"/>
                <a:gd name="T12" fmla="*/ 0 w 3"/>
                <a:gd name="T13" fmla="*/ 7620 h 5"/>
                <a:gd name="T14" fmla="*/ 2117 w 3"/>
                <a:gd name="T15" fmla="*/ 9525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19" name="Freeform 735"/>
            <p:cNvSpPr>
              <a:spLocks/>
            </p:cNvSpPr>
            <p:nvPr/>
          </p:nvSpPr>
          <p:spPr bwMode="auto">
            <a:xfrm>
              <a:off x="10250488" y="4425719"/>
              <a:ext cx="39687" cy="12700"/>
            </a:xfrm>
            <a:custGeom>
              <a:avLst/>
              <a:gdLst>
                <a:gd name="T0" fmla="*/ 0 w 20"/>
                <a:gd name="T1" fmla="*/ 10583 h 6"/>
                <a:gd name="T2" fmla="*/ 0 w 20"/>
                <a:gd name="T3" fmla="*/ 10583 h 6"/>
                <a:gd name="T4" fmla="*/ 1984 w 20"/>
                <a:gd name="T5" fmla="*/ 12700 h 6"/>
                <a:gd name="T6" fmla="*/ 37703 w 20"/>
                <a:gd name="T7" fmla="*/ 4233 h 6"/>
                <a:gd name="T8" fmla="*/ 39687 w 20"/>
                <a:gd name="T9" fmla="*/ 2117 h 6"/>
                <a:gd name="T10" fmla="*/ 37703 w 20"/>
                <a:gd name="T11" fmla="*/ 0 h 6"/>
                <a:gd name="T12" fmla="*/ 1984 w 20"/>
                <a:gd name="T13" fmla="*/ 8467 h 6"/>
                <a:gd name="T14" fmla="*/ 0 w 20"/>
                <a:gd name="T15" fmla="*/ 10583 h 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" h="6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8D9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20" name="Freeform 736"/>
            <p:cNvSpPr>
              <a:spLocks/>
            </p:cNvSpPr>
            <p:nvPr/>
          </p:nvSpPr>
          <p:spPr bwMode="auto">
            <a:xfrm>
              <a:off x="10255250" y="4401906"/>
              <a:ext cx="34925" cy="26988"/>
            </a:xfrm>
            <a:custGeom>
              <a:avLst/>
              <a:gdLst>
                <a:gd name="T0" fmla="*/ 0 w 22"/>
                <a:gd name="T1" fmla="*/ 3175 h 17"/>
                <a:gd name="T2" fmla="*/ 33338 w 22"/>
                <a:gd name="T3" fmla="*/ 26988 h 17"/>
                <a:gd name="T4" fmla="*/ 34925 w 22"/>
                <a:gd name="T5" fmla="*/ 26988 h 17"/>
                <a:gd name="T6" fmla="*/ 0 w 22"/>
                <a:gd name="T7" fmla="*/ 0 h 17"/>
                <a:gd name="T8" fmla="*/ 0 w 22"/>
                <a:gd name="T9" fmla="*/ 3175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17">
                  <a:moveTo>
                    <a:pt x="0" y="2"/>
                  </a:moveTo>
                  <a:lnTo>
                    <a:pt x="21" y="17"/>
                  </a:lnTo>
                  <a:lnTo>
                    <a:pt x="22" y="17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21" name="Freeform 737"/>
            <p:cNvSpPr>
              <a:spLocks/>
            </p:cNvSpPr>
            <p:nvPr/>
          </p:nvSpPr>
          <p:spPr bwMode="auto">
            <a:xfrm>
              <a:off x="10283825" y="4422544"/>
              <a:ext cx="11112" cy="9525"/>
            </a:xfrm>
            <a:custGeom>
              <a:avLst/>
              <a:gdLst>
                <a:gd name="T0" fmla="*/ 2222 w 5"/>
                <a:gd name="T1" fmla="*/ 1905 h 5"/>
                <a:gd name="T2" fmla="*/ 2222 w 5"/>
                <a:gd name="T3" fmla="*/ 9525 h 5"/>
                <a:gd name="T4" fmla="*/ 8890 w 5"/>
                <a:gd name="T5" fmla="*/ 7620 h 5"/>
                <a:gd name="T6" fmla="*/ 8890 w 5"/>
                <a:gd name="T7" fmla="*/ 1905 h 5"/>
                <a:gd name="T8" fmla="*/ 2222 w 5"/>
                <a:gd name="T9" fmla="*/ 1905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5"/>
                    <a:pt x="4" y="5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22" name="Freeform 738"/>
            <p:cNvSpPr>
              <a:spLocks/>
            </p:cNvSpPr>
            <p:nvPr/>
          </p:nvSpPr>
          <p:spPr bwMode="auto">
            <a:xfrm>
              <a:off x="10288588" y="4398731"/>
              <a:ext cx="22225" cy="30163"/>
            </a:xfrm>
            <a:custGeom>
              <a:avLst/>
              <a:gdLst>
                <a:gd name="T0" fmla="*/ 0 w 11"/>
                <a:gd name="T1" fmla="*/ 28152 h 15"/>
                <a:gd name="T2" fmla="*/ 2020 w 11"/>
                <a:gd name="T3" fmla="*/ 30163 h 15"/>
                <a:gd name="T4" fmla="*/ 6061 w 11"/>
                <a:gd name="T5" fmla="*/ 28152 h 15"/>
                <a:gd name="T6" fmla="*/ 22225 w 11"/>
                <a:gd name="T7" fmla="*/ 6033 h 15"/>
                <a:gd name="T8" fmla="*/ 22225 w 11"/>
                <a:gd name="T9" fmla="*/ 2011 h 15"/>
                <a:gd name="T10" fmla="*/ 20205 w 11"/>
                <a:gd name="T11" fmla="*/ 2011 h 15"/>
                <a:gd name="T12" fmla="*/ 16164 w 11"/>
                <a:gd name="T13" fmla="*/ 2011 h 15"/>
                <a:gd name="T14" fmla="*/ 0 w 11"/>
                <a:gd name="T15" fmla="*/ 24130 h 15"/>
                <a:gd name="T16" fmla="*/ 0 w 11"/>
                <a:gd name="T17" fmla="*/ 28152 h 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" h="15">
                  <a:moveTo>
                    <a:pt x="0" y="14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3" y="1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23" name="Freeform 739"/>
            <p:cNvSpPr>
              <a:spLocks/>
            </p:cNvSpPr>
            <p:nvPr/>
          </p:nvSpPr>
          <p:spPr bwMode="auto">
            <a:xfrm>
              <a:off x="10983913" y="2131781"/>
              <a:ext cx="0" cy="533400"/>
            </a:xfrm>
            <a:custGeom>
              <a:avLst/>
              <a:gdLst>
                <a:gd name="T0" fmla="*/ 0 h 336"/>
                <a:gd name="T1" fmla="*/ 533400 h 336"/>
                <a:gd name="T2" fmla="*/ 0 h 336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336">
                  <a:moveTo>
                    <a:pt x="0" y="0"/>
                  </a:moveTo>
                  <a:lnTo>
                    <a:pt x="0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24" name="Line 740"/>
            <p:cNvSpPr>
              <a:spLocks noChangeShapeType="1"/>
            </p:cNvSpPr>
            <p:nvPr/>
          </p:nvSpPr>
          <p:spPr bwMode="auto">
            <a:xfrm>
              <a:off x="10983913" y="2131781"/>
              <a:ext cx="0" cy="533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25" name="Freeform 741"/>
            <p:cNvSpPr>
              <a:spLocks/>
            </p:cNvSpPr>
            <p:nvPr/>
          </p:nvSpPr>
          <p:spPr bwMode="auto">
            <a:xfrm>
              <a:off x="8448675" y="4420956"/>
              <a:ext cx="358775" cy="304800"/>
            </a:xfrm>
            <a:custGeom>
              <a:avLst/>
              <a:gdLst>
                <a:gd name="T0" fmla="*/ 340836 w 180"/>
                <a:gd name="T1" fmla="*/ 183278 h 153"/>
                <a:gd name="T2" fmla="*/ 291006 w 180"/>
                <a:gd name="T3" fmla="*/ 169333 h 153"/>
                <a:gd name="T4" fmla="*/ 189353 w 180"/>
                <a:gd name="T5" fmla="*/ 19922 h 153"/>
                <a:gd name="T6" fmla="*/ 19932 w 180"/>
                <a:gd name="T7" fmla="*/ 117537 h 153"/>
                <a:gd name="T8" fmla="*/ 117598 w 180"/>
                <a:gd name="T9" fmla="*/ 286871 h 153"/>
                <a:gd name="T10" fmla="*/ 281040 w 180"/>
                <a:gd name="T11" fmla="*/ 209176 h 153"/>
                <a:gd name="T12" fmla="*/ 330870 w 180"/>
                <a:gd name="T13" fmla="*/ 223122 h 153"/>
                <a:gd name="T14" fmla="*/ 356782 w 180"/>
                <a:gd name="T15" fmla="*/ 207184 h 153"/>
                <a:gd name="T16" fmla="*/ 340836 w 180"/>
                <a:gd name="T17" fmla="*/ 183278 h 1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0" h="153">
                  <a:moveTo>
                    <a:pt x="171" y="92"/>
                  </a:moveTo>
                  <a:cubicBezTo>
                    <a:pt x="146" y="85"/>
                    <a:pt x="146" y="85"/>
                    <a:pt x="146" y="85"/>
                  </a:cubicBezTo>
                  <a:cubicBezTo>
                    <a:pt x="150" y="51"/>
                    <a:pt x="129" y="19"/>
                    <a:pt x="95" y="10"/>
                  </a:cubicBezTo>
                  <a:cubicBezTo>
                    <a:pt x="58" y="0"/>
                    <a:pt x="20" y="22"/>
                    <a:pt x="10" y="59"/>
                  </a:cubicBezTo>
                  <a:cubicBezTo>
                    <a:pt x="0" y="96"/>
                    <a:pt x="22" y="135"/>
                    <a:pt x="59" y="144"/>
                  </a:cubicBezTo>
                  <a:cubicBezTo>
                    <a:pt x="93" y="153"/>
                    <a:pt x="127" y="136"/>
                    <a:pt x="141" y="105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71" y="113"/>
                    <a:pt x="177" y="110"/>
                    <a:pt x="179" y="104"/>
                  </a:cubicBezTo>
                  <a:cubicBezTo>
                    <a:pt x="180" y="99"/>
                    <a:pt x="177" y="93"/>
                    <a:pt x="171" y="9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26" name="Freeform 742"/>
            <p:cNvSpPr>
              <a:spLocks/>
            </p:cNvSpPr>
            <p:nvPr/>
          </p:nvSpPr>
          <p:spPr bwMode="auto">
            <a:xfrm>
              <a:off x="8483600" y="4455881"/>
              <a:ext cx="234950" cy="234950"/>
            </a:xfrm>
            <a:custGeom>
              <a:avLst/>
              <a:gdLst>
                <a:gd name="T0" fmla="*/ 219021 w 118"/>
                <a:gd name="T1" fmla="*/ 145350 h 118"/>
                <a:gd name="T2" fmla="*/ 91591 w 118"/>
                <a:gd name="T3" fmla="*/ 219021 h 118"/>
                <a:gd name="T4" fmla="*/ 15929 w 118"/>
                <a:gd name="T5" fmla="*/ 91591 h 118"/>
                <a:gd name="T6" fmla="*/ 145350 w 118"/>
                <a:gd name="T7" fmla="*/ 15929 h 118"/>
                <a:gd name="T8" fmla="*/ 219021 w 118"/>
                <a:gd name="T9" fmla="*/ 145350 h 1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8" h="118">
                  <a:moveTo>
                    <a:pt x="110" y="73"/>
                  </a:moveTo>
                  <a:cubicBezTo>
                    <a:pt x="103" y="101"/>
                    <a:pt x="74" y="118"/>
                    <a:pt x="46" y="110"/>
                  </a:cubicBezTo>
                  <a:cubicBezTo>
                    <a:pt x="17" y="103"/>
                    <a:pt x="0" y="74"/>
                    <a:pt x="8" y="46"/>
                  </a:cubicBezTo>
                  <a:cubicBezTo>
                    <a:pt x="15" y="17"/>
                    <a:pt x="44" y="0"/>
                    <a:pt x="73" y="8"/>
                  </a:cubicBezTo>
                  <a:cubicBezTo>
                    <a:pt x="101" y="15"/>
                    <a:pt x="118" y="44"/>
                    <a:pt x="110" y="73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27" name="Freeform 743"/>
            <p:cNvSpPr>
              <a:spLocks/>
            </p:cNvSpPr>
            <p:nvPr/>
          </p:nvSpPr>
          <p:spPr bwMode="auto">
            <a:xfrm>
              <a:off x="8583613" y="4579706"/>
              <a:ext cx="47625" cy="47625"/>
            </a:xfrm>
            <a:custGeom>
              <a:avLst/>
              <a:gdLst>
                <a:gd name="T0" fmla="*/ 45641 w 24"/>
                <a:gd name="T1" fmla="*/ 29766 h 24"/>
                <a:gd name="T2" fmla="*/ 19844 w 24"/>
                <a:gd name="T3" fmla="*/ 45641 h 24"/>
                <a:gd name="T4" fmla="*/ 3969 w 24"/>
                <a:gd name="T5" fmla="*/ 19844 h 24"/>
                <a:gd name="T6" fmla="*/ 29766 w 24"/>
                <a:gd name="T7" fmla="*/ 3969 h 24"/>
                <a:gd name="T8" fmla="*/ 45641 w 24"/>
                <a:gd name="T9" fmla="*/ 2976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24">
                  <a:moveTo>
                    <a:pt x="23" y="15"/>
                  </a:moveTo>
                  <a:cubicBezTo>
                    <a:pt x="21" y="21"/>
                    <a:pt x="15" y="24"/>
                    <a:pt x="10" y="23"/>
                  </a:cubicBezTo>
                  <a:cubicBezTo>
                    <a:pt x="4" y="21"/>
                    <a:pt x="0" y="15"/>
                    <a:pt x="2" y="10"/>
                  </a:cubicBezTo>
                  <a:cubicBezTo>
                    <a:pt x="4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28" name="Freeform 744"/>
            <p:cNvSpPr>
              <a:spLocks/>
            </p:cNvSpPr>
            <p:nvPr/>
          </p:nvSpPr>
          <p:spPr bwMode="auto">
            <a:xfrm>
              <a:off x="8624888" y="4601931"/>
              <a:ext cx="19050" cy="17463"/>
            </a:xfrm>
            <a:custGeom>
              <a:avLst/>
              <a:gdLst>
                <a:gd name="T0" fmla="*/ 19050 w 9"/>
                <a:gd name="T1" fmla="*/ 9702 h 9"/>
                <a:gd name="T2" fmla="*/ 8467 w 9"/>
                <a:gd name="T3" fmla="*/ 15523 h 9"/>
                <a:gd name="T4" fmla="*/ 2117 w 9"/>
                <a:gd name="T5" fmla="*/ 5821 h 9"/>
                <a:gd name="T6" fmla="*/ 12700 w 9"/>
                <a:gd name="T7" fmla="*/ 0 h 9"/>
                <a:gd name="T8" fmla="*/ 19050 w 9"/>
                <a:gd name="T9" fmla="*/ 9702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8" y="7"/>
                    <a:pt x="6" y="9"/>
                    <a:pt x="4" y="8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1"/>
                    <a:pt x="9" y="3"/>
                    <a:pt x="9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29" name="Freeform 745"/>
            <p:cNvSpPr>
              <a:spLocks/>
            </p:cNvSpPr>
            <p:nvPr/>
          </p:nvSpPr>
          <p:spPr bwMode="auto">
            <a:xfrm>
              <a:off x="8642350" y="4587644"/>
              <a:ext cx="20637" cy="20638"/>
            </a:xfrm>
            <a:custGeom>
              <a:avLst/>
              <a:gdLst>
                <a:gd name="T0" fmla="*/ 18761 w 11"/>
                <a:gd name="T1" fmla="*/ 12383 h 10"/>
                <a:gd name="T2" fmla="*/ 7504 w 11"/>
                <a:gd name="T3" fmla="*/ 18574 h 10"/>
                <a:gd name="T4" fmla="*/ 1876 w 11"/>
                <a:gd name="T5" fmla="*/ 6191 h 10"/>
                <a:gd name="T6" fmla="*/ 13133 w 11"/>
                <a:gd name="T7" fmla="*/ 0 h 10"/>
                <a:gd name="T8" fmla="*/ 18761 w 11"/>
                <a:gd name="T9" fmla="*/ 12383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9" y="8"/>
                    <a:pt x="7" y="10"/>
                    <a:pt x="4" y="9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9" y="1"/>
                    <a:pt x="11" y="3"/>
                    <a:pt x="10" y="6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30" name="Freeform 746"/>
            <p:cNvSpPr>
              <a:spLocks/>
            </p:cNvSpPr>
            <p:nvPr/>
          </p:nvSpPr>
          <p:spPr bwMode="auto">
            <a:xfrm>
              <a:off x="8629650" y="4633681"/>
              <a:ext cx="22225" cy="23813"/>
            </a:xfrm>
            <a:custGeom>
              <a:avLst/>
              <a:gdLst>
                <a:gd name="T0" fmla="*/ 20205 w 11"/>
                <a:gd name="T1" fmla="*/ 13891 h 12"/>
                <a:gd name="T2" fmla="*/ 8082 w 11"/>
                <a:gd name="T3" fmla="*/ 21829 h 12"/>
                <a:gd name="T4" fmla="*/ 0 w 11"/>
                <a:gd name="T5" fmla="*/ 9922 h 12"/>
                <a:gd name="T6" fmla="*/ 14143 w 11"/>
                <a:gd name="T7" fmla="*/ 1984 h 12"/>
                <a:gd name="T8" fmla="*/ 20205 w 11"/>
                <a:gd name="T9" fmla="*/ 13891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2">
                  <a:moveTo>
                    <a:pt x="10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9" y="2"/>
                    <a:pt x="11" y="5"/>
                    <a:pt x="10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31" name="Freeform 747"/>
            <p:cNvSpPr>
              <a:spLocks/>
            </p:cNvSpPr>
            <p:nvPr/>
          </p:nvSpPr>
          <p:spPr bwMode="auto">
            <a:xfrm>
              <a:off x="8599488" y="4647969"/>
              <a:ext cx="23812" cy="23813"/>
            </a:xfrm>
            <a:custGeom>
              <a:avLst/>
              <a:gdLst>
                <a:gd name="T0" fmla="*/ 21828 w 12"/>
                <a:gd name="T1" fmla="*/ 13891 h 12"/>
                <a:gd name="T2" fmla="*/ 9922 w 12"/>
                <a:gd name="T3" fmla="*/ 21829 h 12"/>
                <a:gd name="T4" fmla="*/ 1984 w 12"/>
                <a:gd name="T5" fmla="*/ 7938 h 12"/>
                <a:gd name="T6" fmla="*/ 13890 w 12"/>
                <a:gd name="T7" fmla="*/ 1984 h 12"/>
                <a:gd name="T8" fmla="*/ 21828 w 12"/>
                <a:gd name="T9" fmla="*/ 13891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0" y="10"/>
                    <a:pt x="7" y="12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7" y="1"/>
                  </a:cubicBezTo>
                  <a:cubicBezTo>
                    <a:pt x="10" y="1"/>
                    <a:pt x="12" y="4"/>
                    <a:pt x="11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32" name="Freeform 748"/>
            <p:cNvSpPr>
              <a:spLocks/>
            </p:cNvSpPr>
            <p:nvPr/>
          </p:nvSpPr>
          <p:spPr bwMode="auto">
            <a:xfrm>
              <a:off x="8655050" y="4617806"/>
              <a:ext cx="14287" cy="15875"/>
            </a:xfrm>
            <a:custGeom>
              <a:avLst/>
              <a:gdLst>
                <a:gd name="T0" fmla="*/ 14287 w 7"/>
                <a:gd name="T1" fmla="*/ 9922 h 8"/>
                <a:gd name="T2" fmla="*/ 6123 w 7"/>
                <a:gd name="T3" fmla="*/ 13891 h 8"/>
                <a:gd name="T4" fmla="*/ 2041 w 7"/>
                <a:gd name="T5" fmla="*/ 5953 h 8"/>
                <a:gd name="T6" fmla="*/ 10205 w 7"/>
                <a:gd name="T7" fmla="*/ 1984 h 8"/>
                <a:gd name="T8" fmla="*/ 14287 w 7"/>
                <a:gd name="T9" fmla="*/ 9922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8">
                  <a:moveTo>
                    <a:pt x="7" y="5"/>
                  </a:moveTo>
                  <a:cubicBezTo>
                    <a:pt x="6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6" y="1"/>
                    <a:pt x="7" y="3"/>
                    <a:pt x="7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33" name="Freeform 749"/>
            <p:cNvSpPr>
              <a:spLocks/>
            </p:cNvSpPr>
            <p:nvPr/>
          </p:nvSpPr>
          <p:spPr bwMode="auto">
            <a:xfrm>
              <a:off x="8575675" y="4620981"/>
              <a:ext cx="36512" cy="38100"/>
            </a:xfrm>
            <a:custGeom>
              <a:avLst/>
              <a:gdLst>
                <a:gd name="T0" fmla="*/ 34484 w 18"/>
                <a:gd name="T1" fmla="*/ 22058 h 19"/>
                <a:gd name="T2" fmla="*/ 14199 w 18"/>
                <a:gd name="T3" fmla="*/ 34089 h 19"/>
                <a:gd name="T4" fmla="*/ 2028 w 18"/>
                <a:gd name="T5" fmla="*/ 14037 h 19"/>
                <a:gd name="T6" fmla="*/ 22313 w 18"/>
                <a:gd name="T7" fmla="*/ 2005 h 19"/>
                <a:gd name="T8" fmla="*/ 34484 w 18"/>
                <a:gd name="T9" fmla="*/ 22058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19">
                  <a:moveTo>
                    <a:pt x="17" y="11"/>
                  </a:moveTo>
                  <a:cubicBezTo>
                    <a:pt x="16" y="16"/>
                    <a:pt x="11" y="19"/>
                    <a:pt x="7" y="17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2" y="3"/>
                    <a:pt x="7" y="0"/>
                    <a:pt x="11" y="1"/>
                  </a:cubicBezTo>
                  <a:cubicBezTo>
                    <a:pt x="16" y="2"/>
                    <a:pt x="18" y="7"/>
                    <a:pt x="17" y="1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34" name="Freeform 750"/>
            <p:cNvSpPr>
              <a:spLocks/>
            </p:cNvSpPr>
            <p:nvPr/>
          </p:nvSpPr>
          <p:spPr bwMode="auto">
            <a:xfrm>
              <a:off x="8605838" y="4632094"/>
              <a:ext cx="15875" cy="15875"/>
            </a:xfrm>
            <a:custGeom>
              <a:avLst/>
              <a:gdLst>
                <a:gd name="T0" fmla="*/ 15875 w 8"/>
                <a:gd name="T1" fmla="*/ 9922 h 8"/>
                <a:gd name="T2" fmla="*/ 5953 w 8"/>
                <a:gd name="T3" fmla="*/ 13891 h 8"/>
                <a:gd name="T4" fmla="*/ 1984 w 8"/>
                <a:gd name="T5" fmla="*/ 5953 h 8"/>
                <a:gd name="T6" fmla="*/ 9922 w 8"/>
                <a:gd name="T7" fmla="*/ 0 h 8"/>
                <a:gd name="T8" fmla="*/ 15875 w 8"/>
                <a:gd name="T9" fmla="*/ 9922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cubicBezTo>
                    <a:pt x="7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8" y="3"/>
                    <a:pt x="8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35" name="Freeform 751"/>
            <p:cNvSpPr>
              <a:spLocks/>
            </p:cNvSpPr>
            <p:nvPr/>
          </p:nvSpPr>
          <p:spPr bwMode="auto">
            <a:xfrm>
              <a:off x="10080625" y="3693881"/>
              <a:ext cx="309562" cy="330200"/>
            </a:xfrm>
            <a:custGeom>
              <a:avLst/>
              <a:gdLst>
                <a:gd name="T0" fmla="*/ 251644 w 155"/>
                <a:gd name="T1" fmla="*/ 9946 h 166"/>
                <a:gd name="T2" fmla="*/ 221686 w 155"/>
                <a:gd name="T3" fmla="*/ 51718 h 166"/>
                <a:gd name="T4" fmla="*/ 45935 w 155"/>
                <a:gd name="T5" fmla="*/ 91501 h 166"/>
                <a:gd name="T6" fmla="*/ 73895 w 155"/>
                <a:gd name="T7" fmla="*/ 284449 h 166"/>
                <a:gd name="T8" fmla="*/ 267621 w 155"/>
                <a:gd name="T9" fmla="*/ 256601 h 166"/>
                <a:gd name="T10" fmla="*/ 255638 w 155"/>
                <a:gd name="T11" fmla="*/ 77577 h 166"/>
                <a:gd name="T12" fmla="*/ 285596 w 155"/>
                <a:gd name="T13" fmla="*/ 35805 h 166"/>
                <a:gd name="T14" fmla="*/ 281602 w 155"/>
                <a:gd name="T15" fmla="*/ 5967 h 166"/>
                <a:gd name="T16" fmla="*/ 251644 w 155"/>
                <a:gd name="T17" fmla="*/ 9946 h 1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5" h="166">
                  <a:moveTo>
                    <a:pt x="126" y="5"/>
                  </a:moveTo>
                  <a:cubicBezTo>
                    <a:pt x="111" y="26"/>
                    <a:pt x="111" y="26"/>
                    <a:pt x="111" y="26"/>
                  </a:cubicBezTo>
                  <a:cubicBezTo>
                    <a:pt x="81" y="10"/>
                    <a:pt x="43" y="18"/>
                    <a:pt x="23" y="46"/>
                  </a:cubicBezTo>
                  <a:cubicBezTo>
                    <a:pt x="0" y="77"/>
                    <a:pt x="6" y="120"/>
                    <a:pt x="37" y="143"/>
                  </a:cubicBezTo>
                  <a:cubicBezTo>
                    <a:pt x="68" y="166"/>
                    <a:pt x="112" y="160"/>
                    <a:pt x="134" y="129"/>
                  </a:cubicBezTo>
                  <a:cubicBezTo>
                    <a:pt x="155" y="101"/>
                    <a:pt x="152" y="63"/>
                    <a:pt x="128" y="39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7" y="13"/>
                    <a:pt x="146" y="6"/>
                    <a:pt x="141" y="3"/>
                  </a:cubicBezTo>
                  <a:cubicBezTo>
                    <a:pt x="137" y="0"/>
                    <a:pt x="130" y="1"/>
                    <a:pt x="12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36" name="Freeform 752"/>
            <p:cNvSpPr>
              <a:spLocks/>
            </p:cNvSpPr>
            <p:nvPr/>
          </p:nvSpPr>
          <p:spPr bwMode="auto">
            <a:xfrm>
              <a:off x="10117138" y="3747856"/>
              <a:ext cx="239712" cy="238125"/>
            </a:xfrm>
            <a:custGeom>
              <a:avLst/>
              <a:gdLst>
                <a:gd name="T0" fmla="*/ 183779 w 120"/>
                <a:gd name="T1" fmla="*/ 35719 h 120"/>
                <a:gd name="T2" fmla="*/ 205753 w 120"/>
                <a:gd name="T3" fmla="*/ 182563 h 120"/>
                <a:gd name="T4" fmla="*/ 57930 w 120"/>
                <a:gd name="T5" fmla="*/ 204391 h 120"/>
                <a:gd name="T6" fmla="*/ 35957 w 120"/>
                <a:gd name="T7" fmla="*/ 57547 h 120"/>
                <a:gd name="T8" fmla="*/ 183779 w 120"/>
                <a:gd name="T9" fmla="*/ 35719 h 1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0" h="120">
                  <a:moveTo>
                    <a:pt x="92" y="18"/>
                  </a:moveTo>
                  <a:cubicBezTo>
                    <a:pt x="116" y="35"/>
                    <a:pt x="120" y="68"/>
                    <a:pt x="103" y="92"/>
                  </a:cubicBezTo>
                  <a:cubicBezTo>
                    <a:pt x="86" y="115"/>
                    <a:pt x="52" y="120"/>
                    <a:pt x="29" y="103"/>
                  </a:cubicBezTo>
                  <a:cubicBezTo>
                    <a:pt x="5" y="86"/>
                    <a:pt x="0" y="52"/>
                    <a:pt x="18" y="29"/>
                  </a:cubicBezTo>
                  <a:cubicBezTo>
                    <a:pt x="35" y="5"/>
                    <a:pt x="68" y="0"/>
                    <a:pt x="92" y="1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37" name="Freeform 753"/>
            <p:cNvSpPr>
              <a:spLocks/>
            </p:cNvSpPr>
            <p:nvPr/>
          </p:nvSpPr>
          <p:spPr bwMode="auto">
            <a:xfrm>
              <a:off x="10242550" y="3849456"/>
              <a:ext cx="49212" cy="47625"/>
            </a:xfrm>
            <a:custGeom>
              <a:avLst/>
              <a:gdLst>
                <a:gd name="T0" fmla="*/ 37401 w 25"/>
                <a:gd name="T1" fmla="*/ 5953 h 24"/>
                <a:gd name="T2" fmla="*/ 41338 w 25"/>
                <a:gd name="T3" fmla="*/ 35719 h 24"/>
                <a:gd name="T4" fmla="*/ 11811 w 25"/>
                <a:gd name="T5" fmla="*/ 41672 h 24"/>
                <a:gd name="T6" fmla="*/ 7874 w 25"/>
                <a:gd name="T7" fmla="*/ 11906 h 24"/>
                <a:gd name="T8" fmla="*/ 37401 w 25"/>
                <a:gd name="T9" fmla="*/ 5953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24">
                  <a:moveTo>
                    <a:pt x="19" y="3"/>
                  </a:moveTo>
                  <a:cubicBezTo>
                    <a:pt x="24" y="7"/>
                    <a:pt x="25" y="14"/>
                    <a:pt x="21" y="18"/>
                  </a:cubicBezTo>
                  <a:cubicBezTo>
                    <a:pt x="18" y="23"/>
                    <a:pt x="11" y="24"/>
                    <a:pt x="6" y="21"/>
                  </a:cubicBezTo>
                  <a:cubicBezTo>
                    <a:pt x="1" y="17"/>
                    <a:pt x="0" y="10"/>
                    <a:pt x="4" y="6"/>
                  </a:cubicBezTo>
                  <a:cubicBezTo>
                    <a:pt x="8" y="1"/>
                    <a:pt x="14" y="0"/>
                    <a:pt x="19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38" name="Freeform 754"/>
            <p:cNvSpPr>
              <a:spLocks/>
            </p:cNvSpPr>
            <p:nvPr/>
          </p:nvSpPr>
          <p:spPr bwMode="auto">
            <a:xfrm>
              <a:off x="10274300" y="3839931"/>
              <a:ext cx="17462" cy="19050"/>
            </a:xfrm>
            <a:custGeom>
              <a:avLst/>
              <a:gdLst>
                <a:gd name="T0" fmla="*/ 13582 w 9"/>
                <a:gd name="T1" fmla="*/ 2117 h 9"/>
                <a:gd name="T2" fmla="*/ 15522 w 9"/>
                <a:gd name="T3" fmla="*/ 14817 h 9"/>
                <a:gd name="T4" fmla="*/ 3880 w 9"/>
                <a:gd name="T5" fmla="*/ 16933 h 9"/>
                <a:gd name="T6" fmla="*/ 1940 w 9"/>
                <a:gd name="T7" fmla="*/ 4233 h 9"/>
                <a:gd name="T8" fmla="*/ 13582 w 9"/>
                <a:gd name="T9" fmla="*/ 2117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8" y="2"/>
                    <a:pt x="9" y="5"/>
                    <a:pt x="8" y="7"/>
                  </a:cubicBezTo>
                  <a:cubicBezTo>
                    <a:pt x="6" y="9"/>
                    <a:pt x="4" y="9"/>
                    <a:pt x="2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39" name="Freeform 755"/>
            <p:cNvSpPr>
              <a:spLocks/>
            </p:cNvSpPr>
            <p:nvPr/>
          </p:nvSpPr>
          <p:spPr bwMode="auto">
            <a:xfrm>
              <a:off x="10266363" y="3819294"/>
              <a:ext cx="22225" cy="19050"/>
            </a:xfrm>
            <a:custGeom>
              <a:avLst/>
              <a:gdLst>
                <a:gd name="T0" fmla="*/ 16164 w 11"/>
                <a:gd name="T1" fmla="*/ 1905 h 10"/>
                <a:gd name="T2" fmla="*/ 18184 w 11"/>
                <a:gd name="T3" fmla="*/ 15240 h 10"/>
                <a:gd name="T4" fmla="*/ 6061 w 11"/>
                <a:gd name="T5" fmla="*/ 17145 h 10"/>
                <a:gd name="T6" fmla="*/ 4041 w 11"/>
                <a:gd name="T7" fmla="*/ 3810 h 10"/>
                <a:gd name="T8" fmla="*/ 16164 w 11"/>
                <a:gd name="T9" fmla="*/ 1905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0">
                  <a:moveTo>
                    <a:pt x="8" y="1"/>
                  </a:moveTo>
                  <a:cubicBezTo>
                    <a:pt x="10" y="3"/>
                    <a:pt x="11" y="6"/>
                    <a:pt x="9" y="8"/>
                  </a:cubicBezTo>
                  <a:cubicBezTo>
                    <a:pt x="8" y="10"/>
                    <a:pt x="5" y="10"/>
                    <a:pt x="3" y="9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40" name="Freeform 756"/>
            <p:cNvSpPr>
              <a:spLocks/>
            </p:cNvSpPr>
            <p:nvPr/>
          </p:nvSpPr>
          <p:spPr bwMode="auto">
            <a:xfrm>
              <a:off x="10306050" y="3846281"/>
              <a:ext cx="23812" cy="22225"/>
            </a:xfrm>
            <a:custGeom>
              <a:avLst/>
              <a:gdLst>
                <a:gd name="T0" fmla="*/ 17859 w 12"/>
                <a:gd name="T1" fmla="*/ 4041 h 11"/>
                <a:gd name="T2" fmla="*/ 19843 w 12"/>
                <a:gd name="T3" fmla="*/ 18184 h 11"/>
                <a:gd name="T4" fmla="*/ 5953 w 12"/>
                <a:gd name="T5" fmla="*/ 20205 h 11"/>
                <a:gd name="T6" fmla="*/ 3969 w 12"/>
                <a:gd name="T7" fmla="*/ 6061 h 11"/>
                <a:gd name="T8" fmla="*/ 17859 w 12"/>
                <a:gd name="T9" fmla="*/ 4041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1">
                  <a:moveTo>
                    <a:pt x="9" y="2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1"/>
                    <a:pt x="3" y="10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0"/>
                    <a:pt x="7" y="0"/>
                    <a:pt x="9" y="2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41" name="Freeform 757"/>
            <p:cNvSpPr>
              <a:spLocks/>
            </p:cNvSpPr>
            <p:nvPr/>
          </p:nvSpPr>
          <p:spPr bwMode="auto">
            <a:xfrm>
              <a:off x="10307638" y="3878031"/>
              <a:ext cx="23812" cy="23813"/>
            </a:xfrm>
            <a:custGeom>
              <a:avLst/>
              <a:gdLst>
                <a:gd name="T0" fmla="*/ 17859 w 12"/>
                <a:gd name="T1" fmla="*/ 1984 h 12"/>
                <a:gd name="T2" fmla="*/ 19843 w 12"/>
                <a:gd name="T3" fmla="*/ 17860 h 12"/>
                <a:gd name="T4" fmla="*/ 5953 w 12"/>
                <a:gd name="T5" fmla="*/ 19844 h 12"/>
                <a:gd name="T6" fmla="*/ 3969 w 12"/>
                <a:gd name="T7" fmla="*/ 5953 h 12"/>
                <a:gd name="T8" fmla="*/ 17859 w 12"/>
                <a:gd name="T9" fmla="*/ 1984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2"/>
                    <a:pt x="3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0"/>
                    <a:pt x="7" y="0"/>
                    <a:pt x="9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42" name="Freeform 758"/>
            <p:cNvSpPr>
              <a:spLocks/>
            </p:cNvSpPr>
            <p:nvPr/>
          </p:nvSpPr>
          <p:spPr bwMode="auto">
            <a:xfrm>
              <a:off x="10299700" y="3822469"/>
              <a:ext cx="14287" cy="14288"/>
            </a:xfrm>
            <a:custGeom>
              <a:avLst/>
              <a:gdLst>
                <a:gd name="T0" fmla="*/ 12246 w 7"/>
                <a:gd name="T1" fmla="*/ 2041 h 7"/>
                <a:gd name="T2" fmla="*/ 12246 w 7"/>
                <a:gd name="T3" fmla="*/ 10206 h 7"/>
                <a:gd name="T4" fmla="*/ 4082 w 7"/>
                <a:gd name="T5" fmla="*/ 12247 h 7"/>
                <a:gd name="T6" fmla="*/ 2041 w 7"/>
                <a:gd name="T7" fmla="*/ 4082 h 7"/>
                <a:gd name="T8" fmla="*/ 12246 w 7"/>
                <a:gd name="T9" fmla="*/ 2041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4"/>
                    <a:pt x="6" y="5"/>
                  </a:cubicBezTo>
                  <a:cubicBezTo>
                    <a:pt x="5" y="7"/>
                    <a:pt x="3" y="7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43" name="Freeform 759"/>
            <p:cNvSpPr>
              <a:spLocks/>
            </p:cNvSpPr>
            <p:nvPr/>
          </p:nvSpPr>
          <p:spPr bwMode="auto">
            <a:xfrm>
              <a:off x="10275888" y="3881206"/>
              <a:ext cx="38100" cy="36513"/>
            </a:xfrm>
            <a:custGeom>
              <a:avLst/>
              <a:gdLst>
                <a:gd name="T0" fmla="*/ 30079 w 19"/>
                <a:gd name="T1" fmla="*/ 5765 h 19"/>
                <a:gd name="T2" fmla="*/ 32084 w 19"/>
                <a:gd name="T3" fmla="*/ 26904 h 19"/>
                <a:gd name="T4" fmla="*/ 10026 w 19"/>
                <a:gd name="T5" fmla="*/ 30748 h 19"/>
                <a:gd name="T6" fmla="*/ 6016 w 19"/>
                <a:gd name="T7" fmla="*/ 7687 h 19"/>
                <a:gd name="T8" fmla="*/ 30079 w 19"/>
                <a:gd name="T9" fmla="*/ 5765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9">
                  <a:moveTo>
                    <a:pt x="15" y="3"/>
                  </a:moveTo>
                  <a:cubicBezTo>
                    <a:pt x="18" y="5"/>
                    <a:pt x="19" y="11"/>
                    <a:pt x="16" y="14"/>
                  </a:cubicBezTo>
                  <a:cubicBezTo>
                    <a:pt x="14" y="18"/>
                    <a:pt x="8" y="19"/>
                    <a:pt x="5" y="16"/>
                  </a:cubicBezTo>
                  <a:cubicBezTo>
                    <a:pt x="1" y="13"/>
                    <a:pt x="0" y="8"/>
                    <a:pt x="3" y="4"/>
                  </a:cubicBezTo>
                  <a:cubicBezTo>
                    <a:pt x="6" y="1"/>
                    <a:pt x="11" y="0"/>
                    <a:pt x="15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44" name="Freeform 760"/>
            <p:cNvSpPr>
              <a:spLocks/>
            </p:cNvSpPr>
            <p:nvPr/>
          </p:nvSpPr>
          <p:spPr bwMode="auto">
            <a:xfrm>
              <a:off x="10294938" y="3873269"/>
              <a:ext cx="15875" cy="15875"/>
            </a:xfrm>
            <a:custGeom>
              <a:avLst/>
              <a:gdLst>
                <a:gd name="T0" fmla="*/ 11906 w 8"/>
                <a:gd name="T1" fmla="*/ 1984 h 8"/>
                <a:gd name="T2" fmla="*/ 13891 w 8"/>
                <a:gd name="T3" fmla="*/ 11906 h 8"/>
                <a:gd name="T4" fmla="*/ 3969 w 8"/>
                <a:gd name="T5" fmla="*/ 13891 h 8"/>
                <a:gd name="T6" fmla="*/ 1984 w 8"/>
                <a:gd name="T7" fmla="*/ 3969 h 8"/>
                <a:gd name="T8" fmla="*/ 11906 w 8"/>
                <a:gd name="T9" fmla="*/ 1984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8" y="2"/>
                    <a:pt x="8" y="4"/>
                    <a:pt x="7" y="6"/>
                  </a:cubicBezTo>
                  <a:cubicBezTo>
                    <a:pt x="6" y="7"/>
                    <a:pt x="3" y="8"/>
                    <a:pt x="2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45" name="Rectangle 761"/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846" name="Freeform 762"/>
            <p:cNvSpPr>
              <a:spLocks/>
            </p:cNvSpPr>
            <p:nvPr/>
          </p:nvSpPr>
          <p:spPr bwMode="auto">
            <a:xfrm>
              <a:off x="9453563" y="2131781"/>
              <a:ext cx="7937" cy="533400"/>
            </a:xfrm>
            <a:custGeom>
              <a:avLst/>
              <a:gdLst>
                <a:gd name="T0" fmla="*/ 0 w 5"/>
                <a:gd name="T1" fmla="*/ 0 h 336"/>
                <a:gd name="T2" fmla="*/ 0 w 5"/>
                <a:gd name="T3" fmla="*/ 533400 h 336"/>
                <a:gd name="T4" fmla="*/ 7937 w 5"/>
                <a:gd name="T5" fmla="*/ 533400 h 336"/>
                <a:gd name="T6" fmla="*/ 7937 w 5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336">
                  <a:moveTo>
                    <a:pt x="0" y="0"/>
                  </a:moveTo>
                  <a:lnTo>
                    <a:pt x="0" y="336"/>
                  </a:lnTo>
                  <a:lnTo>
                    <a:pt x="5" y="33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47" name="Rectangle 763"/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prstGeom prst="rect">
              <a:avLst/>
            </a:pr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848" name="Freeform 764"/>
            <p:cNvSpPr>
              <a:spLocks/>
            </p:cNvSpPr>
            <p:nvPr/>
          </p:nvSpPr>
          <p:spPr bwMode="auto">
            <a:xfrm>
              <a:off x="7927975" y="2138131"/>
              <a:ext cx="7937" cy="534988"/>
            </a:xfrm>
            <a:custGeom>
              <a:avLst/>
              <a:gdLst>
                <a:gd name="T0" fmla="*/ 0 w 5"/>
                <a:gd name="T1" fmla="*/ 0 h 337"/>
                <a:gd name="T2" fmla="*/ 0 w 5"/>
                <a:gd name="T3" fmla="*/ 534988 h 337"/>
                <a:gd name="T4" fmla="*/ 7937 w 5"/>
                <a:gd name="T5" fmla="*/ 534988 h 337"/>
                <a:gd name="T6" fmla="*/ 7937 w 5"/>
                <a:gd name="T7" fmla="*/ 0 h 3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337">
                  <a:moveTo>
                    <a:pt x="0" y="0"/>
                  </a:moveTo>
                  <a:lnTo>
                    <a:pt x="0" y="337"/>
                  </a:lnTo>
                  <a:lnTo>
                    <a:pt x="5" y="337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49" name="Rectangle 765"/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850" name="Freeform 766"/>
            <p:cNvSpPr>
              <a:spLocks/>
            </p:cNvSpPr>
            <p:nvPr/>
          </p:nvSpPr>
          <p:spPr bwMode="auto">
            <a:xfrm>
              <a:off x="7927975" y="5721119"/>
              <a:ext cx="7937" cy="534988"/>
            </a:xfrm>
            <a:custGeom>
              <a:avLst/>
              <a:gdLst>
                <a:gd name="T0" fmla="*/ 7937 w 5"/>
                <a:gd name="T1" fmla="*/ 534988 h 337"/>
                <a:gd name="T2" fmla="*/ 7937 w 5"/>
                <a:gd name="T3" fmla="*/ 0 h 337"/>
                <a:gd name="T4" fmla="*/ 0 w 5"/>
                <a:gd name="T5" fmla="*/ 0 h 337"/>
                <a:gd name="T6" fmla="*/ 0 w 5"/>
                <a:gd name="T7" fmla="*/ 534988 h 3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337">
                  <a:moveTo>
                    <a:pt x="5" y="337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51" name="Rectangle 767"/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prstGeom prst="rect">
              <a:avLst/>
            </a:pr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852" name="Freeform 768"/>
            <p:cNvSpPr>
              <a:spLocks/>
            </p:cNvSpPr>
            <p:nvPr/>
          </p:nvSpPr>
          <p:spPr bwMode="auto">
            <a:xfrm>
              <a:off x="9453563" y="5729056"/>
              <a:ext cx="7937" cy="533400"/>
            </a:xfrm>
            <a:custGeom>
              <a:avLst/>
              <a:gdLst>
                <a:gd name="T0" fmla="*/ 7937 w 5"/>
                <a:gd name="T1" fmla="*/ 533400 h 336"/>
                <a:gd name="T2" fmla="*/ 7937 w 5"/>
                <a:gd name="T3" fmla="*/ 0 h 336"/>
                <a:gd name="T4" fmla="*/ 0 w 5"/>
                <a:gd name="T5" fmla="*/ 0 h 336"/>
                <a:gd name="T6" fmla="*/ 0 w 5"/>
                <a:gd name="T7" fmla="*/ 53340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336">
                  <a:moveTo>
                    <a:pt x="5" y="336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60" name="文本框 775"/>
          <p:cNvSpPr txBox="1">
            <a:spLocks noChangeArrowheads="1"/>
          </p:cNvSpPr>
          <p:nvPr/>
        </p:nvSpPr>
        <p:spPr bwMode="auto">
          <a:xfrm>
            <a:off x="456013" y="2324100"/>
            <a:ext cx="4760119" cy="700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</a:t>
            </a:r>
            <a:endParaRPr lang="zh-CN" altLang="en-US" sz="4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1" name="文本框 776"/>
          <p:cNvSpPr txBox="1">
            <a:spLocks noChangeArrowheads="1"/>
          </p:cNvSpPr>
          <p:nvPr/>
        </p:nvSpPr>
        <p:spPr bwMode="auto">
          <a:xfrm>
            <a:off x="476256" y="3306370"/>
            <a:ext cx="4169569" cy="31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資訊二甲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劉永貴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D0562215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2" name="文本框 777"/>
          <p:cNvSpPr txBox="1">
            <a:spLocks noChangeArrowheads="1"/>
          </p:cNvSpPr>
          <p:nvPr/>
        </p:nvSpPr>
        <p:spPr bwMode="auto">
          <a:xfrm>
            <a:off x="466731" y="3024191"/>
            <a:ext cx="4195763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Assignment 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6, 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Magnetic field of a cylinder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0" name="等腰三角形 779"/>
          <p:cNvSpPr/>
          <p:nvPr/>
        </p:nvSpPr>
        <p:spPr>
          <a:xfrm rot="13773772">
            <a:off x="1735342" y="694730"/>
            <a:ext cx="184547" cy="316706"/>
          </a:xfrm>
          <a:custGeom>
            <a:avLst/>
            <a:gdLst>
              <a:gd name="connsiteX0" fmla="*/ 0 w 490786"/>
              <a:gd name="connsiteY0" fmla="*/ 423091 h 423091"/>
              <a:gd name="connsiteX1" fmla="*/ 245393 w 490786"/>
              <a:gd name="connsiteY1" fmla="*/ 0 h 423091"/>
              <a:gd name="connsiteX2" fmla="*/ 490786 w 490786"/>
              <a:gd name="connsiteY2" fmla="*/ 423091 h 423091"/>
              <a:gd name="connsiteX3" fmla="*/ 0 w 490786"/>
              <a:gd name="connsiteY3" fmla="*/ 423091 h 423091"/>
              <a:gd name="connsiteX0" fmla="*/ 0 w 245393"/>
              <a:gd name="connsiteY0" fmla="*/ 423091 h 423091"/>
              <a:gd name="connsiteX1" fmla="*/ 245393 w 245393"/>
              <a:gd name="connsiteY1" fmla="*/ 0 h 423091"/>
              <a:gd name="connsiteX2" fmla="*/ 219188 w 245393"/>
              <a:gd name="connsiteY2" fmla="*/ 316203 h 423091"/>
              <a:gd name="connsiteX3" fmla="*/ 0 w 245393"/>
              <a:gd name="connsiteY3" fmla="*/ 423091 h 42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393" h="423091">
                <a:moveTo>
                  <a:pt x="0" y="423091"/>
                </a:moveTo>
                <a:lnTo>
                  <a:pt x="245393" y="0"/>
                </a:lnTo>
                <a:lnTo>
                  <a:pt x="219188" y="316203"/>
                </a:lnTo>
                <a:lnTo>
                  <a:pt x="0" y="423091"/>
                </a:lnTo>
                <a:close/>
              </a:path>
            </a:pathLst>
          </a:cu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81" name="等腰三角形 780"/>
          <p:cNvSpPr/>
          <p:nvPr/>
        </p:nvSpPr>
        <p:spPr>
          <a:xfrm rot="5400000">
            <a:off x="1725222" y="829869"/>
            <a:ext cx="84535" cy="301229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" fmla="*/ 0 w 255696"/>
              <a:gd name="connsiteY0" fmla="*/ 462291 h 462291"/>
              <a:gd name="connsiteX1" fmla="*/ 238005 w 255696"/>
              <a:gd name="connsiteY1" fmla="*/ 194051 h 462291"/>
              <a:gd name="connsiteX2" fmla="*/ 255696 w 255696"/>
              <a:gd name="connsiteY2" fmla="*/ 0 h 462291"/>
              <a:gd name="connsiteX3" fmla="*/ 0 w 255696"/>
              <a:gd name="connsiteY3" fmla="*/ 462291 h 462291"/>
              <a:gd name="connsiteX0" fmla="*/ 0 w 238005"/>
              <a:gd name="connsiteY0" fmla="*/ 444383 h 444383"/>
              <a:gd name="connsiteX1" fmla="*/ 238005 w 238005"/>
              <a:gd name="connsiteY1" fmla="*/ 176143 h 444383"/>
              <a:gd name="connsiteX2" fmla="*/ 68367 w 238005"/>
              <a:gd name="connsiteY2" fmla="*/ 0 h 444383"/>
              <a:gd name="connsiteX3" fmla="*/ 0 w 238005"/>
              <a:gd name="connsiteY3" fmla="*/ 444383 h 444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005" h="444383">
                <a:moveTo>
                  <a:pt x="0" y="444383"/>
                </a:moveTo>
                <a:lnTo>
                  <a:pt x="238005" y="176143"/>
                </a:lnTo>
                <a:lnTo>
                  <a:pt x="68367" y="0"/>
                </a:lnTo>
                <a:lnTo>
                  <a:pt x="0" y="444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9465" name="图片 77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-819662">
            <a:off x="305997" y="757239"/>
            <a:ext cx="1351359" cy="1607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3" name="等腰三角形 780"/>
          <p:cNvSpPr/>
          <p:nvPr/>
        </p:nvSpPr>
        <p:spPr>
          <a:xfrm rot="3954975" flipH="1">
            <a:off x="1556150" y="642940"/>
            <a:ext cx="175022" cy="191691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" fmla="*/ 0 w 255696"/>
              <a:gd name="connsiteY0" fmla="*/ 462291 h 462291"/>
              <a:gd name="connsiteX1" fmla="*/ 238005 w 255696"/>
              <a:gd name="connsiteY1" fmla="*/ 194051 h 462291"/>
              <a:gd name="connsiteX2" fmla="*/ 255696 w 255696"/>
              <a:gd name="connsiteY2" fmla="*/ 0 h 462291"/>
              <a:gd name="connsiteX3" fmla="*/ 0 w 255696"/>
              <a:gd name="connsiteY3" fmla="*/ 462291 h 462291"/>
              <a:gd name="connsiteX0" fmla="*/ 0 w 238005"/>
              <a:gd name="connsiteY0" fmla="*/ 444383 h 444383"/>
              <a:gd name="connsiteX1" fmla="*/ 238005 w 238005"/>
              <a:gd name="connsiteY1" fmla="*/ 176143 h 444383"/>
              <a:gd name="connsiteX2" fmla="*/ 68367 w 238005"/>
              <a:gd name="connsiteY2" fmla="*/ 0 h 444383"/>
              <a:gd name="connsiteX3" fmla="*/ 0 w 238005"/>
              <a:gd name="connsiteY3" fmla="*/ 444383 h 444383"/>
              <a:gd name="connsiteX0" fmla="*/ 0 w 364377"/>
              <a:gd name="connsiteY0" fmla="*/ 444383 h 444383"/>
              <a:gd name="connsiteX1" fmla="*/ 364378 w 364377"/>
              <a:gd name="connsiteY1" fmla="*/ 220912 h 444383"/>
              <a:gd name="connsiteX2" fmla="*/ 68367 w 364377"/>
              <a:gd name="connsiteY2" fmla="*/ 0 h 444383"/>
              <a:gd name="connsiteX3" fmla="*/ 0 w 364377"/>
              <a:gd name="connsiteY3" fmla="*/ 444383 h 444383"/>
              <a:gd name="connsiteX0" fmla="*/ 0 w 364379"/>
              <a:gd name="connsiteY0" fmla="*/ 283210 h 283210"/>
              <a:gd name="connsiteX1" fmla="*/ 364378 w 364379"/>
              <a:gd name="connsiteY1" fmla="*/ 59739 h 283210"/>
              <a:gd name="connsiteX2" fmla="*/ 220017 w 364379"/>
              <a:gd name="connsiteY2" fmla="*/ 0 h 283210"/>
              <a:gd name="connsiteX3" fmla="*/ 0 w 364379"/>
              <a:gd name="connsiteY3" fmla="*/ 283210 h 28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379" h="283210">
                <a:moveTo>
                  <a:pt x="0" y="283210"/>
                </a:moveTo>
                <a:lnTo>
                  <a:pt x="364378" y="59739"/>
                </a:lnTo>
                <a:lnTo>
                  <a:pt x="220017" y="0"/>
                </a:lnTo>
                <a:lnTo>
                  <a:pt x="0" y="283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3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2038" y="1119191"/>
            <a:ext cx="4286250" cy="397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文本框 5"/>
          <p:cNvSpPr txBox="1">
            <a:spLocks noChangeArrowheads="1"/>
          </p:cNvSpPr>
          <p:nvPr/>
        </p:nvSpPr>
        <p:spPr bwMode="auto">
          <a:xfrm>
            <a:off x="842963" y="1715694"/>
            <a:ext cx="2678906" cy="83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000" b="1" dirty="0" smtClean="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電通量</a:t>
            </a:r>
            <a:endParaRPr lang="zh-CN" altLang="en-US" sz="5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0" name="文本框 6"/>
          <p:cNvSpPr txBox="1">
            <a:spLocks noChangeArrowheads="1"/>
          </p:cNvSpPr>
          <p:nvPr/>
        </p:nvSpPr>
        <p:spPr bwMode="auto">
          <a:xfrm>
            <a:off x="842969" y="2502695"/>
            <a:ext cx="2607469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en-US" altLang="zh-CN" dirty="0" smtClean="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ELECTRIC FLUX</a:t>
            </a:r>
            <a:endParaRPr lang="zh-CN" altLang="en-US" dirty="0">
              <a:solidFill>
                <a:srgbClr val="2E4C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" y="1828801"/>
            <a:ext cx="792956" cy="1176338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07263" y="2843213"/>
            <a:ext cx="2493169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组合 4"/>
          <p:cNvGrpSpPr>
            <a:grpSpLocks/>
          </p:cNvGrpSpPr>
          <p:nvPr/>
        </p:nvGrpSpPr>
        <p:grpSpPr bwMode="auto">
          <a:xfrm flipV="1">
            <a:off x="3433769" y="702472"/>
            <a:ext cx="2276475" cy="34529"/>
            <a:chOff x="2435703" y="480263"/>
            <a:chExt cx="4402064" cy="45719"/>
          </a:xfrm>
        </p:grpSpPr>
        <p:sp>
          <p:nvSpPr>
            <p:cNvPr id="6" name="矩形 5"/>
            <p:cNvSpPr/>
            <p:nvPr/>
          </p:nvSpPr>
          <p:spPr>
            <a:xfrm>
              <a:off x="2435703" y="480263"/>
              <a:ext cx="1100516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536219" y="480263"/>
              <a:ext cx="1100516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636735" y="480263"/>
              <a:ext cx="1100516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737251" y="480263"/>
              <a:ext cx="1100516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5603" name="文本框 9"/>
          <p:cNvSpPr txBox="1">
            <a:spLocks noChangeArrowheads="1"/>
          </p:cNvSpPr>
          <p:nvPr/>
        </p:nvSpPr>
        <p:spPr bwMode="auto">
          <a:xfrm>
            <a:off x="3360144" y="401241"/>
            <a:ext cx="246171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實心圓柱導線電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通量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80"/>
          <p:cNvSpPr/>
          <p:nvPr/>
        </p:nvSpPr>
        <p:spPr>
          <a:xfrm>
            <a:off x="1432329" y="2014538"/>
            <a:ext cx="525065" cy="525066"/>
          </a:xfrm>
          <a:prstGeom prst="ellipse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21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2" name="Oval 92"/>
          <p:cNvSpPr/>
          <p:nvPr/>
        </p:nvSpPr>
        <p:spPr>
          <a:xfrm>
            <a:off x="1432329" y="3055145"/>
            <a:ext cx="525065" cy="523875"/>
          </a:xfrm>
          <a:prstGeom prst="ellipse">
            <a:avLst/>
          </a:prstGeom>
          <a:solidFill>
            <a:srgbClr val="87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AU" sz="21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608" name="TextBox 13@|17FFC:16777215|FBC:16777215|LFC:16777215|LBC:16777215"/>
          <p:cNvSpPr txBox="1">
            <a:spLocks noChangeArrowheads="1"/>
          </p:cNvSpPr>
          <p:nvPr/>
        </p:nvSpPr>
        <p:spPr bwMode="auto">
          <a:xfrm>
            <a:off x="2114550" y="2014538"/>
            <a:ext cx="11574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圓柱導線內電場</a:t>
            </a:r>
            <a:endParaRPr lang="en-US" altLang="zh-CN" sz="12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609" name="TextBox 13@|17FFC:16777215|FBC:16777215|LFC:16777215|LBC:16777215"/>
          <p:cNvSpPr txBox="1">
            <a:spLocks noChangeArrowheads="1"/>
          </p:cNvSpPr>
          <p:nvPr/>
        </p:nvSpPr>
        <p:spPr bwMode="auto">
          <a:xfrm>
            <a:off x="2118129" y="2256238"/>
            <a:ext cx="175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半徑越大電場越大，在導體表面電場最大</a:t>
            </a:r>
            <a:endParaRPr lang="en-US" altLang="zh-CN" sz="9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5611" name="组合 19"/>
          <p:cNvGrpSpPr>
            <a:grpSpLocks/>
          </p:cNvGrpSpPr>
          <p:nvPr/>
        </p:nvGrpSpPr>
        <p:grpSpPr bwMode="auto">
          <a:xfrm>
            <a:off x="2114556" y="3077768"/>
            <a:ext cx="1753791" cy="379733"/>
            <a:chOff x="2746511" y="1860959"/>
            <a:chExt cx="2338080" cy="506874"/>
          </a:xfrm>
        </p:grpSpPr>
        <p:sp>
          <p:nvSpPr>
            <p:cNvPr id="25615" name="TextBox 13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2746511" y="1860959"/>
              <a:ext cx="1660565" cy="246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1200" b="1" dirty="0" smtClean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圓柱導線外電場</a:t>
              </a:r>
              <a:endParaRPr lang="en-US" altLang="zh-CN" sz="12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616" name="TextBox 13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2750592" y="2182962"/>
              <a:ext cx="2333999" cy="184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900" dirty="0" smtClean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電場會隨著</a:t>
              </a:r>
              <a:r>
                <a:rPr lang="en-US" altLang="zh-CN" sz="900" dirty="0" smtClean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R</a:t>
              </a:r>
              <a:r>
                <a:rPr lang="zh-CN" altLang="en-US" sz="900" dirty="0" smtClean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距離成反比</a:t>
              </a:r>
              <a:endParaRPr lang="en-US" altLang="zh-CN" sz="9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7" y="1184385"/>
            <a:ext cx="3300246" cy="33002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图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86916" y="950122"/>
            <a:ext cx="4074320" cy="4193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文本框 5"/>
          <p:cNvSpPr txBox="1">
            <a:spLocks noChangeArrowheads="1"/>
          </p:cNvSpPr>
          <p:nvPr/>
        </p:nvSpPr>
        <p:spPr bwMode="auto">
          <a:xfrm>
            <a:off x="5672138" y="1787132"/>
            <a:ext cx="2678906" cy="83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5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電場</a:t>
            </a:r>
            <a:endParaRPr lang="zh-CN" altLang="en-US" sz="5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2" name="文本框 6"/>
          <p:cNvSpPr txBox="1">
            <a:spLocks noChangeArrowheads="1"/>
          </p:cNvSpPr>
          <p:nvPr/>
        </p:nvSpPr>
        <p:spPr bwMode="auto">
          <a:xfrm>
            <a:off x="5672144" y="2574134"/>
            <a:ext cx="2607469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en-US" dirty="0" smtClean="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MAGNETIC FIELD</a:t>
            </a:r>
            <a:endParaRPr lang="en-US" altLang="zh-CN" dirty="0">
              <a:solidFill>
                <a:srgbClr val="2E4C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51044" y="1900237"/>
            <a:ext cx="792956" cy="1176338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736438" y="2914652"/>
            <a:ext cx="2493169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组合 4"/>
          <p:cNvGrpSpPr>
            <a:grpSpLocks/>
          </p:cNvGrpSpPr>
          <p:nvPr/>
        </p:nvGrpSpPr>
        <p:grpSpPr bwMode="auto">
          <a:xfrm flipV="1">
            <a:off x="3433769" y="702472"/>
            <a:ext cx="2276475" cy="34529"/>
            <a:chOff x="2435703" y="480263"/>
            <a:chExt cx="4402064" cy="45719"/>
          </a:xfrm>
        </p:grpSpPr>
        <p:sp>
          <p:nvSpPr>
            <p:cNvPr id="6" name="矩形 5"/>
            <p:cNvSpPr/>
            <p:nvPr/>
          </p:nvSpPr>
          <p:spPr>
            <a:xfrm>
              <a:off x="2435703" y="480263"/>
              <a:ext cx="1100516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536219" y="480263"/>
              <a:ext cx="1100516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636735" y="480263"/>
              <a:ext cx="1100516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737251" y="480263"/>
              <a:ext cx="1100516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3795" name="文本框 9"/>
          <p:cNvSpPr txBox="1">
            <a:spLocks noChangeArrowheads="1"/>
          </p:cNvSpPr>
          <p:nvPr/>
        </p:nvSpPr>
        <p:spPr bwMode="auto">
          <a:xfrm>
            <a:off x="3433769" y="401241"/>
            <a:ext cx="2276471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圓柱體電場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447" y="1048721"/>
            <a:ext cx="3969982" cy="3046056"/>
          </a:xfrm>
          <a:prstGeom prst="rect">
            <a:avLst/>
          </a:prstGeom>
        </p:spPr>
      </p:pic>
      <p:sp>
        <p:nvSpPr>
          <p:cNvPr id="10" name="Oval 80"/>
          <p:cNvSpPr/>
          <p:nvPr/>
        </p:nvSpPr>
        <p:spPr>
          <a:xfrm>
            <a:off x="1432329" y="1362897"/>
            <a:ext cx="525065" cy="525066"/>
          </a:xfrm>
          <a:prstGeom prst="ellipse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21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1" name="Oval 92"/>
          <p:cNvSpPr/>
          <p:nvPr/>
        </p:nvSpPr>
        <p:spPr>
          <a:xfrm>
            <a:off x="1432329" y="2403504"/>
            <a:ext cx="525065" cy="523875"/>
          </a:xfrm>
          <a:prstGeom prst="ellipse">
            <a:avLst/>
          </a:prstGeom>
          <a:solidFill>
            <a:srgbClr val="87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AU" sz="21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3@|17FFC:16777215|FBC:16777215|LFC:16777215|LBC:16777215"/>
          <p:cNvSpPr txBox="1">
            <a:spLocks noChangeArrowheads="1"/>
          </p:cNvSpPr>
          <p:nvPr/>
        </p:nvSpPr>
        <p:spPr bwMode="auto">
          <a:xfrm>
            <a:off x="2114550" y="1362897"/>
            <a:ext cx="11574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黃色表面</a:t>
            </a:r>
            <a:endParaRPr lang="en-US" altLang="zh-CN" sz="12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3@|17FFC:16777215|FBC:16777215|LFC:16777215|LBC:16777215"/>
          <p:cNvSpPr txBox="1">
            <a:spLocks noChangeArrowheads="1"/>
          </p:cNvSpPr>
          <p:nvPr/>
        </p:nvSpPr>
        <p:spPr bwMode="auto">
          <a:xfrm>
            <a:off x="2118129" y="1604597"/>
            <a:ext cx="1750219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實</a:t>
            </a:r>
            <a:r>
              <a:rPr lang="zh-CN" altLang="en-US" sz="900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心圓柱導線</a:t>
            </a:r>
            <a:endParaRPr lang="en-US" altLang="zh-CN" sz="9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" name="组合 19"/>
          <p:cNvGrpSpPr>
            <a:grpSpLocks/>
          </p:cNvGrpSpPr>
          <p:nvPr/>
        </p:nvGrpSpPr>
        <p:grpSpPr bwMode="auto">
          <a:xfrm>
            <a:off x="2114556" y="2426127"/>
            <a:ext cx="1753791" cy="379733"/>
            <a:chOff x="2746511" y="1860959"/>
            <a:chExt cx="2338080" cy="506874"/>
          </a:xfrm>
        </p:grpSpPr>
        <p:sp>
          <p:nvSpPr>
            <p:cNvPr id="15" name="TextBox 13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2746511" y="1860959"/>
              <a:ext cx="1660565" cy="246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1200" b="1" dirty="0" smtClean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藍色</a:t>
              </a:r>
              <a:r>
                <a:rPr lang="zh-CN" altLang="en-US" sz="1200" b="1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箭頭</a:t>
              </a:r>
              <a:endParaRPr lang="en-US" altLang="zh-CN" sz="12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TextBox 13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2750592" y="2182962"/>
              <a:ext cx="2333999" cy="184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900" dirty="0" smtClean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導體外電場</a:t>
              </a:r>
              <a:endParaRPr lang="en-US" altLang="zh-CN" sz="9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" name="Oval 80"/>
          <p:cNvSpPr/>
          <p:nvPr/>
        </p:nvSpPr>
        <p:spPr>
          <a:xfrm>
            <a:off x="1432329" y="3467592"/>
            <a:ext cx="525065" cy="525066"/>
          </a:xfrm>
          <a:prstGeom prst="ellipse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21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AU" sz="21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13@|17FFC:16777215|FBC:16777215|LFC:16777215|LBC:16777215"/>
          <p:cNvSpPr txBox="1">
            <a:spLocks noChangeArrowheads="1"/>
          </p:cNvSpPr>
          <p:nvPr/>
        </p:nvSpPr>
        <p:spPr bwMode="auto">
          <a:xfrm>
            <a:off x="2114550" y="3467592"/>
            <a:ext cx="11574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紅色箭頭</a:t>
            </a:r>
            <a:endParaRPr lang="en-US" altLang="zh-CN" sz="12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13@|17FFC:16777215|FBC:16777215|LFC:16777215|LBC:16777215"/>
          <p:cNvSpPr txBox="1">
            <a:spLocks noChangeArrowheads="1"/>
          </p:cNvSpPr>
          <p:nvPr/>
        </p:nvSpPr>
        <p:spPr bwMode="auto">
          <a:xfrm>
            <a:off x="2118129" y="3709292"/>
            <a:ext cx="1750219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圓柱導線內部電場</a:t>
            </a:r>
            <a:endParaRPr lang="en-US" altLang="zh-CN" sz="9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reeform 382"/>
          <p:cNvSpPr>
            <a:spLocks/>
          </p:cNvSpPr>
          <p:nvPr/>
        </p:nvSpPr>
        <p:spPr bwMode="auto">
          <a:xfrm>
            <a:off x="-1191" y="2076453"/>
            <a:ext cx="9145191" cy="1788319"/>
          </a:xfrm>
          <a:custGeom>
            <a:avLst/>
            <a:gdLst>
              <a:gd name="T0" fmla="*/ 12091567 w 2749"/>
              <a:gd name="T1" fmla="*/ 2384425 h 1198"/>
              <a:gd name="T2" fmla="*/ 106455 w 2749"/>
              <a:gd name="T3" fmla="*/ 2384425 h 1198"/>
              <a:gd name="T4" fmla="*/ 0 w 2749"/>
              <a:gd name="T5" fmla="*/ 2336657 h 1198"/>
              <a:gd name="T6" fmla="*/ 0 w 2749"/>
              <a:gd name="T7" fmla="*/ 47768 h 1198"/>
              <a:gd name="T8" fmla="*/ 106455 w 2749"/>
              <a:gd name="T9" fmla="*/ 0 h 1198"/>
              <a:gd name="T10" fmla="*/ 12091567 w 2749"/>
              <a:gd name="T11" fmla="*/ 0 h 1198"/>
              <a:gd name="T12" fmla="*/ 12193587 w 2749"/>
              <a:gd name="T13" fmla="*/ 47768 h 1198"/>
              <a:gd name="T14" fmla="*/ 12193587 w 2749"/>
              <a:gd name="T15" fmla="*/ 2336657 h 1198"/>
              <a:gd name="T16" fmla="*/ 12091567 w 2749"/>
              <a:gd name="T17" fmla="*/ 2384425 h 119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749" h="1198">
                <a:moveTo>
                  <a:pt x="2726" y="1198"/>
                </a:moveTo>
                <a:cubicBezTo>
                  <a:pt x="24" y="1198"/>
                  <a:pt x="24" y="1198"/>
                  <a:pt x="24" y="1198"/>
                </a:cubicBezTo>
                <a:cubicBezTo>
                  <a:pt x="11" y="1198"/>
                  <a:pt x="0" y="1187"/>
                  <a:pt x="0" y="117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2726" y="0"/>
                  <a:pt x="2726" y="0"/>
                  <a:pt x="2726" y="0"/>
                </a:cubicBezTo>
                <a:cubicBezTo>
                  <a:pt x="2739" y="0"/>
                  <a:pt x="2749" y="11"/>
                  <a:pt x="2749" y="24"/>
                </a:cubicBezTo>
                <a:cubicBezTo>
                  <a:pt x="2749" y="1174"/>
                  <a:pt x="2749" y="1174"/>
                  <a:pt x="2749" y="1174"/>
                </a:cubicBezTo>
                <a:cubicBezTo>
                  <a:pt x="2749" y="1187"/>
                  <a:pt x="2739" y="1198"/>
                  <a:pt x="2726" y="1198"/>
                </a:cubicBezTo>
              </a:path>
            </a:pathLst>
          </a:custGeom>
          <a:solidFill>
            <a:srgbClr val="2E4C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8131" name="组合 773"/>
          <p:cNvGrpSpPr>
            <a:grpSpLocks/>
          </p:cNvGrpSpPr>
          <p:nvPr/>
        </p:nvGrpSpPr>
        <p:grpSpPr bwMode="auto">
          <a:xfrm>
            <a:off x="5038731" y="1425180"/>
            <a:ext cx="4104085" cy="3098006"/>
            <a:chOff x="6719888" y="2131781"/>
            <a:chExt cx="5472112" cy="4130676"/>
          </a:xfrm>
        </p:grpSpPr>
        <p:sp>
          <p:nvSpPr>
            <p:cNvPr id="48138" name="AutoShape 380"/>
            <p:cNvSpPr>
              <a:spLocks noChangeAspect="1" noChangeArrowheads="1" noTextEdit="1"/>
            </p:cNvSpPr>
            <p:nvPr/>
          </p:nvSpPr>
          <p:spPr bwMode="auto">
            <a:xfrm>
              <a:off x="6719888" y="2131781"/>
              <a:ext cx="5472112" cy="412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39" name="Freeform 383"/>
            <p:cNvSpPr>
              <a:spLocks/>
            </p:cNvSpPr>
            <p:nvPr/>
          </p:nvSpPr>
          <p:spPr bwMode="auto">
            <a:xfrm>
              <a:off x="9183688" y="4540019"/>
              <a:ext cx="549275" cy="698500"/>
            </a:xfrm>
            <a:custGeom>
              <a:avLst/>
              <a:gdLst>
                <a:gd name="T0" fmla="*/ 513453 w 276"/>
                <a:gd name="T1" fmla="*/ 698500 h 351"/>
                <a:gd name="T2" fmla="*/ 35822 w 276"/>
                <a:gd name="T3" fmla="*/ 698500 h 351"/>
                <a:gd name="T4" fmla="*/ 0 w 276"/>
                <a:gd name="T5" fmla="*/ 662679 h 351"/>
                <a:gd name="T6" fmla="*/ 0 w 276"/>
                <a:gd name="T7" fmla="*/ 35821 h 351"/>
                <a:gd name="T8" fmla="*/ 35822 w 276"/>
                <a:gd name="T9" fmla="*/ 0 h 351"/>
                <a:gd name="T10" fmla="*/ 513453 w 276"/>
                <a:gd name="T11" fmla="*/ 0 h 351"/>
                <a:gd name="T12" fmla="*/ 549275 w 276"/>
                <a:gd name="T13" fmla="*/ 35821 h 351"/>
                <a:gd name="T14" fmla="*/ 549275 w 276"/>
                <a:gd name="T15" fmla="*/ 662679 h 351"/>
                <a:gd name="T16" fmla="*/ 513453 w 276"/>
                <a:gd name="T17" fmla="*/ 698500 h 3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6" h="351">
                  <a:moveTo>
                    <a:pt x="258" y="351"/>
                  </a:moveTo>
                  <a:cubicBezTo>
                    <a:pt x="18" y="351"/>
                    <a:pt x="18" y="351"/>
                    <a:pt x="18" y="351"/>
                  </a:cubicBezTo>
                  <a:cubicBezTo>
                    <a:pt x="8" y="351"/>
                    <a:pt x="0" y="343"/>
                    <a:pt x="0" y="33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8" y="0"/>
                    <a:pt x="276" y="8"/>
                    <a:pt x="276" y="18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43"/>
                    <a:pt x="268" y="351"/>
                    <a:pt x="258" y="351"/>
                  </a:cubicBezTo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0" name="Rectangle 384"/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1" name="Rectangle 385"/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2" name="Freeform 386"/>
            <p:cNvSpPr>
              <a:spLocks/>
            </p:cNvSpPr>
            <p:nvPr/>
          </p:nvSpPr>
          <p:spPr bwMode="auto">
            <a:xfrm>
              <a:off x="9221788" y="5167082"/>
              <a:ext cx="473075" cy="20638"/>
            </a:xfrm>
            <a:custGeom>
              <a:avLst/>
              <a:gdLst>
                <a:gd name="T0" fmla="*/ 466725 w 298"/>
                <a:gd name="T1" fmla="*/ 20638 h 13"/>
                <a:gd name="T2" fmla="*/ 3175 w 298"/>
                <a:gd name="T3" fmla="*/ 20638 h 13"/>
                <a:gd name="T4" fmla="*/ 0 w 298"/>
                <a:gd name="T5" fmla="*/ 0 h 13"/>
                <a:gd name="T6" fmla="*/ 473075 w 298"/>
                <a:gd name="T7" fmla="*/ 0 h 13"/>
                <a:gd name="T8" fmla="*/ 466725 w 298"/>
                <a:gd name="T9" fmla="*/ 20638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" h="13">
                  <a:moveTo>
                    <a:pt x="294" y="13"/>
                  </a:moveTo>
                  <a:lnTo>
                    <a:pt x="2" y="13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4" y="13"/>
                  </a:lnTo>
                  <a:close/>
                </a:path>
              </a:pathLst>
            </a:custGeom>
            <a:solidFill>
              <a:srgbClr val="DE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3" name="Freeform 387"/>
            <p:cNvSpPr>
              <a:spLocks/>
            </p:cNvSpPr>
            <p:nvPr/>
          </p:nvSpPr>
          <p:spPr bwMode="auto">
            <a:xfrm>
              <a:off x="9250363" y="4608282"/>
              <a:ext cx="412750" cy="12700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3629 h 7"/>
                <a:gd name="T6" fmla="*/ 0 w 207"/>
                <a:gd name="T7" fmla="*/ 9071 h 7"/>
                <a:gd name="T8" fmla="*/ 3988 w 207"/>
                <a:gd name="T9" fmla="*/ 12700 h 7"/>
                <a:gd name="T10" fmla="*/ 408762 w 207"/>
                <a:gd name="T11" fmla="*/ 12700 h 7"/>
                <a:gd name="T12" fmla="*/ 412750 w 207"/>
                <a:gd name="T13" fmla="*/ 9071 h 7"/>
                <a:gd name="T14" fmla="*/ 412750 w 207"/>
                <a:gd name="T15" fmla="*/ 3629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4" name="Freeform 388"/>
            <p:cNvSpPr>
              <a:spLocks/>
            </p:cNvSpPr>
            <p:nvPr/>
          </p:nvSpPr>
          <p:spPr bwMode="auto">
            <a:xfrm>
              <a:off x="9250363" y="4644794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5" name="Freeform 389"/>
            <p:cNvSpPr>
              <a:spLocks/>
            </p:cNvSpPr>
            <p:nvPr/>
          </p:nvSpPr>
          <p:spPr bwMode="auto">
            <a:xfrm>
              <a:off x="9250363" y="4682894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6" name="Freeform 390"/>
            <p:cNvSpPr>
              <a:spLocks/>
            </p:cNvSpPr>
            <p:nvPr/>
          </p:nvSpPr>
          <p:spPr bwMode="auto">
            <a:xfrm>
              <a:off x="9250363" y="4720994"/>
              <a:ext cx="412750" cy="12700"/>
            </a:xfrm>
            <a:custGeom>
              <a:avLst/>
              <a:gdLst>
                <a:gd name="T0" fmla="*/ 408762 w 207"/>
                <a:gd name="T1" fmla="*/ 0 h 6"/>
                <a:gd name="T2" fmla="*/ 3988 w 207"/>
                <a:gd name="T3" fmla="*/ 0 h 6"/>
                <a:gd name="T4" fmla="*/ 0 w 207"/>
                <a:gd name="T5" fmla="*/ 4233 h 6"/>
                <a:gd name="T6" fmla="*/ 0 w 207"/>
                <a:gd name="T7" fmla="*/ 8467 h 6"/>
                <a:gd name="T8" fmla="*/ 3988 w 207"/>
                <a:gd name="T9" fmla="*/ 12700 h 6"/>
                <a:gd name="T10" fmla="*/ 408762 w 207"/>
                <a:gd name="T11" fmla="*/ 12700 h 6"/>
                <a:gd name="T12" fmla="*/ 412750 w 207"/>
                <a:gd name="T13" fmla="*/ 8467 h 6"/>
                <a:gd name="T14" fmla="*/ 412750 w 207"/>
                <a:gd name="T15" fmla="*/ 4233 h 6"/>
                <a:gd name="T16" fmla="*/ 408762 w 207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7" name="Freeform 391"/>
            <p:cNvSpPr>
              <a:spLocks/>
            </p:cNvSpPr>
            <p:nvPr/>
          </p:nvSpPr>
          <p:spPr bwMode="auto">
            <a:xfrm>
              <a:off x="9250363" y="4759094"/>
              <a:ext cx="412750" cy="11113"/>
            </a:xfrm>
            <a:custGeom>
              <a:avLst/>
              <a:gdLst>
                <a:gd name="T0" fmla="*/ 408762 w 207"/>
                <a:gd name="T1" fmla="*/ 0 h 6"/>
                <a:gd name="T2" fmla="*/ 3988 w 207"/>
                <a:gd name="T3" fmla="*/ 0 h 6"/>
                <a:gd name="T4" fmla="*/ 0 w 207"/>
                <a:gd name="T5" fmla="*/ 3704 h 6"/>
                <a:gd name="T6" fmla="*/ 0 w 207"/>
                <a:gd name="T7" fmla="*/ 7409 h 6"/>
                <a:gd name="T8" fmla="*/ 3988 w 207"/>
                <a:gd name="T9" fmla="*/ 11113 h 6"/>
                <a:gd name="T10" fmla="*/ 408762 w 207"/>
                <a:gd name="T11" fmla="*/ 11113 h 6"/>
                <a:gd name="T12" fmla="*/ 412750 w 207"/>
                <a:gd name="T13" fmla="*/ 7409 h 6"/>
                <a:gd name="T14" fmla="*/ 412750 w 207"/>
                <a:gd name="T15" fmla="*/ 3704 h 6"/>
                <a:gd name="T16" fmla="*/ 408762 w 207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8" name="Freeform 392"/>
            <p:cNvSpPr>
              <a:spLocks/>
            </p:cNvSpPr>
            <p:nvPr/>
          </p:nvSpPr>
          <p:spPr bwMode="auto">
            <a:xfrm>
              <a:off x="9250363" y="4794019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9" name="Freeform 393"/>
            <p:cNvSpPr>
              <a:spLocks/>
            </p:cNvSpPr>
            <p:nvPr/>
          </p:nvSpPr>
          <p:spPr bwMode="auto">
            <a:xfrm>
              <a:off x="9250363" y="4832119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50" name="Freeform 394"/>
            <p:cNvSpPr>
              <a:spLocks/>
            </p:cNvSpPr>
            <p:nvPr/>
          </p:nvSpPr>
          <p:spPr bwMode="auto">
            <a:xfrm>
              <a:off x="9250363" y="4870219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51" name="Freeform 395"/>
            <p:cNvSpPr>
              <a:spLocks/>
            </p:cNvSpPr>
            <p:nvPr/>
          </p:nvSpPr>
          <p:spPr bwMode="auto">
            <a:xfrm>
              <a:off x="9250363" y="4908319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52" name="Freeform 396"/>
            <p:cNvSpPr>
              <a:spLocks/>
            </p:cNvSpPr>
            <p:nvPr/>
          </p:nvSpPr>
          <p:spPr bwMode="auto">
            <a:xfrm>
              <a:off x="9250363" y="4946419"/>
              <a:ext cx="412750" cy="11113"/>
            </a:xfrm>
            <a:custGeom>
              <a:avLst/>
              <a:gdLst>
                <a:gd name="T0" fmla="*/ 408762 w 207"/>
                <a:gd name="T1" fmla="*/ 0 h 6"/>
                <a:gd name="T2" fmla="*/ 3988 w 207"/>
                <a:gd name="T3" fmla="*/ 0 h 6"/>
                <a:gd name="T4" fmla="*/ 0 w 207"/>
                <a:gd name="T5" fmla="*/ 3704 h 6"/>
                <a:gd name="T6" fmla="*/ 0 w 207"/>
                <a:gd name="T7" fmla="*/ 7409 h 6"/>
                <a:gd name="T8" fmla="*/ 3988 w 207"/>
                <a:gd name="T9" fmla="*/ 11113 h 6"/>
                <a:gd name="T10" fmla="*/ 408762 w 207"/>
                <a:gd name="T11" fmla="*/ 11113 h 6"/>
                <a:gd name="T12" fmla="*/ 412750 w 207"/>
                <a:gd name="T13" fmla="*/ 7409 h 6"/>
                <a:gd name="T14" fmla="*/ 412750 w 207"/>
                <a:gd name="T15" fmla="*/ 3704 h 6"/>
                <a:gd name="T16" fmla="*/ 408762 w 207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53" name="Freeform 397"/>
            <p:cNvSpPr>
              <a:spLocks/>
            </p:cNvSpPr>
            <p:nvPr/>
          </p:nvSpPr>
          <p:spPr bwMode="auto">
            <a:xfrm>
              <a:off x="9250363" y="4984519"/>
              <a:ext cx="412750" cy="11113"/>
            </a:xfrm>
            <a:custGeom>
              <a:avLst/>
              <a:gdLst>
                <a:gd name="T0" fmla="*/ 408762 w 207"/>
                <a:gd name="T1" fmla="*/ 0 h 6"/>
                <a:gd name="T2" fmla="*/ 3988 w 207"/>
                <a:gd name="T3" fmla="*/ 0 h 6"/>
                <a:gd name="T4" fmla="*/ 0 w 207"/>
                <a:gd name="T5" fmla="*/ 3704 h 6"/>
                <a:gd name="T6" fmla="*/ 0 w 207"/>
                <a:gd name="T7" fmla="*/ 7409 h 6"/>
                <a:gd name="T8" fmla="*/ 3988 w 207"/>
                <a:gd name="T9" fmla="*/ 11113 h 6"/>
                <a:gd name="T10" fmla="*/ 408762 w 207"/>
                <a:gd name="T11" fmla="*/ 11113 h 6"/>
                <a:gd name="T12" fmla="*/ 412750 w 207"/>
                <a:gd name="T13" fmla="*/ 7409 h 6"/>
                <a:gd name="T14" fmla="*/ 412750 w 207"/>
                <a:gd name="T15" fmla="*/ 3704 h 6"/>
                <a:gd name="T16" fmla="*/ 408762 w 207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0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54" name="Freeform 398"/>
            <p:cNvSpPr>
              <a:spLocks/>
            </p:cNvSpPr>
            <p:nvPr/>
          </p:nvSpPr>
          <p:spPr bwMode="auto">
            <a:xfrm>
              <a:off x="9250363" y="5019444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55" name="Freeform 399"/>
            <p:cNvSpPr>
              <a:spLocks/>
            </p:cNvSpPr>
            <p:nvPr/>
          </p:nvSpPr>
          <p:spPr bwMode="auto">
            <a:xfrm>
              <a:off x="9250363" y="5057544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56" name="Freeform 400"/>
            <p:cNvSpPr>
              <a:spLocks/>
            </p:cNvSpPr>
            <p:nvPr/>
          </p:nvSpPr>
          <p:spPr bwMode="auto">
            <a:xfrm>
              <a:off x="9250363" y="5095644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57" name="Freeform 401"/>
            <p:cNvSpPr>
              <a:spLocks/>
            </p:cNvSpPr>
            <p:nvPr/>
          </p:nvSpPr>
          <p:spPr bwMode="auto">
            <a:xfrm>
              <a:off x="9250363" y="5133744"/>
              <a:ext cx="412750" cy="11113"/>
            </a:xfrm>
            <a:custGeom>
              <a:avLst/>
              <a:gdLst>
                <a:gd name="T0" fmla="*/ 408762 w 207"/>
                <a:gd name="T1" fmla="*/ 0 h 6"/>
                <a:gd name="T2" fmla="*/ 3988 w 207"/>
                <a:gd name="T3" fmla="*/ 0 h 6"/>
                <a:gd name="T4" fmla="*/ 0 w 207"/>
                <a:gd name="T5" fmla="*/ 3704 h 6"/>
                <a:gd name="T6" fmla="*/ 0 w 207"/>
                <a:gd name="T7" fmla="*/ 7409 h 6"/>
                <a:gd name="T8" fmla="*/ 3988 w 207"/>
                <a:gd name="T9" fmla="*/ 11113 h 6"/>
                <a:gd name="T10" fmla="*/ 408762 w 207"/>
                <a:gd name="T11" fmla="*/ 11113 h 6"/>
                <a:gd name="T12" fmla="*/ 412750 w 207"/>
                <a:gd name="T13" fmla="*/ 7409 h 6"/>
                <a:gd name="T14" fmla="*/ 412750 w 207"/>
                <a:gd name="T15" fmla="*/ 3704 h 6"/>
                <a:gd name="T16" fmla="*/ 408762 w 207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58" name="Rectangle 402"/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444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59" name="Rectangle 403"/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22225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60" name="Oval 404"/>
            <p:cNvSpPr>
              <a:spLocks noChangeArrowheads="1"/>
            </p:cNvSpPr>
            <p:nvPr/>
          </p:nvSpPr>
          <p:spPr bwMode="auto">
            <a:xfrm>
              <a:off x="9420225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61" name="Oval 405"/>
            <p:cNvSpPr>
              <a:spLocks noChangeArrowheads="1"/>
            </p:cNvSpPr>
            <p:nvPr/>
          </p:nvSpPr>
          <p:spPr bwMode="auto">
            <a:xfrm>
              <a:off x="9482137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62" name="Freeform 406"/>
            <p:cNvSpPr>
              <a:spLocks/>
            </p:cNvSpPr>
            <p:nvPr/>
          </p:nvSpPr>
          <p:spPr bwMode="auto">
            <a:xfrm>
              <a:off x="9458325" y="5022619"/>
              <a:ext cx="508000" cy="950913"/>
            </a:xfrm>
            <a:custGeom>
              <a:avLst/>
              <a:gdLst>
                <a:gd name="T0" fmla="*/ 0 w 255"/>
                <a:gd name="T1" fmla="*/ 372010 h 478"/>
                <a:gd name="T2" fmla="*/ 310776 w 255"/>
                <a:gd name="T3" fmla="*/ 372010 h 478"/>
                <a:gd name="T4" fmla="*/ 191247 w 255"/>
                <a:gd name="T5" fmla="*/ 75596 h 478"/>
                <a:gd name="T6" fmla="*/ 324722 w 255"/>
                <a:gd name="T7" fmla="*/ 0 h 478"/>
                <a:gd name="T8" fmla="*/ 500031 w 255"/>
                <a:gd name="T9" fmla="*/ 358084 h 478"/>
                <a:gd name="T10" fmla="*/ 494055 w 255"/>
                <a:gd name="T11" fmla="*/ 698265 h 478"/>
                <a:gd name="T12" fmla="*/ 314761 w 255"/>
                <a:gd name="T13" fmla="*/ 944945 h 478"/>
                <a:gd name="T14" fmla="*/ 278902 w 255"/>
                <a:gd name="T15" fmla="*/ 944945 h 478"/>
                <a:gd name="T16" fmla="*/ 103592 w 255"/>
                <a:gd name="T17" fmla="*/ 630626 h 478"/>
                <a:gd name="T18" fmla="*/ 0 w 255"/>
                <a:gd name="T19" fmla="*/ 372010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5" y="339"/>
                    <a:pt x="248" y="351"/>
                  </a:cubicBezTo>
                  <a:cubicBezTo>
                    <a:pt x="241" y="364"/>
                    <a:pt x="168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63" name="Freeform 407"/>
            <p:cNvSpPr>
              <a:spLocks/>
            </p:cNvSpPr>
            <p:nvPr/>
          </p:nvSpPr>
          <p:spPr bwMode="auto">
            <a:xfrm>
              <a:off x="9763125" y="5546494"/>
              <a:ext cx="42862" cy="158750"/>
            </a:xfrm>
            <a:custGeom>
              <a:avLst/>
              <a:gdLst>
                <a:gd name="T0" fmla="*/ 19483 w 22"/>
                <a:gd name="T1" fmla="*/ 158750 h 80"/>
                <a:gd name="T2" fmla="*/ 0 w 22"/>
                <a:gd name="T3" fmla="*/ 63500 h 80"/>
                <a:gd name="T4" fmla="*/ 0 w 22"/>
                <a:gd name="T5" fmla="*/ 33734 h 80"/>
                <a:gd name="T6" fmla="*/ 19483 w 22"/>
                <a:gd name="T7" fmla="*/ 95250 h 80"/>
                <a:gd name="T8" fmla="*/ 29224 w 22"/>
                <a:gd name="T9" fmla="*/ 0 h 80"/>
                <a:gd name="T10" fmla="*/ 19483 w 22"/>
                <a:gd name="T11" fmla="*/ 15875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10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10" y="48"/>
                  </a:cubicBezTo>
                  <a:cubicBezTo>
                    <a:pt x="12" y="42"/>
                    <a:pt x="15" y="0"/>
                    <a:pt x="15" y="0"/>
                  </a:cubicBezTo>
                  <a:cubicBezTo>
                    <a:pt x="15" y="0"/>
                    <a:pt x="22" y="56"/>
                    <a:pt x="10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64" name="Freeform 408"/>
            <p:cNvSpPr>
              <a:spLocks/>
            </p:cNvSpPr>
            <p:nvPr/>
          </p:nvSpPr>
          <p:spPr bwMode="auto">
            <a:xfrm>
              <a:off x="9736137" y="5394094"/>
              <a:ext cx="53975" cy="279400"/>
            </a:xfrm>
            <a:custGeom>
              <a:avLst/>
              <a:gdLst>
                <a:gd name="T0" fmla="*/ 31750 w 34"/>
                <a:gd name="T1" fmla="*/ 0 h 176"/>
                <a:gd name="T2" fmla="*/ 53975 w 34"/>
                <a:gd name="T3" fmla="*/ 163513 h 176"/>
                <a:gd name="T4" fmla="*/ 53975 w 34"/>
                <a:gd name="T5" fmla="*/ 279400 h 176"/>
                <a:gd name="T6" fmla="*/ 31750 w 34"/>
                <a:gd name="T7" fmla="*/ 231775 h 176"/>
                <a:gd name="T8" fmla="*/ 0 w 34"/>
                <a:gd name="T9" fmla="*/ 0 h 176"/>
                <a:gd name="T10" fmla="*/ 31750 w 34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65" name="Freeform 409"/>
            <p:cNvSpPr>
              <a:spLocks/>
            </p:cNvSpPr>
            <p:nvPr/>
          </p:nvSpPr>
          <p:spPr bwMode="auto">
            <a:xfrm>
              <a:off x="9645650" y="5003569"/>
              <a:ext cx="133350" cy="90488"/>
            </a:xfrm>
            <a:custGeom>
              <a:avLst/>
              <a:gdLst>
                <a:gd name="T0" fmla="*/ 9525 w 84"/>
                <a:gd name="T1" fmla="*/ 90488 h 57"/>
                <a:gd name="T2" fmla="*/ 0 w 84"/>
                <a:gd name="T3" fmla="*/ 68263 h 57"/>
                <a:gd name="T4" fmla="*/ 104775 w 84"/>
                <a:gd name="T5" fmla="*/ 11113 h 57"/>
                <a:gd name="T6" fmla="*/ 120650 w 84"/>
                <a:gd name="T7" fmla="*/ 0 h 57"/>
                <a:gd name="T8" fmla="*/ 133350 w 84"/>
                <a:gd name="T9" fmla="*/ 22225 h 57"/>
                <a:gd name="T10" fmla="*/ 9525 w 84"/>
                <a:gd name="T11" fmla="*/ 90488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4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4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66" name="Freeform 410"/>
            <p:cNvSpPr>
              <a:spLocks/>
            </p:cNvSpPr>
            <p:nvPr/>
          </p:nvSpPr>
          <p:spPr bwMode="auto">
            <a:xfrm>
              <a:off x="9539287" y="4706707"/>
              <a:ext cx="204787" cy="355600"/>
            </a:xfrm>
            <a:custGeom>
              <a:avLst/>
              <a:gdLst>
                <a:gd name="T0" fmla="*/ 204787 w 103"/>
                <a:gd name="T1" fmla="*/ 309652 h 178"/>
                <a:gd name="T2" fmla="*/ 159058 w 103"/>
                <a:gd name="T3" fmla="*/ 207766 h 178"/>
                <a:gd name="T4" fmla="*/ 127246 w 103"/>
                <a:gd name="T5" fmla="*/ 53939 h 178"/>
                <a:gd name="T6" fmla="*/ 35788 w 103"/>
                <a:gd name="T7" fmla="*/ 7991 h 178"/>
                <a:gd name="T8" fmla="*/ 1988 w 103"/>
                <a:gd name="T9" fmla="*/ 131852 h 178"/>
                <a:gd name="T10" fmla="*/ 37776 w 103"/>
                <a:gd name="T11" fmla="*/ 267699 h 178"/>
                <a:gd name="T12" fmla="*/ 105376 w 103"/>
                <a:gd name="T13" fmla="*/ 329629 h 178"/>
                <a:gd name="T14" fmla="*/ 123270 w 103"/>
                <a:gd name="T15" fmla="*/ 355600 h 178"/>
                <a:gd name="T16" fmla="*/ 204787 w 103"/>
                <a:gd name="T17" fmla="*/ 309652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67" name="Freeform 411"/>
            <p:cNvSpPr>
              <a:spLocks/>
            </p:cNvSpPr>
            <p:nvPr/>
          </p:nvSpPr>
          <p:spPr bwMode="auto">
            <a:xfrm>
              <a:off x="9458325" y="5697307"/>
              <a:ext cx="246062" cy="565150"/>
            </a:xfrm>
            <a:custGeom>
              <a:avLst/>
              <a:gdLst>
                <a:gd name="T0" fmla="*/ 0 w 124"/>
                <a:gd name="T1" fmla="*/ 565150 h 284"/>
                <a:gd name="T2" fmla="*/ 220265 w 124"/>
                <a:gd name="T3" fmla="*/ 483561 h 284"/>
                <a:gd name="T4" fmla="*/ 246062 w 124"/>
                <a:gd name="T5" fmla="*/ 288545 h 284"/>
                <a:gd name="T6" fmla="*/ 236140 w 124"/>
                <a:gd name="T7" fmla="*/ 185067 h 284"/>
                <a:gd name="T8" fmla="*/ 0 w 124"/>
                <a:gd name="T9" fmla="*/ 0 h 284"/>
                <a:gd name="T10" fmla="*/ 0 w 124"/>
                <a:gd name="T11" fmla="*/ 565150 h 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68" name="Freeform 412"/>
            <p:cNvSpPr>
              <a:spLocks/>
            </p:cNvSpPr>
            <p:nvPr/>
          </p:nvSpPr>
          <p:spPr bwMode="auto">
            <a:xfrm>
              <a:off x="8950325" y="5022619"/>
              <a:ext cx="508000" cy="950913"/>
            </a:xfrm>
            <a:custGeom>
              <a:avLst/>
              <a:gdLst>
                <a:gd name="T0" fmla="*/ 508000 w 255"/>
                <a:gd name="T1" fmla="*/ 372010 h 478"/>
                <a:gd name="T2" fmla="*/ 197224 w 255"/>
                <a:gd name="T3" fmla="*/ 372010 h 478"/>
                <a:gd name="T4" fmla="*/ 314761 w 255"/>
                <a:gd name="T5" fmla="*/ 75596 h 478"/>
                <a:gd name="T6" fmla="*/ 181286 w 255"/>
                <a:gd name="T7" fmla="*/ 0 h 478"/>
                <a:gd name="T8" fmla="*/ 5976 w 255"/>
                <a:gd name="T9" fmla="*/ 358084 h 478"/>
                <a:gd name="T10" fmla="*/ 13945 w 255"/>
                <a:gd name="T11" fmla="*/ 698265 h 478"/>
                <a:gd name="T12" fmla="*/ 191247 w 255"/>
                <a:gd name="T13" fmla="*/ 944945 h 478"/>
                <a:gd name="T14" fmla="*/ 229098 w 255"/>
                <a:gd name="T15" fmla="*/ 944945 h 478"/>
                <a:gd name="T16" fmla="*/ 404408 w 255"/>
                <a:gd name="T17" fmla="*/ 630626 h 478"/>
                <a:gd name="T18" fmla="*/ 508000 w 255"/>
                <a:gd name="T19" fmla="*/ 372010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9" y="187"/>
                    <a:pt x="99" y="187"/>
                    <a:pt x="99" y="187"/>
                  </a:cubicBezTo>
                  <a:cubicBezTo>
                    <a:pt x="99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1" y="187"/>
                    <a:pt x="0" y="339"/>
                    <a:pt x="7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5" y="475"/>
                    <a:pt x="115" y="475"/>
                  </a:cubicBezTo>
                  <a:cubicBezTo>
                    <a:pt x="203" y="317"/>
                    <a:pt x="203" y="317"/>
                    <a:pt x="203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69" name="Freeform 413"/>
            <p:cNvSpPr>
              <a:spLocks/>
            </p:cNvSpPr>
            <p:nvPr/>
          </p:nvSpPr>
          <p:spPr bwMode="auto">
            <a:xfrm>
              <a:off x="9107488" y="5546494"/>
              <a:ext cx="44450" cy="158750"/>
            </a:xfrm>
            <a:custGeom>
              <a:avLst/>
              <a:gdLst>
                <a:gd name="T0" fmla="*/ 26266 w 22"/>
                <a:gd name="T1" fmla="*/ 158750 h 80"/>
                <a:gd name="T2" fmla="*/ 44450 w 22"/>
                <a:gd name="T3" fmla="*/ 63500 h 80"/>
                <a:gd name="T4" fmla="*/ 44450 w 22"/>
                <a:gd name="T5" fmla="*/ 33734 h 80"/>
                <a:gd name="T6" fmla="*/ 26266 w 22"/>
                <a:gd name="T7" fmla="*/ 95250 h 80"/>
                <a:gd name="T8" fmla="*/ 16164 w 22"/>
                <a:gd name="T9" fmla="*/ 0 h 80"/>
                <a:gd name="T10" fmla="*/ 26266 w 22"/>
                <a:gd name="T11" fmla="*/ 15875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70" name="Freeform 414"/>
            <p:cNvSpPr>
              <a:spLocks/>
            </p:cNvSpPr>
            <p:nvPr/>
          </p:nvSpPr>
          <p:spPr bwMode="auto">
            <a:xfrm>
              <a:off x="9123363" y="5394094"/>
              <a:ext cx="53975" cy="279400"/>
            </a:xfrm>
            <a:custGeom>
              <a:avLst/>
              <a:gdLst>
                <a:gd name="T0" fmla="*/ 23813 w 34"/>
                <a:gd name="T1" fmla="*/ 0 h 176"/>
                <a:gd name="T2" fmla="*/ 0 w 34"/>
                <a:gd name="T3" fmla="*/ 163513 h 176"/>
                <a:gd name="T4" fmla="*/ 0 w 34"/>
                <a:gd name="T5" fmla="*/ 279400 h 176"/>
                <a:gd name="T6" fmla="*/ 23813 w 34"/>
                <a:gd name="T7" fmla="*/ 231775 h 176"/>
                <a:gd name="T8" fmla="*/ 53975 w 34"/>
                <a:gd name="T9" fmla="*/ 0 h 176"/>
                <a:gd name="T10" fmla="*/ 23813 w 34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15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5" y="146"/>
                  </a:lnTo>
                  <a:lnTo>
                    <a:pt x="3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71" name="Freeform 415"/>
            <p:cNvSpPr>
              <a:spLocks/>
            </p:cNvSpPr>
            <p:nvPr/>
          </p:nvSpPr>
          <p:spPr bwMode="auto">
            <a:xfrm>
              <a:off x="9137650" y="5003569"/>
              <a:ext cx="131762" cy="90488"/>
            </a:xfrm>
            <a:custGeom>
              <a:avLst/>
              <a:gdLst>
                <a:gd name="T0" fmla="*/ 120650 w 83"/>
                <a:gd name="T1" fmla="*/ 90488 h 57"/>
                <a:gd name="T2" fmla="*/ 131762 w 83"/>
                <a:gd name="T3" fmla="*/ 68263 h 57"/>
                <a:gd name="T4" fmla="*/ 26987 w 83"/>
                <a:gd name="T5" fmla="*/ 11113 h 57"/>
                <a:gd name="T6" fmla="*/ 9525 w 83"/>
                <a:gd name="T7" fmla="*/ 0 h 57"/>
                <a:gd name="T8" fmla="*/ 0 w 83"/>
                <a:gd name="T9" fmla="*/ 22225 h 57"/>
                <a:gd name="T10" fmla="*/ 120650 w 83"/>
                <a:gd name="T11" fmla="*/ 90488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3" h="57">
                  <a:moveTo>
                    <a:pt x="76" y="57"/>
                  </a:moveTo>
                  <a:lnTo>
                    <a:pt x="83" y="43"/>
                  </a:lnTo>
                  <a:lnTo>
                    <a:pt x="17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72" name="Freeform 416"/>
            <p:cNvSpPr>
              <a:spLocks/>
            </p:cNvSpPr>
            <p:nvPr/>
          </p:nvSpPr>
          <p:spPr bwMode="auto">
            <a:xfrm>
              <a:off x="9170988" y="4706707"/>
              <a:ext cx="203200" cy="355600"/>
            </a:xfrm>
            <a:custGeom>
              <a:avLst/>
              <a:gdLst>
                <a:gd name="T0" fmla="*/ 0 w 102"/>
                <a:gd name="T1" fmla="*/ 309652 h 178"/>
                <a:gd name="T2" fmla="*/ 43827 w 102"/>
                <a:gd name="T3" fmla="*/ 207766 h 178"/>
                <a:gd name="T4" fmla="*/ 77694 w 102"/>
                <a:gd name="T5" fmla="*/ 53939 h 178"/>
                <a:gd name="T6" fmla="*/ 169333 w 102"/>
                <a:gd name="T7" fmla="*/ 7991 h 178"/>
                <a:gd name="T8" fmla="*/ 203200 w 102"/>
                <a:gd name="T9" fmla="*/ 131852 h 178"/>
                <a:gd name="T10" fmla="*/ 165349 w 102"/>
                <a:gd name="T11" fmla="*/ 267699 h 178"/>
                <a:gd name="T12" fmla="*/ 97616 w 102"/>
                <a:gd name="T13" fmla="*/ 329629 h 178"/>
                <a:gd name="T14" fmla="*/ 81678 w 102"/>
                <a:gd name="T15" fmla="*/ 355600 h 178"/>
                <a:gd name="T16" fmla="*/ 0 w 102"/>
                <a:gd name="T17" fmla="*/ 309652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2" h="178">
                  <a:moveTo>
                    <a:pt x="0" y="155"/>
                  </a:moveTo>
                  <a:cubicBezTo>
                    <a:pt x="0" y="151"/>
                    <a:pt x="22" y="108"/>
                    <a:pt x="22" y="104"/>
                  </a:cubicBezTo>
                  <a:cubicBezTo>
                    <a:pt x="22" y="101"/>
                    <a:pt x="34" y="33"/>
                    <a:pt x="39" y="27"/>
                  </a:cubicBezTo>
                  <a:cubicBezTo>
                    <a:pt x="44" y="22"/>
                    <a:pt x="79" y="0"/>
                    <a:pt x="85" y="4"/>
                  </a:cubicBezTo>
                  <a:cubicBezTo>
                    <a:pt x="91" y="8"/>
                    <a:pt x="102" y="57"/>
                    <a:pt x="102" y="66"/>
                  </a:cubicBezTo>
                  <a:cubicBezTo>
                    <a:pt x="101" y="75"/>
                    <a:pt x="90" y="127"/>
                    <a:pt x="83" y="134"/>
                  </a:cubicBezTo>
                  <a:cubicBezTo>
                    <a:pt x="77" y="142"/>
                    <a:pt x="54" y="163"/>
                    <a:pt x="49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73" name="Freeform 417"/>
            <p:cNvSpPr>
              <a:spLocks/>
            </p:cNvSpPr>
            <p:nvPr/>
          </p:nvSpPr>
          <p:spPr bwMode="auto">
            <a:xfrm>
              <a:off x="9336088" y="5394094"/>
              <a:ext cx="242887" cy="303213"/>
            </a:xfrm>
            <a:custGeom>
              <a:avLst/>
              <a:gdLst>
                <a:gd name="T0" fmla="*/ 121444 w 122"/>
                <a:gd name="T1" fmla="*/ 0 h 152"/>
                <a:gd name="T2" fmla="*/ 0 w 122"/>
                <a:gd name="T3" fmla="*/ 303213 h 152"/>
                <a:gd name="T4" fmla="*/ 121444 w 122"/>
                <a:gd name="T5" fmla="*/ 261322 h 152"/>
                <a:gd name="T6" fmla="*/ 242887 w 122"/>
                <a:gd name="T7" fmla="*/ 303213 h 152"/>
                <a:gd name="T8" fmla="*/ 121444 w 122"/>
                <a:gd name="T9" fmla="*/ 0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74" name="Freeform 418"/>
            <p:cNvSpPr>
              <a:spLocks/>
            </p:cNvSpPr>
            <p:nvPr/>
          </p:nvSpPr>
          <p:spPr bwMode="auto">
            <a:xfrm>
              <a:off x="9170988" y="5594119"/>
              <a:ext cx="573087" cy="392113"/>
            </a:xfrm>
            <a:custGeom>
              <a:avLst/>
              <a:gdLst>
                <a:gd name="T0" fmla="*/ 557168 w 288"/>
                <a:gd name="T1" fmla="*/ 292592 h 197"/>
                <a:gd name="T2" fmla="*/ 513390 w 288"/>
                <a:gd name="T3" fmla="*/ 258755 h 197"/>
                <a:gd name="T4" fmla="*/ 461653 w 288"/>
                <a:gd name="T5" fmla="*/ 123406 h 197"/>
                <a:gd name="T6" fmla="*/ 286544 w 288"/>
                <a:gd name="T7" fmla="*/ 0 h 197"/>
                <a:gd name="T8" fmla="*/ 109444 w 288"/>
                <a:gd name="T9" fmla="*/ 123406 h 197"/>
                <a:gd name="T10" fmla="*/ 59697 w 288"/>
                <a:gd name="T11" fmla="*/ 258755 h 197"/>
                <a:gd name="T12" fmla="*/ 13929 w 288"/>
                <a:gd name="T13" fmla="*/ 292592 h 197"/>
                <a:gd name="T14" fmla="*/ 13929 w 288"/>
                <a:gd name="T15" fmla="*/ 392113 h 197"/>
                <a:gd name="T16" fmla="*/ 39798 w 288"/>
                <a:gd name="T17" fmla="*/ 392113 h 197"/>
                <a:gd name="T18" fmla="*/ 49747 w 288"/>
                <a:gd name="T19" fmla="*/ 288611 h 197"/>
                <a:gd name="T20" fmla="*/ 286544 w 288"/>
                <a:gd name="T21" fmla="*/ 103502 h 197"/>
                <a:gd name="T22" fmla="*/ 523340 w 288"/>
                <a:gd name="T23" fmla="*/ 288611 h 197"/>
                <a:gd name="T24" fmla="*/ 533289 w 288"/>
                <a:gd name="T25" fmla="*/ 392113 h 197"/>
                <a:gd name="T26" fmla="*/ 557168 w 288"/>
                <a:gd name="T27" fmla="*/ 392113 h 197"/>
                <a:gd name="T28" fmla="*/ 557168 w 288"/>
                <a:gd name="T29" fmla="*/ 292592 h 1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8" h="197">
                  <a:moveTo>
                    <a:pt x="280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1" y="82"/>
                    <a:pt x="232" y="62"/>
                  </a:cubicBezTo>
                  <a:cubicBezTo>
                    <a:pt x="224" y="41"/>
                    <a:pt x="144" y="0"/>
                    <a:pt x="144" y="0"/>
                  </a:cubicBezTo>
                  <a:cubicBezTo>
                    <a:pt x="144" y="0"/>
                    <a:pt x="64" y="41"/>
                    <a:pt x="55" y="62"/>
                  </a:cubicBezTo>
                  <a:cubicBezTo>
                    <a:pt x="46" y="82"/>
                    <a:pt x="30" y="130"/>
                    <a:pt x="30" y="130"/>
                  </a:cubicBezTo>
                  <a:cubicBezTo>
                    <a:pt x="30" y="130"/>
                    <a:pt x="8" y="138"/>
                    <a:pt x="7" y="147"/>
                  </a:cubicBezTo>
                  <a:cubicBezTo>
                    <a:pt x="6" y="155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3" y="52"/>
                    <a:pt x="144" y="52"/>
                  </a:cubicBezTo>
                  <a:cubicBezTo>
                    <a:pt x="184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0" y="197"/>
                  </a:cubicBezTo>
                  <a:cubicBezTo>
                    <a:pt x="288" y="197"/>
                    <a:pt x="282" y="155"/>
                    <a:pt x="280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75" name="Freeform 419"/>
            <p:cNvSpPr>
              <a:spLocks/>
            </p:cNvSpPr>
            <p:nvPr/>
          </p:nvSpPr>
          <p:spPr bwMode="auto">
            <a:xfrm>
              <a:off x="9210675" y="5673494"/>
              <a:ext cx="314325" cy="588963"/>
            </a:xfrm>
            <a:custGeom>
              <a:avLst/>
              <a:gdLst>
                <a:gd name="T0" fmla="*/ 161141 w 158"/>
                <a:gd name="T1" fmla="*/ 55713 h 296"/>
                <a:gd name="T2" fmla="*/ 161141 w 158"/>
                <a:gd name="T3" fmla="*/ 55713 h 296"/>
                <a:gd name="T4" fmla="*/ 9947 w 158"/>
                <a:gd name="T5" fmla="*/ 208923 h 296"/>
                <a:gd name="T6" fmla="*/ 0 w 158"/>
                <a:gd name="T7" fmla="*/ 312389 h 296"/>
                <a:gd name="T8" fmla="*/ 23873 w 158"/>
                <a:gd name="T9" fmla="*/ 507384 h 296"/>
                <a:gd name="T10" fmla="*/ 246685 w 158"/>
                <a:gd name="T11" fmla="*/ 588963 h 296"/>
                <a:gd name="T12" fmla="*/ 246685 w 158"/>
                <a:gd name="T13" fmla="*/ 55713 h 296"/>
                <a:gd name="T14" fmla="*/ 314325 w 158"/>
                <a:gd name="T15" fmla="*/ 0 h 296"/>
                <a:gd name="T16" fmla="*/ 161141 w 158"/>
                <a:gd name="T17" fmla="*/ 55713 h 2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AF3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76" name="Freeform 420"/>
            <p:cNvSpPr>
              <a:spLocks/>
            </p:cNvSpPr>
            <p:nvPr/>
          </p:nvSpPr>
          <p:spPr bwMode="auto">
            <a:xfrm>
              <a:off x="7932738" y="5016269"/>
              <a:ext cx="508000" cy="949325"/>
            </a:xfrm>
            <a:custGeom>
              <a:avLst/>
              <a:gdLst>
                <a:gd name="T0" fmla="*/ 0 w 255"/>
                <a:gd name="T1" fmla="*/ 370177 h 477"/>
                <a:gd name="T2" fmla="*/ 310776 w 255"/>
                <a:gd name="T3" fmla="*/ 370177 h 477"/>
                <a:gd name="T4" fmla="*/ 193239 w 255"/>
                <a:gd name="T5" fmla="*/ 73637 h 477"/>
                <a:gd name="T6" fmla="*/ 324722 w 255"/>
                <a:gd name="T7" fmla="*/ 0 h 477"/>
                <a:gd name="T8" fmla="*/ 502024 w 255"/>
                <a:gd name="T9" fmla="*/ 356246 h 477"/>
                <a:gd name="T10" fmla="*/ 494055 w 255"/>
                <a:gd name="T11" fmla="*/ 696570 h 477"/>
                <a:gd name="T12" fmla="*/ 316753 w 255"/>
                <a:gd name="T13" fmla="*/ 943354 h 477"/>
                <a:gd name="T14" fmla="*/ 278902 w 255"/>
                <a:gd name="T15" fmla="*/ 943354 h 477"/>
                <a:gd name="T16" fmla="*/ 103592 w 255"/>
                <a:gd name="T17" fmla="*/ 628903 h 477"/>
                <a:gd name="T18" fmla="*/ 0 w 255"/>
                <a:gd name="T19" fmla="*/ 370177 h 4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7">
                  <a:moveTo>
                    <a:pt x="0" y="186"/>
                  </a:moveTo>
                  <a:cubicBezTo>
                    <a:pt x="156" y="186"/>
                    <a:pt x="156" y="186"/>
                    <a:pt x="156" y="186"/>
                  </a:cubicBezTo>
                  <a:cubicBezTo>
                    <a:pt x="156" y="186"/>
                    <a:pt x="100" y="38"/>
                    <a:pt x="97" y="37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1"/>
                    <a:pt x="252" y="179"/>
                  </a:cubicBezTo>
                  <a:cubicBezTo>
                    <a:pt x="254" y="186"/>
                    <a:pt x="255" y="338"/>
                    <a:pt x="248" y="350"/>
                  </a:cubicBezTo>
                  <a:cubicBezTo>
                    <a:pt x="241" y="363"/>
                    <a:pt x="168" y="472"/>
                    <a:pt x="159" y="474"/>
                  </a:cubicBezTo>
                  <a:cubicBezTo>
                    <a:pt x="149" y="477"/>
                    <a:pt x="140" y="474"/>
                    <a:pt x="140" y="474"/>
                  </a:cubicBezTo>
                  <a:cubicBezTo>
                    <a:pt x="52" y="316"/>
                    <a:pt x="52" y="316"/>
                    <a:pt x="52" y="316"/>
                  </a:cubicBezTo>
                  <a:lnTo>
                    <a:pt x="0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77" name="Freeform 421"/>
            <p:cNvSpPr>
              <a:spLocks/>
            </p:cNvSpPr>
            <p:nvPr/>
          </p:nvSpPr>
          <p:spPr bwMode="auto">
            <a:xfrm>
              <a:off x="8239125" y="5536969"/>
              <a:ext cx="44450" cy="160338"/>
            </a:xfrm>
            <a:custGeom>
              <a:avLst/>
              <a:gdLst>
                <a:gd name="T0" fmla="*/ 18184 w 22"/>
                <a:gd name="T1" fmla="*/ 160338 h 80"/>
                <a:gd name="T2" fmla="*/ 0 w 22"/>
                <a:gd name="T3" fmla="*/ 64135 h 80"/>
                <a:gd name="T4" fmla="*/ 0 w 22"/>
                <a:gd name="T5" fmla="*/ 34072 h 80"/>
                <a:gd name="T6" fmla="*/ 18184 w 22"/>
                <a:gd name="T7" fmla="*/ 96203 h 80"/>
                <a:gd name="T8" fmla="*/ 28286 w 22"/>
                <a:gd name="T9" fmla="*/ 0 h 80"/>
                <a:gd name="T10" fmla="*/ 18184 w 22"/>
                <a:gd name="T11" fmla="*/ 160338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6" y="55"/>
                    <a:pt x="9" y="48"/>
                  </a:cubicBezTo>
                  <a:cubicBezTo>
                    <a:pt x="11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78" name="Freeform 422"/>
            <p:cNvSpPr>
              <a:spLocks/>
            </p:cNvSpPr>
            <p:nvPr/>
          </p:nvSpPr>
          <p:spPr bwMode="auto">
            <a:xfrm>
              <a:off x="8212138" y="5386157"/>
              <a:ext cx="55562" cy="279400"/>
            </a:xfrm>
            <a:custGeom>
              <a:avLst/>
              <a:gdLst>
                <a:gd name="T0" fmla="*/ 31750 w 35"/>
                <a:gd name="T1" fmla="*/ 0 h 176"/>
                <a:gd name="T2" fmla="*/ 55562 w 35"/>
                <a:gd name="T3" fmla="*/ 163513 h 176"/>
                <a:gd name="T4" fmla="*/ 55562 w 35"/>
                <a:gd name="T5" fmla="*/ 279400 h 176"/>
                <a:gd name="T6" fmla="*/ 31750 w 35"/>
                <a:gd name="T7" fmla="*/ 231775 h 176"/>
                <a:gd name="T8" fmla="*/ 0 w 35"/>
                <a:gd name="T9" fmla="*/ 0 h 176"/>
                <a:gd name="T10" fmla="*/ 31750 w 35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176">
                  <a:moveTo>
                    <a:pt x="20" y="0"/>
                  </a:moveTo>
                  <a:lnTo>
                    <a:pt x="35" y="103"/>
                  </a:lnTo>
                  <a:lnTo>
                    <a:pt x="35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79" name="Freeform 423"/>
            <p:cNvSpPr>
              <a:spLocks/>
            </p:cNvSpPr>
            <p:nvPr/>
          </p:nvSpPr>
          <p:spPr bwMode="auto">
            <a:xfrm>
              <a:off x="8121650" y="4995632"/>
              <a:ext cx="131762" cy="90488"/>
            </a:xfrm>
            <a:custGeom>
              <a:avLst/>
              <a:gdLst>
                <a:gd name="T0" fmla="*/ 7937 w 83"/>
                <a:gd name="T1" fmla="*/ 90488 h 57"/>
                <a:gd name="T2" fmla="*/ 0 w 83"/>
                <a:gd name="T3" fmla="*/ 68263 h 57"/>
                <a:gd name="T4" fmla="*/ 103187 w 83"/>
                <a:gd name="T5" fmla="*/ 9525 h 57"/>
                <a:gd name="T6" fmla="*/ 122237 w 83"/>
                <a:gd name="T7" fmla="*/ 0 h 57"/>
                <a:gd name="T8" fmla="*/ 131762 w 83"/>
                <a:gd name="T9" fmla="*/ 22225 h 57"/>
                <a:gd name="T10" fmla="*/ 7937 w 83"/>
                <a:gd name="T11" fmla="*/ 90488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3" h="57">
                  <a:moveTo>
                    <a:pt x="5" y="57"/>
                  </a:moveTo>
                  <a:lnTo>
                    <a:pt x="0" y="43"/>
                  </a:lnTo>
                  <a:lnTo>
                    <a:pt x="65" y="6"/>
                  </a:lnTo>
                  <a:lnTo>
                    <a:pt x="77" y="0"/>
                  </a:lnTo>
                  <a:lnTo>
                    <a:pt x="83" y="14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80" name="Freeform 424"/>
            <p:cNvSpPr>
              <a:spLocks/>
            </p:cNvSpPr>
            <p:nvPr/>
          </p:nvSpPr>
          <p:spPr bwMode="auto">
            <a:xfrm>
              <a:off x="8013700" y="4698769"/>
              <a:ext cx="206375" cy="355600"/>
            </a:xfrm>
            <a:custGeom>
              <a:avLst/>
              <a:gdLst>
                <a:gd name="T0" fmla="*/ 206375 w 103"/>
                <a:gd name="T1" fmla="*/ 309652 h 178"/>
                <a:gd name="T2" fmla="*/ 162295 w 103"/>
                <a:gd name="T3" fmla="*/ 207766 h 178"/>
                <a:gd name="T4" fmla="*/ 128233 w 103"/>
                <a:gd name="T5" fmla="*/ 55937 h 178"/>
                <a:gd name="T6" fmla="*/ 36066 w 103"/>
                <a:gd name="T7" fmla="*/ 7991 h 178"/>
                <a:gd name="T8" fmla="*/ 2004 w 103"/>
                <a:gd name="T9" fmla="*/ 131852 h 178"/>
                <a:gd name="T10" fmla="*/ 38069 w 103"/>
                <a:gd name="T11" fmla="*/ 267699 h 178"/>
                <a:gd name="T12" fmla="*/ 108197 w 103"/>
                <a:gd name="T13" fmla="*/ 329629 h 178"/>
                <a:gd name="T14" fmla="*/ 124226 w 103"/>
                <a:gd name="T15" fmla="*/ 355600 h 178"/>
                <a:gd name="T16" fmla="*/ 206375 w 103"/>
                <a:gd name="T17" fmla="*/ 309652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1" y="108"/>
                    <a:pt x="81" y="104"/>
                  </a:cubicBezTo>
                  <a:cubicBezTo>
                    <a:pt x="81" y="101"/>
                    <a:pt x="69" y="33"/>
                    <a:pt x="64" y="28"/>
                  </a:cubicBezTo>
                  <a:cubicBezTo>
                    <a:pt x="59" y="23"/>
                    <a:pt x="24" y="0"/>
                    <a:pt x="18" y="4"/>
                  </a:cubicBezTo>
                  <a:cubicBezTo>
                    <a:pt x="12" y="9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6" y="142"/>
                    <a:pt x="49" y="163"/>
                    <a:pt x="54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81" name="Freeform 425"/>
            <p:cNvSpPr>
              <a:spLocks/>
            </p:cNvSpPr>
            <p:nvPr/>
          </p:nvSpPr>
          <p:spPr bwMode="auto">
            <a:xfrm>
              <a:off x="7932738" y="5689369"/>
              <a:ext cx="246062" cy="566738"/>
            </a:xfrm>
            <a:custGeom>
              <a:avLst/>
              <a:gdLst>
                <a:gd name="T0" fmla="*/ 0 w 124"/>
                <a:gd name="T1" fmla="*/ 566738 h 285"/>
                <a:gd name="T2" fmla="*/ 220265 w 124"/>
                <a:gd name="T3" fmla="*/ 483219 h 285"/>
                <a:gd name="T4" fmla="*/ 246062 w 124"/>
                <a:gd name="T5" fmla="*/ 288340 h 285"/>
                <a:gd name="T6" fmla="*/ 236140 w 124"/>
                <a:gd name="T7" fmla="*/ 184936 h 285"/>
                <a:gd name="T8" fmla="*/ 0 w 124"/>
                <a:gd name="T9" fmla="*/ 0 h 285"/>
                <a:gd name="T10" fmla="*/ 0 w 124"/>
                <a:gd name="T11" fmla="*/ 566738 h 2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4" h="285">
                  <a:moveTo>
                    <a:pt x="0" y="285"/>
                  </a:moveTo>
                  <a:cubicBezTo>
                    <a:pt x="6" y="285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60" y="6"/>
                    <a:pt x="0" y="0"/>
                  </a:cubicBezTo>
                  <a:lnTo>
                    <a:pt x="0" y="285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82" name="Freeform 426"/>
            <p:cNvSpPr>
              <a:spLocks/>
            </p:cNvSpPr>
            <p:nvPr/>
          </p:nvSpPr>
          <p:spPr bwMode="auto">
            <a:xfrm>
              <a:off x="7424738" y="5016269"/>
              <a:ext cx="508000" cy="949325"/>
            </a:xfrm>
            <a:custGeom>
              <a:avLst/>
              <a:gdLst>
                <a:gd name="T0" fmla="*/ 508000 w 255"/>
                <a:gd name="T1" fmla="*/ 370177 h 477"/>
                <a:gd name="T2" fmla="*/ 197224 w 255"/>
                <a:gd name="T3" fmla="*/ 370177 h 477"/>
                <a:gd name="T4" fmla="*/ 314761 w 255"/>
                <a:gd name="T5" fmla="*/ 73637 h 477"/>
                <a:gd name="T6" fmla="*/ 183278 w 255"/>
                <a:gd name="T7" fmla="*/ 0 h 477"/>
                <a:gd name="T8" fmla="*/ 5976 w 255"/>
                <a:gd name="T9" fmla="*/ 356246 h 477"/>
                <a:gd name="T10" fmla="*/ 13945 w 255"/>
                <a:gd name="T11" fmla="*/ 696570 h 477"/>
                <a:gd name="T12" fmla="*/ 191247 w 255"/>
                <a:gd name="T13" fmla="*/ 943354 h 477"/>
                <a:gd name="T14" fmla="*/ 229098 w 255"/>
                <a:gd name="T15" fmla="*/ 943354 h 477"/>
                <a:gd name="T16" fmla="*/ 404408 w 255"/>
                <a:gd name="T17" fmla="*/ 628903 h 477"/>
                <a:gd name="T18" fmla="*/ 508000 w 255"/>
                <a:gd name="T19" fmla="*/ 370177 h 4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7">
                  <a:moveTo>
                    <a:pt x="255" y="186"/>
                  </a:moveTo>
                  <a:cubicBezTo>
                    <a:pt x="99" y="186"/>
                    <a:pt x="99" y="186"/>
                    <a:pt x="99" y="186"/>
                  </a:cubicBezTo>
                  <a:cubicBezTo>
                    <a:pt x="99" y="186"/>
                    <a:pt x="155" y="38"/>
                    <a:pt x="158" y="37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6" y="171"/>
                    <a:pt x="3" y="179"/>
                  </a:cubicBezTo>
                  <a:cubicBezTo>
                    <a:pt x="1" y="186"/>
                    <a:pt x="0" y="338"/>
                    <a:pt x="7" y="350"/>
                  </a:cubicBezTo>
                  <a:cubicBezTo>
                    <a:pt x="14" y="363"/>
                    <a:pt x="87" y="472"/>
                    <a:pt x="96" y="474"/>
                  </a:cubicBezTo>
                  <a:cubicBezTo>
                    <a:pt x="106" y="477"/>
                    <a:pt x="115" y="474"/>
                    <a:pt x="115" y="474"/>
                  </a:cubicBezTo>
                  <a:cubicBezTo>
                    <a:pt x="203" y="316"/>
                    <a:pt x="203" y="316"/>
                    <a:pt x="203" y="316"/>
                  </a:cubicBezTo>
                  <a:lnTo>
                    <a:pt x="255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83" name="Freeform 427"/>
            <p:cNvSpPr>
              <a:spLocks/>
            </p:cNvSpPr>
            <p:nvPr/>
          </p:nvSpPr>
          <p:spPr bwMode="auto">
            <a:xfrm>
              <a:off x="7583488" y="5536969"/>
              <a:ext cx="42862" cy="160338"/>
            </a:xfrm>
            <a:custGeom>
              <a:avLst/>
              <a:gdLst>
                <a:gd name="T0" fmla="*/ 24493 w 21"/>
                <a:gd name="T1" fmla="*/ 160338 h 80"/>
                <a:gd name="T2" fmla="*/ 42862 w 21"/>
                <a:gd name="T3" fmla="*/ 64135 h 80"/>
                <a:gd name="T4" fmla="*/ 42862 w 21"/>
                <a:gd name="T5" fmla="*/ 34072 h 80"/>
                <a:gd name="T6" fmla="*/ 24493 w 21"/>
                <a:gd name="T7" fmla="*/ 96203 h 80"/>
                <a:gd name="T8" fmla="*/ 14287 w 21"/>
                <a:gd name="T9" fmla="*/ 0 h 80"/>
                <a:gd name="T10" fmla="*/ 24493 w 21"/>
                <a:gd name="T11" fmla="*/ 160338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80">
                  <a:moveTo>
                    <a:pt x="12" y="80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15" y="55"/>
                    <a:pt x="12" y="48"/>
                  </a:cubicBezTo>
                  <a:cubicBezTo>
                    <a:pt x="10" y="42"/>
                    <a:pt x="7" y="0"/>
                    <a:pt x="7" y="0"/>
                  </a:cubicBezTo>
                  <a:cubicBezTo>
                    <a:pt x="7" y="0"/>
                    <a:pt x="0" y="56"/>
                    <a:pt x="12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84" name="Freeform 428"/>
            <p:cNvSpPr>
              <a:spLocks/>
            </p:cNvSpPr>
            <p:nvPr/>
          </p:nvSpPr>
          <p:spPr bwMode="auto">
            <a:xfrm>
              <a:off x="7599363" y="5386157"/>
              <a:ext cx="53975" cy="279400"/>
            </a:xfrm>
            <a:custGeom>
              <a:avLst/>
              <a:gdLst>
                <a:gd name="T0" fmla="*/ 22225 w 34"/>
                <a:gd name="T1" fmla="*/ 0 h 176"/>
                <a:gd name="T2" fmla="*/ 0 w 34"/>
                <a:gd name="T3" fmla="*/ 163513 h 176"/>
                <a:gd name="T4" fmla="*/ 0 w 34"/>
                <a:gd name="T5" fmla="*/ 279400 h 176"/>
                <a:gd name="T6" fmla="*/ 22225 w 34"/>
                <a:gd name="T7" fmla="*/ 231775 h 176"/>
                <a:gd name="T8" fmla="*/ 53975 w 34"/>
                <a:gd name="T9" fmla="*/ 0 h 176"/>
                <a:gd name="T10" fmla="*/ 22225 w 34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85" name="Freeform 429"/>
            <p:cNvSpPr>
              <a:spLocks/>
            </p:cNvSpPr>
            <p:nvPr/>
          </p:nvSpPr>
          <p:spPr bwMode="auto">
            <a:xfrm>
              <a:off x="7612063" y="4995632"/>
              <a:ext cx="133350" cy="90488"/>
            </a:xfrm>
            <a:custGeom>
              <a:avLst/>
              <a:gdLst>
                <a:gd name="T0" fmla="*/ 123825 w 84"/>
                <a:gd name="T1" fmla="*/ 90488 h 57"/>
                <a:gd name="T2" fmla="*/ 133350 w 84"/>
                <a:gd name="T3" fmla="*/ 68263 h 57"/>
                <a:gd name="T4" fmla="*/ 28575 w 84"/>
                <a:gd name="T5" fmla="*/ 9525 h 57"/>
                <a:gd name="T6" fmla="*/ 9525 w 84"/>
                <a:gd name="T7" fmla="*/ 0 h 57"/>
                <a:gd name="T8" fmla="*/ 0 w 84"/>
                <a:gd name="T9" fmla="*/ 22225 h 57"/>
                <a:gd name="T10" fmla="*/ 123825 w 84"/>
                <a:gd name="T11" fmla="*/ 90488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4" h="57">
                  <a:moveTo>
                    <a:pt x="78" y="57"/>
                  </a:moveTo>
                  <a:lnTo>
                    <a:pt x="84" y="43"/>
                  </a:lnTo>
                  <a:lnTo>
                    <a:pt x="18" y="6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8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86" name="Freeform 430"/>
            <p:cNvSpPr>
              <a:spLocks/>
            </p:cNvSpPr>
            <p:nvPr/>
          </p:nvSpPr>
          <p:spPr bwMode="auto">
            <a:xfrm>
              <a:off x="7645400" y="4698769"/>
              <a:ext cx="206375" cy="355600"/>
            </a:xfrm>
            <a:custGeom>
              <a:avLst/>
              <a:gdLst>
                <a:gd name="T0" fmla="*/ 0 w 103"/>
                <a:gd name="T1" fmla="*/ 309652 h 178"/>
                <a:gd name="T2" fmla="*/ 46084 w 103"/>
                <a:gd name="T3" fmla="*/ 207766 h 178"/>
                <a:gd name="T4" fmla="*/ 78142 w 103"/>
                <a:gd name="T5" fmla="*/ 55937 h 178"/>
                <a:gd name="T6" fmla="*/ 170309 w 103"/>
                <a:gd name="T7" fmla="*/ 7991 h 178"/>
                <a:gd name="T8" fmla="*/ 204371 w 103"/>
                <a:gd name="T9" fmla="*/ 131852 h 178"/>
                <a:gd name="T10" fmla="*/ 168306 w 103"/>
                <a:gd name="T11" fmla="*/ 267699 h 178"/>
                <a:gd name="T12" fmla="*/ 100182 w 103"/>
                <a:gd name="T13" fmla="*/ 329629 h 178"/>
                <a:gd name="T14" fmla="*/ 82149 w 103"/>
                <a:gd name="T15" fmla="*/ 355600 h 178"/>
                <a:gd name="T16" fmla="*/ 0 w 103"/>
                <a:gd name="T17" fmla="*/ 309652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39" y="28"/>
                  </a:cubicBezTo>
                  <a:cubicBezTo>
                    <a:pt x="44" y="23"/>
                    <a:pt x="79" y="0"/>
                    <a:pt x="85" y="4"/>
                  </a:cubicBezTo>
                  <a:cubicBezTo>
                    <a:pt x="91" y="9"/>
                    <a:pt x="103" y="57"/>
                    <a:pt x="102" y="66"/>
                  </a:cubicBezTo>
                  <a:cubicBezTo>
                    <a:pt x="101" y="75"/>
                    <a:pt x="90" y="127"/>
                    <a:pt x="84" y="134"/>
                  </a:cubicBezTo>
                  <a:cubicBezTo>
                    <a:pt x="77" y="142"/>
                    <a:pt x="54" y="163"/>
                    <a:pt x="50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87" name="Freeform 431"/>
            <p:cNvSpPr>
              <a:spLocks/>
            </p:cNvSpPr>
            <p:nvPr/>
          </p:nvSpPr>
          <p:spPr bwMode="auto">
            <a:xfrm>
              <a:off x="7810500" y="5386157"/>
              <a:ext cx="242887" cy="303213"/>
            </a:xfrm>
            <a:custGeom>
              <a:avLst/>
              <a:gdLst>
                <a:gd name="T0" fmla="*/ 121444 w 122"/>
                <a:gd name="T1" fmla="*/ 0 h 152"/>
                <a:gd name="T2" fmla="*/ 0 w 122"/>
                <a:gd name="T3" fmla="*/ 303213 h 152"/>
                <a:gd name="T4" fmla="*/ 121444 w 122"/>
                <a:gd name="T5" fmla="*/ 261322 h 152"/>
                <a:gd name="T6" fmla="*/ 242887 w 122"/>
                <a:gd name="T7" fmla="*/ 303213 h 152"/>
                <a:gd name="T8" fmla="*/ 121444 w 122"/>
                <a:gd name="T9" fmla="*/ 0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88" name="Freeform 432"/>
            <p:cNvSpPr>
              <a:spLocks/>
            </p:cNvSpPr>
            <p:nvPr/>
          </p:nvSpPr>
          <p:spPr bwMode="auto">
            <a:xfrm>
              <a:off x="7645400" y="5586182"/>
              <a:ext cx="574675" cy="392113"/>
            </a:xfrm>
            <a:custGeom>
              <a:avLst/>
              <a:gdLst>
                <a:gd name="T0" fmla="*/ 560707 w 288"/>
                <a:gd name="T1" fmla="*/ 292592 h 197"/>
                <a:gd name="T2" fmla="*/ 514813 w 288"/>
                <a:gd name="T3" fmla="*/ 258755 h 197"/>
                <a:gd name="T4" fmla="*/ 464928 w 288"/>
                <a:gd name="T5" fmla="*/ 123406 h 197"/>
                <a:gd name="T6" fmla="*/ 287338 w 288"/>
                <a:gd name="T7" fmla="*/ 0 h 197"/>
                <a:gd name="T8" fmla="*/ 109747 w 288"/>
                <a:gd name="T9" fmla="*/ 123406 h 197"/>
                <a:gd name="T10" fmla="*/ 59862 w 288"/>
                <a:gd name="T11" fmla="*/ 258755 h 197"/>
                <a:gd name="T12" fmla="*/ 13968 w 288"/>
                <a:gd name="T13" fmla="*/ 292592 h 197"/>
                <a:gd name="T14" fmla="*/ 13968 w 288"/>
                <a:gd name="T15" fmla="*/ 392113 h 197"/>
                <a:gd name="T16" fmla="*/ 39908 w 288"/>
                <a:gd name="T17" fmla="*/ 392113 h 197"/>
                <a:gd name="T18" fmla="*/ 49885 w 288"/>
                <a:gd name="T19" fmla="*/ 288611 h 197"/>
                <a:gd name="T20" fmla="*/ 287338 w 288"/>
                <a:gd name="T21" fmla="*/ 103502 h 197"/>
                <a:gd name="T22" fmla="*/ 524790 w 288"/>
                <a:gd name="T23" fmla="*/ 288611 h 197"/>
                <a:gd name="T24" fmla="*/ 534767 w 288"/>
                <a:gd name="T25" fmla="*/ 392113 h 197"/>
                <a:gd name="T26" fmla="*/ 560707 w 288"/>
                <a:gd name="T27" fmla="*/ 392113 h 197"/>
                <a:gd name="T28" fmla="*/ 560707 w 288"/>
                <a:gd name="T29" fmla="*/ 292592 h 1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8" h="197">
                  <a:moveTo>
                    <a:pt x="281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2"/>
                    <a:pt x="144" y="0"/>
                    <a:pt x="144" y="0"/>
                  </a:cubicBezTo>
                  <a:cubicBezTo>
                    <a:pt x="144" y="0"/>
                    <a:pt x="64" y="42"/>
                    <a:pt x="55" y="62"/>
                  </a:cubicBezTo>
                  <a:cubicBezTo>
                    <a:pt x="47" y="82"/>
                    <a:pt x="30" y="130"/>
                    <a:pt x="30" y="130"/>
                  </a:cubicBezTo>
                  <a:cubicBezTo>
                    <a:pt x="30" y="130"/>
                    <a:pt x="9" y="138"/>
                    <a:pt x="7" y="147"/>
                  </a:cubicBezTo>
                  <a:cubicBezTo>
                    <a:pt x="6" y="156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4" y="52"/>
                    <a:pt x="144" y="52"/>
                  </a:cubicBezTo>
                  <a:cubicBezTo>
                    <a:pt x="185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1" y="197"/>
                  </a:cubicBezTo>
                  <a:cubicBezTo>
                    <a:pt x="288" y="197"/>
                    <a:pt x="282" y="156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89" name="Freeform 433"/>
            <p:cNvSpPr>
              <a:spLocks/>
            </p:cNvSpPr>
            <p:nvPr/>
          </p:nvSpPr>
          <p:spPr bwMode="auto">
            <a:xfrm>
              <a:off x="7685088" y="5665557"/>
              <a:ext cx="315912" cy="590550"/>
            </a:xfrm>
            <a:custGeom>
              <a:avLst/>
              <a:gdLst>
                <a:gd name="T0" fmla="*/ 161955 w 158"/>
                <a:gd name="T1" fmla="*/ 55675 h 297"/>
                <a:gd name="T2" fmla="*/ 161955 w 158"/>
                <a:gd name="T3" fmla="*/ 55675 h 297"/>
                <a:gd name="T4" fmla="*/ 9997 w 158"/>
                <a:gd name="T5" fmla="*/ 208780 h 297"/>
                <a:gd name="T6" fmla="*/ 0 w 158"/>
                <a:gd name="T7" fmla="*/ 312176 h 297"/>
                <a:gd name="T8" fmla="*/ 25993 w 158"/>
                <a:gd name="T9" fmla="*/ 507038 h 297"/>
                <a:gd name="T10" fmla="*/ 247931 w 158"/>
                <a:gd name="T11" fmla="*/ 590550 h 297"/>
                <a:gd name="T12" fmla="*/ 247931 w 158"/>
                <a:gd name="T13" fmla="*/ 55675 h 297"/>
                <a:gd name="T14" fmla="*/ 315912 w 158"/>
                <a:gd name="T15" fmla="*/ 0 h 297"/>
                <a:gd name="T16" fmla="*/ 161955 w 158"/>
                <a:gd name="T17" fmla="*/ 55675 h 29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" h="297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3" y="255"/>
                  </a:cubicBezTo>
                  <a:cubicBezTo>
                    <a:pt x="24" y="285"/>
                    <a:pt x="118" y="297"/>
                    <a:pt x="124" y="297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90" name="Rectangle 434"/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91" name="Rectangle 435"/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92" name="Freeform 436"/>
            <p:cNvSpPr>
              <a:spLocks noEditPoint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847725 w 539"/>
                <a:gd name="T1" fmla="*/ 7938 h 369"/>
                <a:gd name="T2" fmla="*/ 847725 w 539"/>
                <a:gd name="T3" fmla="*/ 577850 h 369"/>
                <a:gd name="T4" fmla="*/ 7937 w 539"/>
                <a:gd name="T5" fmla="*/ 577850 h 369"/>
                <a:gd name="T6" fmla="*/ 7937 w 539"/>
                <a:gd name="T7" fmla="*/ 7938 h 369"/>
                <a:gd name="T8" fmla="*/ 847725 w 539"/>
                <a:gd name="T9" fmla="*/ 7938 h 369"/>
                <a:gd name="T10" fmla="*/ 855662 w 539"/>
                <a:gd name="T11" fmla="*/ 0 h 369"/>
                <a:gd name="T12" fmla="*/ 847725 w 539"/>
                <a:gd name="T13" fmla="*/ 0 h 369"/>
                <a:gd name="T14" fmla="*/ 7937 w 539"/>
                <a:gd name="T15" fmla="*/ 0 h 369"/>
                <a:gd name="T16" fmla="*/ 0 w 539"/>
                <a:gd name="T17" fmla="*/ 0 h 369"/>
                <a:gd name="T18" fmla="*/ 0 w 539"/>
                <a:gd name="T19" fmla="*/ 7938 h 369"/>
                <a:gd name="T20" fmla="*/ 0 w 539"/>
                <a:gd name="T21" fmla="*/ 577850 h 369"/>
                <a:gd name="T22" fmla="*/ 0 w 539"/>
                <a:gd name="T23" fmla="*/ 585788 h 369"/>
                <a:gd name="T24" fmla="*/ 7937 w 539"/>
                <a:gd name="T25" fmla="*/ 585788 h 369"/>
                <a:gd name="T26" fmla="*/ 847725 w 539"/>
                <a:gd name="T27" fmla="*/ 585788 h 369"/>
                <a:gd name="T28" fmla="*/ 855662 w 539"/>
                <a:gd name="T29" fmla="*/ 585788 h 369"/>
                <a:gd name="T30" fmla="*/ 855662 w 539"/>
                <a:gd name="T31" fmla="*/ 577850 h 369"/>
                <a:gd name="T32" fmla="*/ 855662 w 539"/>
                <a:gd name="T33" fmla="*/ 7938 h 369"/>
                <a:gd name="T34" fmla="*/ 855662 w 539"/>
                <a:gd name="T35" fmla="*/ 0 h 36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close/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93" name="Freeform 437"/>
            <p:cNvSpPr>
              <a:spLocks noEditPoint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847725 w 539"/>
                <a:gd name="T1" fmla="*/ 7938 h 369"/>
                <a:gd name="T2" fmla="*/ 847725 w 539"/>
                <a:gd name="T3" fmla="*/ 577850 h 369"/>
                <a:gd name="T4" fmla="*/ 7937 w 539"/>
                <a:gd name="T5" fmla="*/ 577850 h 369"/>
                <a:gd name="T6" fmla="*/ 7937 w 539"/>
                <a:gd name="T7" fmla="*/ 7938 h 369"/>
                <a:gd name="T8" fmla="*/ 847725 w 539"/>
                <a:gd name="T9" fmla="*/ 7938 h 369"/>
                <a:gd name="T10" fmla="*/ 855662 w 539"/>
                <a:gd name="T11" fmla="*/ 0 h 369"/>
                <a:gd name="T12" fmla="*/ 847725 w 539"/>
                <a:gd name="T13" fmla="*/ 0 h 369"/>
                <a:gd name="T14" fmla="*/ 7937 w 539"/>
                <a:gd name="T15" fmla="*/ 0 h 369"/>
                <a:gd name="T16" fmla="*/ 0 w 539"/>
                <a:gd name="T17" fmla="*/ 0 h 369"/>
                <a:gd name="T18" fmla="*/ 0 w 539"/>
                <a:gd name="T19" fmla="*/ 7938 h 369"/>
                <a:gd name="T20" fmla="*/ 0 w 539"/>
                <a:gd name="T21" fmla="*/ 577850 h 369"/>
                <a:gd name="T22" fmla="*/ 0 w 539"/>
                <a:gd name="T23" fmla="*/ 585788 h 369"/>
                <a:gd name="T24" fmla="*/ 7937 w 539"/>
                <a:gd name="T25" fmla="*/ 585788 h 369"/>
                <a:gd name="T26" fmla="*/ 847725 w 539"/>
                <a:gd name="T27" fmla="*/ 585788 h 369"/>
                <a:gd name="T28" fmla="*/ 855662 w 539"/>
                <a:gd name="T29" fmla="*/ 585788 h 369"/>
                <a:gd name="T30" fmla="*/ 855662 w 539"/>
                <a:gd name="T31" fmla="*/ 577850 h 369"/>
                <a:gd name="T32" fmla="*/ 855662 w 539"/>
                <a:gd name="T33" fmla="*/ 7938 h 369"/>
                <a:gd name="T34" fmla="*/ 855662 w 539"/>
                <a:gd name="T35" fmla="*/ 0 h 36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94" name="Freeform 438"/>
            <p:cNvSpPr>
              <a:spLocks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349250 w 204"/>
                <a:gd name="T1" fmla="*/ 0 h 264"/>
                <a:gd name="T2" fmla="*/ 0 w 204"/>
                <a:gd name="T3" fmla="*/ 0 h 264"/>
                <a:gd name="T4" fmla="*/ 0 w 204"/>
                <a:gd name="T5" fmla="*/ 525463 h 264"/>
                <a:gd name="T6" fmla="*/ 404812 w 204"/>
                <a:gd name="T7" fmla="*/ 525463 h 264"/>
                <a:gd name="T8" fmla="*/ 404812 w 204"/>
                <a:gd name="T9" fmla="*/ 39808 h 264"/>
                <a:gd name="T10" fmla="*/ 349250 w 204"/>
                <a:gd name="T11" fmla="*/ 0 h 2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1"/>
                    <a:pt x="176" y="0"/>
                    <a:pt x="176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95" name="Freeform 439"/>
            <p:cNvSpPr>
              <a:spLocks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55780 w 204"/>
                <a:gd name="T1" fmla="*/ 0 h 264"/>
                <a:gd name="T2" fmla="*/ 406400 w 204"/>
                <a:gd name="T3" fmla="*/ 0 h 264"/>
                <a:gd name="T4" fmla="*/ 406400 w 204"/>
                <a:gd name="T5" fmla="*/ 525463 h 264"/>
                <a:gd name="T6" fmla="*/ 0 w 204"/>
                <a:gd name="T7" fmla="*/ 525463 h 264"/>
                <a:gd name="T8" fmla="*/ 0 w 204"/>
                <a:gd name="T9" fmla="*/ 39808 h 264"/>
                <a:gd name="T10" fmla="*/ 55780 w 204"/>
                <a:gd name="T11" fmla="*/ 0 h 2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4" h="264">
                  <a:moveTo>
                    <a:pt x="28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"/>
                    <a:pt x="28" y="0"/>
                    <a:pt x="28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96" name="Freeform 440"/>
            <p:cNvSpPr>
              <a:spLocks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349250 w 204"/>
                <a:gd name="T1" fmla="*/ 0 h 264"/>
                <a:gd name="T2" fmla="*/ 349250 w 204"/>
                <a:gd name="T3" fmla="*/ 491626 h 264"/>
                <a:gd name="T4" fmla="*/ 11906 w 204"/>
                <a:gd name="T5" fmla="*/ 491626 h 264"/>
                <a:gd name="T6" fmla="*/ 11906 w 204"/>
                <a:gd name="T7" fmla="*/ 0 h 264"/>
                <a:gd name="T8" fmla="*/ 0 w 204"/>
                <a:gd name="T9" fmla="*/ 0 h 264"/>
                <a:gd name="T10" fmla="*/ 0 w 204"/>
                <a:gd name="T11" fmla="*/ 525463 h 264"/>
                <a:gd name="T12" fmla="*/ 404812 w 204"/>
                <a:gd name="T13" fmla="*/ 525463 h 264"/>
                <a:gd name="T14" fmla="*/ 404812 w 204"/>
                <a:gd name="T15" fmla="*/ 39808 h 264"/>
                <a:gd name="T16" fmla="*/ 349250 w 204"/>
                <a:gd name="T17" fmla="*/ 0 h 2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176" y="247"/>
                    <a:pt x="176" y="247"/>
                    <a:pt x="176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20"/>
                    <a:pt x="204" y="0"/>
                    <a:pt x="17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97" name="Freeform 441"/>
            <p:cNvSpPr>
              <a:spLocks noEditPoints="1"/>
            </p:cNvSpPr>
            <p:nvPr/>
          </p:nvSpPr>
          <p:spPr bwMode="auto">
            <a:xfrm>
              <a:off x="11129962" y="4563832"/>
              <a:ext cx="57150" cy="39688"/>
            </a:xfrm>
            <a:custGeom>
              <a:avLst/>
              <a:gdLst>
                <a:gd name="T0" fmla="*/ 0 w 28"/>
                <a:gd name="T1" fmla="*/ 39688 h 20"/>
                <a:gd name="T2" fmla="*/ 0 w 28"/>
                <a:gd name="T3" fmla="*/ 39688 h 20"/>
                <a:gd name="T4" fmla="*/ 0 w 28"/>
                <a:gd name="T5" fmla="*/ 39688 h 20"/>
                <a:gd name="T6" fmla="*/ 0 w 28"/>
                <a:gd name="T7" fmla="*/ 39688 h 20"/>
                <a:gd name="T8" fmla="*/ 57150 w 28"/>
                <a:gd name="T9" fmla="*/ 0 h 20"/>
                <a:gd name="T10" fmla="*/ 10205 w 28"/>
                <a:gd name="T11" fmla="*/ 15875 h 20"/>
                <a:gd name="T12" fmla="*/ 57150 w 28"/>
                <a:gd name="T13" fmla="*/ 0 h 20"/>
                <a:gd name="T14" fmla="*/ 57150 w 28"/>
                <a:gd name="T15" fmla="*/ 0 h 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" h="20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28" y="0"/>
                  </a:moveTo>
                  <a:cubicBezTo>
                    <a:pt x="15" y="0"/>
                    <a:pt x="9" y="4"/>
                    <a:pt x="5" y="8"/>
                  </a:cubicBezTo>
                  <a:cubicBezTo>
                    <a:pt x="13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74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98" name="Freeform 442"/>
            <p:cNvSpPr>
              <a:spLocks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406400 w 204"/>
                <a:gd name="T1" fmla="*/ 0 h 264"/>
                <a:gd name="T2" fmla="*/ 394447 w 204"/>
                <a:gd name="T3" fmla="*/ 0 h 264"/>
                <a:gd name="T4" fmla="*/ 394447 w 204"/>
                <a:gd name="T5" fmla="*/ 491626 h 264"/>
                <a:gd name="T6" fmla="*/ 55780 w 204"/>
                <a:gd name="T7" fmla="*/ 491626 h 264"/>
                <a:gd name="T8" fmla="*/ 55780 w 204"/>
                <a:gd name="T9" fmla="*/ 0 h 264"/>
                <a:gd name="T10" fmla="*/ 9961 w 204"/>
                <a:gd name="T11" fmla="*/ 15923 h 264"/>
                <a:gd name="T12" fmla="*/ 0 w 204"/>
                <a:gd name="T13" fmla="*/ 39808 h 264"/>
                <a:gd name="T14" fmla="*/ 0 w 204"/>
                <a:gd name="T15" fmla="*/ 39808 h 264"/>
                <a:gd name="T16" fmla="*/ 0 w 204"/>
                <a:gd name="T17" fmla="*/ 525463 h 264"/>
                <a:gd name="T18" fmla="*/ 406400 w 204"/>
                <a:gd name="T19" fmla="*/ 525463 h 264"/>
                <a:gd name="T20" fmla="*/ 406400 w 204"/>
                <a:gd name="T21" fmla="*/ 0 h 2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4" h="264">
                  <a:moveTo>
                    <a:pt x="204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8" y="247"/>
                    <a:pt x="198" y="247"/>
                    <a:pt x="198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13" y="0"/>
                    <a:pt x="5" y="8"/>
                  </a:cubicBezTo>
                  <a:cubicBezTo>
                    <a:pt x="0" y="13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0"/>
                    <a:pt x="204" y="0"/>
                    <a:pt x="204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99" name="Freeform 443"/>
            <p:cNvSpPr>
              <a:spLocks/>
            </p:cNvSpPr>
            <p:nvPr/>
          </p:nvSpPr>
          <p:spPr bwMode="auto">
            <a:xfrm>
              <a:off x="10725150" y="5055957"/>
              <a:ext cx="404812" cy="33338"/>
            </a:xfrm>
            <a:custGeom>
              <a:avLst/>
              <a:gdLst>
                <a:gd name="T0" fmla="*/ 0 w 204"/>
                <a:gd name="T1" fmla="*/ 33338 h 17"/>
                <a:gd name="T2" fmla="*/ 11906 w 204"/>
                <a:gd name="T3" fmla="*/ 0 h 17"/>
                <a:gd name="T4" fmla="*/ 349250 w 204"/>
                <a:gd name="T5" fmla="*/ 0 h 17"/>
                <a:gd name="T6" fmla="*/ 404812 w 204"/>
                <a:gd name="T7" fmla="*/ 33338 h 17"/>
                <a:gd name="T8" fmla="*/ 0 w 204"/>
                <a:gd name="T9" fmla="*/ 33338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" h="17">
                  <a:moveTo>
                    <a:pt x="0" y="17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97" y="4"/>
                    <a:pt x="204" y="1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00" name="Freeform 444"/>
            <p:cNvSpPr>
              <a:spLocks/>
            </p:cNvSpPr>
            <p:nvPr/>
          </p:nvSpPr>
          <p:spPr bwMode="auto">
            <a:xfrm>
              <a:off x="11129962" y="5055957"/>
              <a:ext cx="406400" cy="33338"/>
            </a:xfrm>
            <a:custGeom>
              <a:avLst/>
              <a:gdLst>
                <a:gd name="T0" fmla="*/ 406400 w 204"/>
                <a:gd name="T1" fmla="*/ 33338 h 17"/>
                <a:gd name="T2" fmla="*/ 394447 w 204"/>
                <a:gd name="T3" fmla="*/ 0 h 17"/>
                <a:gd name="T4" fmla="*/ 55780 w 204"/>
                <a:gd name="T5" fmla="*/ 0 h 17"/>
                <a:gd name="T6" fmla="*/ 0 w 204"/>
                <a:gd name="T7" fmla="*/ 33338 h 17"/>
                <a:gd name="T8" fmla="*/ 406400 w 204"/>
                <a:gd name="T9" fmla="*/ 33338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" h="17">
                  <a:moveTo>
                    <a:pt x="204" y="17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7" y="4"/>
                    <a:pt x="0" y="17"/>
                  </a:cubicBezTo>
                  <a:lnTo>
                    <a:pt x="204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01" name="Rectangle 445"/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prstGeom prst="rect">
              <a:avLst/>
            </a:prstGeom>
            <a:solidFill>
              <a:srgbClr val="43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02" name="Freeform 446"/>
            <p:cNvSpPr>
              <a:spLocks/>
            </p:cNvSpPr>
            <p:nvPr/>
          </p:nvSpPr>
          <p:spPr bwMode="auto">
            <a:xfrm>
              <a:off x="11128375" y="4563832"/>
              <a:ext cx="4762" cy="539750"/>
            </a:xfrm>
            <a:custGeom>
              <a:avLst/>
              <a:gdLst>
                <a:gd name="T0" fmla="*/ 4762 w 3"/>
                <a:gd name="T1" fmla="*/ 539750 h 340"/>
                <a:gd name="T2" fmla="*/ 4762 w 3"/>
                <a:gd name="T3" fmla="*/ 0 h 340"/>
                <a:gd name="T4" fmla="*/ 0 w 3"/>
                <a:gd name="T5" fmla="*/ 0 h 340"/>
                <a:gd name="T6" fmla="*/ 0 w 3"/>
                <a:gd name="T7" fmla="*/ 539750 h 3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340">
                  <a:moveTo>
                    <a:pt x="3" y="34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03" name="Freeform 447"/>
            <p:cNvSpPr>
              <a:spLocks/>
            </p:cNvSpPr>
            <p:nvPr/>
          </p:nvSpPr>
          <p:spPr bwMode="auto">
            <a:xfrm>
              <a:off x="10750550" y="4597169"/>
              <a:ext cx="319087" cy="11113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4445 h 5"/>
                <a:gd name="T6" fmla="*/ 0 w 160"/>
                <a:gd name="T7" fmla="*/ 6668 h 5"/>
                <a:gd name="T8" fmla="*/ 3989 w 160"/>
                <a:gd name="T9" fmla="*/ 11113 h 5"/>
                <a:gd name="T10" fmla="*/ 315098 w 160"/>
                <a:gd name="T11" fmla="*/ 11113 h 5"/>
                <a:gd name="T12" fmla="*/ 319087 w 160"/>
                <a:gd name="T13" fmla="*/ 6668 h 5"/>
                <a:gd name="T14" fmla="*/ 319087 w 160"/>
                <a:gd name="T15" fmla="*/ 4445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04" name="Freeform 448"/>
            <p:cNvSpPr>
              <a:spLocks/>
            </p:cNvSpPr>
            <p:nvPr/>
          </p:nvSpPr>
          <p:spPr bwMode="auto">
            <a:xfrm>
              <a:off x="10750550" y="4625744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05" name="Freeform 449"/>
            <p:cNvSpPr>
              <a:spLocks/>
            </p:cNvSpPr>
            <p:nvPr/>
          </p:nvSpPr>
          <p:spPr bwMode="auto">
            <a:xfrm>
              <a:off x="10750550" y="4655907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06" name="Freeform 450"/>
            <p:cNvSpPr>
              <a:spLocks/>
            </p:cNvSpPr>
            <p:nvPr/>
          </p:nvSpPr>
          <p:spPr bwMode="auto">
            <a:xfrm>
              <a:off x="10750550" y="4682894"/>
              <a:ext cx="319087" cy="11113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4445 h 5"/>
                <a:gd name="T6" fmla="*/ 0 w 160"/>
                <a:gd name="T7" fmla="*/ 6668 h 5"/>
                <a:gd name="T8" fmla="*/ 3989 w 160"/>
                <a:gd name="T9" fmla="*/ 11113 h 5"/>
                <a:gd name="T10" fmla="*/ 315098 w 160"/>
                <a:gd name="T11" fmla="*/ 11113 h 5"/>
                <a:gd name="T12" fmla="*/ 319087 w 160"/>
                <a:gd name="T13" fmla="*/ 6668 h 5"/>
                <a:gd name="T14" fmla="*/ 319087 w 160"/>
                <a:gd name="T15" fmla="*/ 4445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07" name="Freeform 451"/>
            <p:cNvSpPr>
              <a:spLocks/>
            </p:cNvSpPr>
            <p:nvPr/>
          </p:nvSpPr>
          <p:spPr bwMode="auto">
            <a:xfrm>
              <a:off x="10750550" y="4713057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08" name="Freeform 452"/>
            <p:cNvSpPr>
              <a:spLocks/>
            </p:cNvSpPr>
            <p:nvPr/>
          </p:nvSpPr>
          <p:spPr bwMode="auto">
            <a:xfrm>
              <a:off x="10750550" y="4741632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09" name="Freeform 453"/>
            <p:cNvSpPr>
              <a:spLocks/>
            </p:cNvSpPr>
            <p:nvPr/>
          </p:nvSpPr>
          <p:spPr bwMode="auto">
            <a:xfrm>
              <a:off x="10750550" y="4770207"/>
              <a:ext cx="319087" cy="11113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4445 h 5"/>
                <a:gd name="T6" fmla="*/ 0 w 160"/>
                <a:gd name="T7" fmla="*/ 6668 h 5"/>
                <a:gd name="T8" fmla="*/ 3989 w 160"/>
                <a:gd name="T9" fmla="*/ 11113 h 5"/>
                <a:gd name="T10" fmla="*/ 315098 w 160"/>
                <a:gd name="T11" fmla="*/ 11113 h 5"/>
                <a:gd name="T12" fmla="*/ 319087 w 160"/>
                <a:gd name="T13" fmla="*/ 6668 h 5"/>
                <a:gd name="T14" fmla="*/ 319087 w 160"/>
                <a:gd name="T15" fmla="*/ 4445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10" name="Freeform 454"/>
            <p:cNvSpPr>
              <a:spLocks/>
            </p:cNvSpPr>
            <p:nvPr/>
          </p:nvSpPr>
          <p:spPr bwMode="auto">
            <a:xfrm>
              <a:off x="10750550" y="4798782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11" name="Freeform 455"/>
            <p:cNvSpPr>
              <a:spLocks/>
            </p:cNvSpPr>
            <p:nvPr/>
          </p:nvSpPr>
          <p:spPr bwMode="auto">
            <a:xfrm>
              <a:off x="10750550" y="4828944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12" name="Freeform 456"/>
            <p:cNvSpPr>
              <a:spLocks/>
            </p:cNvSpPr>
            <p:nvPr/>
          </p:nvSpPr>
          <p:spPr bwMode="auto">
            <a:xfrm>
              <a:off x="10750550" y="4855932"/>
              <a:ext cx="319087" cy="12700"/>
            </a:xfrm>
            <a:custGeom>
              <a:avLst/>
              <a:gdLst>
                <a:gd name="T0" fmla="*/ 315098 w 160"/>
                <a:gd name="T1" fmla="*/ 0 h 6"/>
                <a:gd name="T2" fmla="*/ 3989 w 160"/>
                <a:gd name="T3" fmla="*/ 0 h 6"/>
                <a:gd name="T4" fmla="*/ 0 w 160"/>
                <a:gd name="T5" fmla="*/ 4233 h 6"/>
                <a:gd name="T6" fmla="*/ 0 w 160"/>
                <a:gd name="T7" fmla="*/ 6350 h 6"/>
                <a:gd name="T8" fmla="*/ 3989 w 160"/>
                <a:gd name="T9" fmla="*/ 12700 h 6"/>
                <a:gd name="T10" fmla="*/ 315098 w 160"/>
                <a:gd name="T11" fmla="*/ 12700 h 6"/>
                <a:gd name="T12" fmla="*/ 319087 w 160"/>
                <a:gd name="T13" fmla="*/ 6350 h 6"/>
                <a:gd name="T14" fmla="*/ 319087 w 160"/>
                <a:gd name="T15" fmla="*/ 4233 h 6"/>
                <a:gd name="T16" fmla="*/ 315098 w 160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13" name="Freeform 457"/>
            <p:cNvSpPr>
              <a:spLocks/>
            </p:cNvSpPr>
            <p:nvPr/>
          </p:nvSpPr>
          <p:spPr bwMode="auto">
            <a:xfrm>
              <a:off x="10750550" y="4886094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14" name="Freeform 458"/>
            <p:cNvSpPr>
              <a:spLocks/>
            </p:cNvSpPr>
            <p:nvPr/>
          </p:nvSpPr>
          <p:spPr bwMode="auto">
            <a:xfrm>
              <a:off x="10750550" y="4914669"/>
              <a:ext cx="319087" cy="11113"/>
            </a:xfrm>
            <a:custGeom>
              <a:avLst/>
              <a:gdLst>
                <a:gd name="T0" fmla="*/ 315098 w 160"/>
                <a:gd name="T1" fmla="*/ 0 h 6"/>
                <a:gd name="T2" fmla="*/ 3989 w 160"/>
                <a:gd name="T3" fmla="*/ 0 h 6"/>
                <a:gd name="T4" fmla="*/ 0 w 160"/>
                <a:gd name="T5" fmla="*/ 3704 h 6"/>
                <a:gd name="T6" fmla="*/ 0 w 160"/>
                <a:gd name="T7" fmla="*/ 7409 h 6"/>
                <a:gd name="T8" fmla="*/ 3989 w 160"/>
                <a:gd name="T9" fmla="*/ 11113 h 6"/>
                <a:gd name="T10" fmla="*/ 315098 w 160"/>
                <a:gd name="T11" fmla="*/ 11113 h 6"/>
                <a:gd name="T12" fmla="*/ 319087 w 160"/>
                <a:gd name="T13" fmla="*/ 7409 h 6"/>
                <a:gd name="T14" fmla="*/ 319087 w 160"/>
                <a:gd name="T15" fmla="*/ 3704 h 6"/>
                <a:gd name="T16" fmla="*/ 315098 w 160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15" name="Freeform 459"/>
            <p:cNvSpPr>
              <a:spLocks/>
            </p:cNvSpPr>
            <p:nvPr/>
          </p:nvSpPr>
          <p:spPr bwMode="auto">
            <a:xfrm>
              <a:off x="10750550" y="4944832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16" name="Freeform 460"/>
            <p:cNvSpPr>
              <a:spLocks/>
            </p:cNvSpPr>
            <p:nvPr/>
          </p:nvSpPr>
          <p:spPr bwMode="auto">
            <a:xfrm>
              <a:off x="10750550" y="4973407"/>
              <a:ext cx="319087" cy="11113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4445 h 5"/>
                <a:gd name="T6" fmla="*/ 0 w 160"/>
                <a:gd name="T7" fmla="*/ 6668 h 5"/>
                <a:gd name="T8" fmla="*/ 3989 w 160"/>
                <a:gd name="T9" fmla="*/ 11113 h 5"/>
                <a:gd name="T10" fmla="*/ 315098 w 160"/>
                <a:gd name="T11" fmla="*/ 11113 h 5"/>
                <a:gd name="T12" fmla="*/ 319087 w 160"/>
                <a:gd name="T13" fmla="*/ 6668 h 5"/>
                <a:gd name="T14" fmla="*/ 319087 w 160"/>
                <a:gd name="T15" fmla="*/ 4445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17" name="Freeform 461"/>
            <p:cNvSpPr>
              <a:spLocks/>
            </p:cNvSpPr>
            <p:nvPr/>
          </p:nvSpPr>
          <p:spPr bwMode="auto">
            <a:xfrm>
              <a:off x="10750550" y="5001982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18" name="Freeform 462"/>
            <p:cNvSpPr>
              <a:spLocks/>
            </p:cNvSpPr>
            <p:nvPr/>
          </p:nvSpPr>
          <p:spPr bwMode="auto">
            <a:xfrm>
              <a:off x="11195050" y="4595582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19" name="Freeform 463"/>
            <p:cNvSpPr>
              <a:spLocks/>
            </p:cNvSpPr>
            <p:nvPr/>
          </p:nvSpPr>
          <p:spPr bwMode="auto">
            <a:xfrm>
              <a:off x="11195050" y="4625744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20" name="Freeform 464"/>
            <p:cNvSpPr>
              <a:spLocks/>
            </p:cNvSpPr>
            <p:nvPr/>
          </p:nvSpPr>
          <p:spPr bwMode="auto">
            <a:xfrm>
              <a:off x="11195050" y="4652732"/>
              <a:ext cx="317500" cy="11113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4445 h 5"/>
                <a:gd name="T6" fmla="*/ 0 w 160"/>
                <a:gd name="T7" fmla="*/ 6668 h 5"/>
                <a:gd name="T8" fmla="*/ 3969 w 160"/>
                <a:gd name="T9" fmla="*/ 11113 h 5"/>
                <a:gd name="T10" fmla="*/ 313531 w 160"/>
                <a:gd name="T11" fmla="*/ 11113 h 5"/>
                <a:gd name="T12" fmla="*/ 317500 w 160"/>
                <a:gd name="T13" fmla="*/ 6668 h 5"/>
                <a:gd name="T14" fmla="*/ 317500 w 160"/>
                <a:gd name="T15" fmla="*/ 4445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21" name="Freeform 465"/>
            <p:cNvSpPr>
              <a:spLocks/>
            </p:cNvSpPr>
            <p:nvPr/>
          </p:nvSpPr>
          <p:spPr bwMode="auto">
            <a:xfrm>
              <a:off x="11195050" y="4682894"/>
              <a:ext cx="317500" cy="11113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4445 h 5"/>
                <a:gd name="T6" fmla="*/ 0 w 160"/>
                <a:gd name="T7" fmla="*/ 6668 h 5"/>
                <a:gd name="T8" fmla="*/ 3969 w 160"/>
                <a:gd name="T9" fmla="*/ 11113 h 5"/>
                <a:gd name="T10" fmla="*/ 313531 w 160"/>
                <a:gd name="T11" fmla="*/ 11113 h 5"/>
                <a:gd name="T12" fmla="*/ 317500 w 160"/>
                <a:gd name="T13" fmla="*/ 6668 h 5"/>
                <a:gd name="T14" fmla="*/ 317500 w 160"/>
                <a:gd name="T15" fmla="*/ 4445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22" name="Freeform 466"/>
            <p:cNvSpPr>
              <a:spLocks/>
            </p:cNvSpPr>
            <p:nvPr/>
          </p:nvSpPr>
          <p:spPr bwMode="auto">
            <a:xfrm>
              <a:off x="11195050" y="4711469"/>
              <a:ext cx="317500" cy="11113"/>
            </a:xfrm>
            <a:custGeom>
              <a:avLst/>
              <a:gdLst>
                <a:gd name="T0" fmla="*/ 313531 w 160"/>
                <a:gd name="T1" fmla="*/ 0 h 6"/>
                <a:gd name="T2" fmla="*/ 3969 w 160"/>
                <a:gd name="T3" fmla="*/ 0 h 6"/>
                <a:gd name="T4" fmla="*/ 0 w 160"/>
                <a:gd name="T5" fmla="*/ 3704 h 6"/>
                <a:gd name="T6" fmla="*/ 0 w 160"/>
                <a:gd name="T7" fmla="*/ 7409 h 6"/>
                <a:gd name="T8" fmla="*/ 3969 w 160"/>
                <a:gd name="T9" fmla="*/ 11113 h 6"/>
                <a:gd name="T10" fmla="*/ 313531 w 160"/>
                <a:gd name="T11" fmla="*/ 11113 h 6"/>
                <a:gd name="T12" fmla="*/ 317500 w 160"/>
                <a:gd name="T13" fmla="*/ 7409 h 6"/>
                <a:gd name="T14" fmla="*/ 317500 w 160"/>
                <a:gd name="T15" fmla="*/ 3704 h 6"/>
                <a:gd name="T16" fmla="*/ 313531 w 160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23" name="Freeform 467"/>
            <p:cNvSpPr>
              <a:spLocks/>
            </p:cNvSpPr>
            <p:nvPr/>
          </p:nvSpPr>
          <p:spPr bwMode="auto">
            <a:xfrm>
              <a:off x="11195050" y="4741632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24" name="Freeform 468"/>
            <p:cNvSpPr>
              <a:spLocks/>
            </p:cNvSpPr>
            <p:nvPr/>
          </p:nvSpPr>
          <p:spPr bwMode="auto">
            <a:xfrm>
              <a:off x="11195050" y="4768619"/>
              <a:ext cx="317500" cy="12700"/>
            </a:xfrm>
            <a:custGeom>
              <a:avLst/>
              <a:gdLst>
                <a:gd name="T0" fmla="*/ 313531 w 160"/>
                <a:gd name="T1" fmla="*/ 0 h 6"/>
                <a:gd name="T2" fmla="*/ 3969 w 160"/>
                <a:gd name="T3" fmla="*/ 0 h 6"/>
                <a:gd name="T4" fmla="*/ 0 w 160"/>
                <a:gd name="T5" fmla="*/ 4233 h 6"/>
                <a:gd name="T6" fmla="*/ 0 w 160"/>
                <a:gd name="T7" fmla="*/ 8467 h 6"/>
                <a:gd name="T8" fmla="*/ 3969 w 160"/>
                <a:gd name="T9" fmla="*/ 12700 h 6"/>
                <a:gd name="T10" fmla="*/ 313531 w 160"/>
                <a:gd name="T11" fmla="*/ 12700 h 6"/>
                <a:gd name="T12" fmla="*/ 317500 w 160"/>
                <a:gd name="T13" fmla="*/ 8467 h 6"/>
                <a:gd name="T14" fmla="*/ 317500 w 160"/>
                <a:gd name="T15" fmla="*/ 4233 h 6"/>
                <a:gd name="T16" fmla="*/ 313531 w 160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25" name="Freeform 469"/>
            <p:cNvSpPr>
              <a:spLocks/>
            </p:cNvSpPr>
            <p:nvPr/>
          </p:nvSpPr>
          <p:spPr bwMode="auto">
            <a:xfrm>
              <a:off x="11195050" y="4798782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26" name="Freeform 470"/>
            <p:cNvSpPr>
              <a:spLocks/>
            </p:cNvSpPr>
            <p:nvPr/>
          </p:nvSpPr>
          <p:spPr bwMode="auto">
            <a:xfrm>
              <a:off x="11195050" y="4828944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27" name="Freeform 471"/>
            <p:cNvSpPr>
              <a:spLocks/>
            </p:cNvSpPr>
            <p:nvPr/>
          </p:nvSpPr>
          <p:spPr bwMode="auto">
            <a:xfrm>
              <a:off x="11195050" y="4855932"/>
              <a:ext cx="317500" cy="11113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4445 h 5"/>
                <a:gd name="T6" fmla="*/ 0 w 160"/>
                <a:gd name="T7" fmla="*/ 6668 h 5"/>
                <a:gd name="T8" fmla="*/ 3969 w 160"/>
                <a:gd name="T9" fmla="*/ 11113 h 5"/>
                <a:gd name="T10" fmla="*/ 313531 w 160"/>
                <a:gd name="T11" fmla="*/ 11113 h 5"/>
                <a:gd name="T12" fmla="*/ 317500 w 160"/>
                <a:gd name="T13" fmla="*/ 6668 h 5"/>
                <a:gd name="T14" fmla="*/ 317500 w 160"/>
                <a:gd name="T15" fmla="*/ 4445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28" name="Freeform 472"/>
            <p:cNvSpPr>
              <a:spLocks/>
            </p:cNvSpPr>
            <p:nvPr/>
          </p:nvSpPr>
          <p:spPr bwMode="auto">
            <a:xfrm>
              <a:off x="11195050" y="4886094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29" name="Freeform 473"/>
            <p:cNvSpPr>
              <a:spLocks/>
            </p:cNvSpPr>
            <p:nvPr/>
          </p:nvSpPr>
          <p:spPr bwMode="auto">
            <a:xfrm>
              <a:off x="11195050" y="4914669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30" name="Freeform 474"/>
            <p:cNvSpPr>
              <a:spLocks/>
            </p:cNvSpPr>
            <p:nvPr/>
          </p:nvSpPr>
          <p:spPr bwMode="auto">
            <a:xfrm>
              <a:off x="11195050" y="4944832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31" name="Freeform 475"/>
            <p:cNvSpPr>
              <a:spLocks/>
            </p:cNvSpPr>
            <p:nvPr/>
          </p:nvSpPr>
          <p:spPr bwMode="auto">
            <a:xfrm>
              <a:off x="11195050" y="4971819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32" name="Freeform 476"/>
            <p:cNvSpPr>
              <a:spLocks/>
            </p:cNvSpPr>
            <p:nvPr/>
          </p:nvSpPr>
          <p:spPr bwMode="auto">
            <a:xfrm>
              <a:off x="11195050" y="5001982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33" name="Freeform 477"/>
            <p:cNvSpPr>
              <a:spLocks/>
            </p:cNvSpPr>
            <p:nvPr/>
          </p:nvSpPr>
          <p:spPr bwMode="auto">
            <a:xfrm>
              <a:off x="11017250" y="5011507"/>
              <a:ext cx="30162" cy="26988"/>
            </a:xfrm>
            <a:custGeom>
              <a:avLst/>
              <a:gdLst>
                <a:gd name="T0" fmla="*/ 23812 w 19"/>
                <a:gd name="T1" fmla="*/ 3175 h 17"/>
                <a:gd name="T2" fmla="*/ 23812 w 19"/>
                <a:gd name="T3" fmla="*/ 3175 h 17"/>
                <a:gd name="T4" fmla="*/ 30162 w 19"/>
                <a:gd name="T5" fmla="*/ 0 h 17"/>
                <a:gd name="T6" fmla="*/ 1587 w 19"/>
                <a:gd name="T7" fmla="*/ 26988 h 17"/>
                <a:gd name="T8" fmla="*/ 0 w 19"/>
                <a:gd name="T9" fmla="*/ 26988 h 17"/>
                <a:gd name="T10" fmla="*/ 23812 w 19"/>
                <a:gd name="T11" fmla="*/ 3175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17">
                  <a:moveTo>
                    <a:pt x="15" y="2"/>
                  </a:moveTo>
                  <a:lnTo>
                    <a:pt x="15" y="2"/>
                  </a:lnTo>
                  <a:lnTo>
                    <a:pt x="19" y="0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A9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34" name="Freeform 478"/>
            <p:cNvSpPr>
              <a:spLocks/>
            </p:cNvSpPr>
            <p:nvPr/>
          </p:nvSpPr>
          <p:spPr bwMode="auto">
            <a:xfrm>
              <a:off x="9028113" y="3204931"/>
              <a:ext cx="857250" cy="574675"/>
            </a:xfrm>
            <a:custGeom>
              <a:avLst/>
              <a:gdLst>
                <a:gd name="T0" fmla="*/ 825426 w 431"/>
                <a:gd name="T1" fmla="*/ 574675 h 288"/>
                <a:gd name="T2" fmla="*/ 33813 w 431"/>
                <a:gd name="T3" fmla="*/ 574675 h 288"/>
                <a:gd name="T4" fmla="*/ 0 w 431"/>
                <a:gd name="T5" fmla="*/ 540753 h 288"/>
                <a:gd name="T6" fmla="*/ 0 w 431"/>
                <a:gd name="T7" fmla="*/ 33922 h 288"/>
                <a:gd name="T8" fmla="*/ 33813 w 431"/>
                <a:gd name="T9" fmla="*/ 0 h 288"/>
                <a:gd name="T10" fmla="*/ 825426 w 431"/>
                <a:gd name="T11" fmla="*/ 0 h 288"/>
                <a:gd name="T12" fmla="*/ 857250 w 431"/>
                <a:gd name="T13" fmla="*/ 33922 h 288"/>
                <a:gd name="T14" fmla="*/ 857250 w 431"/>
                <a:gd name="T15" fmla="*/ 540753 h 288"/>
                <a:gd name="T16" fmla="*/ 825426 w 431"/>
                <a:gd name="T17" fmla="*/ 574675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1" h="288">
                  <a:moveTo>
                    <a:pt x="415" y="288"/>
                  </a:moveTo>
                  <a:cubicBezTo>
                    <a:pt x="17" y="288"/>
                    <a:pt x="17" y="288"/>
                    <a:pt x="17" y="288"/>
                  </a:cubicBezTo>
                  <a:cubicBezTo>
                    <a:pt x="8" y="288"/>
                    <a:pt x="0" y="280"/>
                    <a:pt x="0" y="2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4" y="0"/>
                    <a:pt x="431" y="8"/>
                    <a:pt x="431" y="17"/>
                  </a:cubicBezTo>
                  <a:cubicBezTo>
                    <a:pt x="431" y="271"/>
                    <a:pt x="431" y="271"/>
                    <a:pt x="431" y="271"/>
                  </a:cubicBezTo>
                  <a:cubicBezTo>
                    <a:pt x="431" y="280"/>
                    <a:pt x="424" y="288"/>
                    <a:pt x="415" y="288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35" name="Freeform 479"/>
            <p:cNvSpPr>
              <a:spLocks/>
            </p:cNvSpPr>
            <p:nvPr/>
          </p:nvSpPr>
          <p:spPr bwMode="auto">
            <a:xfrm>
              <a:off x="9309100" y="3228744"/>
              <a:ext cx="298450" cy="179388"/>
            </a:xfrm>
            <a:custGeom>
              <a:avLst/>
              <a:gdLst>
                <a:gd name="T0" fmla="*/ 280543 w 150"/>
                <a:gd name="T1" fmla="*/ 179388 h 90"/>
                <a:gd name="T2" fmla="*/ 17907 w 150"/>
                <a:gd name="T3" fmla="*/ 179388 h 90"/>
                <a:gd name="T4" fmla="*/ 0 w 150"/>
                <a:gd name="T5" fmla="*/ 161449 h 90"/>
                <a:gd name="T6" fmla="*/ 0 w 150"/>
                <a:gd name="T7" fmla="*/ 17939 h 90"/>
                <a:gd name="T8" fmla="*/ 17907 w 150"/>
                <a:gd name="T9" fmla="*/ 0 h 90"/>
                <a:gd name="T10" fmla="*/ 280543 w 150"/>
                <a:gd name="T11" fmla="*/ 0 h 90"/>
                <a:gd name="T12" fmla="*/ 298450 w 150"/>
                <a:gd name="T13" fmla="*/ 17939 h 90"/>
                <a:gd name="T14" fmla="*/ 298450 w 150"/>
                <a:gd name="T15" fmla="*/ 161449 h 90"/>
                <a:gd name="T16" fmla="*/ 280543 w 150"/>
                <a:gd name="T17" fmla="*/ 179388 h 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0" h="90">
                  <a:moveTo>
                    <a:pt x="141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4" y="90"/>
                    <a:pt x="0" y="86"/>
                    <a:pt x="0" y="8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6" y="0"/>
                    <a:pt x="150" y="4"/>
                    <a:pt x="150" y="9"/>
                  </a:cubicBezTo>
                  <a:cubicBezTo>
                    <a:pt x="150" y="81"/>
                    <a:pt x="150" y="81"/>
                    <a:pt x="150" y="81"/>
                  </a:cubicBezTo>
                  <a:cubicBezTo>
                    <a:pt x="150" y="86"/>
                    <a:pt x="146" y="90"/>
                    <a:pt x="141" y="90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36" name="Freeform 480"/>
            <p:cNvSpPr>
              <a:spLocks/>
            </p:cNvSpPr>
            <p:nvPr/>
          </p:nvSpPr>
          <p:spPr bwMode="auto">
            <a:xfrm>
              <a:off x="9309100" y="3447819"/>
              <a:ext cx="325437" cy="52388"/>
            </a:xfrm>
            <a:custGeom>
              <a:avLst/>
              <a:gdLst>
                <a:gd name="T0" fmla="*/ 313531 w 164"/>
                <a:gd name="T1" fmla="*/ 52388 h 26"/>
                <a:gd name="T2" fmla="*/ 11906 w 164"/>
                <a:gd name="T3" fmla="*/ 52388 h 26"/>
                <a:gd name="T4" fmla="*/ 0 w 164"/>
                <a:gd name="T5" fmla="*/ 40298 h 26"/>
                <a:gd name="T6" fmla="*/ 0 w 164"/>
                <a:gd name="T7" fmla="*/ 12090 h 26"/>
                <a:gd name="T8" fmla="*/ 11906 w 164"/>
                <a:gd name="T9" fmla="*/ 0 h 26"/>
                <a:gd name="T10" fmla="*/ 313531 w 164"/>
                <a:gd name="T11" fmla="*/ 0 h 26"/>
                <a:gd name="T12" fmla="*/ 325437 w 164"/>
                <a:gd name="T13" fmla="*/ 12090 h 26"/>
                <a:gd name="T14" fmla="*/ 325437 w 164"/>
                <a:gd name="T15" fmla="*/ 40298 h 26"/>
                <a:gd name="T16" fmla="*/ 313531 w 164"/>
                <a:gd name="T17" fmla="*/ 52388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4" h="26">
                  <a:moveTo>
                    <a:pt x="158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4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1" y="0"/>
                    <a:pt x="164" y="3"/>
                    <a:pt x="164" y="6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4" y="24"/>
                    <a:pt x="161" y="26"/>
                    <a:pt x="158" y="26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37" name="Freeform 481"/>
            <p:cNvSpPr>
              <a:spLocks/>
            </p:cNvSpPr>
            <p:nvPr/>
          </p:nvSpPr>
          <p:spPr bwMode="auto">
            <a:xfrm>
              <a:off x="9053513" y="344623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38" name="Freeform 482"/>
            <p:cNvSpPr>
              <a:spLocks/>
            </p:cNvSpPr>
            <p:nvPr/>
          </p:nvSpPr>
          <p:spPr bwMode="auto">
            <a:xfrm>
              <a:off x="9139238" y="344623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39" name="Freeform 483"/>
            <p:cNvSpPr>
              <a:spLocks/>
            </p:cNvSpPr>
            <p:nvPr/>
          </p:nvSpPr>
          <p:spPr bwMode="auto">
            <a:xfrm>
              <a:off x="9223375" y="344623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40" name="Freeform 484"/>
            <p:cNvSpPr>
              <a:spLocks/>
            </p:cNvSpPr>
            <p:nvPr/>
          </p:nvSpPr>
          <p:spPr bwMode="auto">
            <a:xfrm>
              <a:off x="9648825" y="344623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41" name="Freeform 485"/>
            <p:cNvSpPr>
              <a:spLocks/>
            </p:cNvSpPr>
            <p:nvPr/>
          </p:nvSpPr>
          <p:spPr bwMode="auto">
            <a:xfrm>
              <a:off x="9734550" y="344623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42" name="Freeform 486"/>
            <p:cNvSpPr>
              <a:spLocks/>
            </p:cNvSpPr>
            <p:nvPr/>
          </p:nvSpPr>
          <p:spPr bwMode="auto">
            <a:xfrm>
              <a:off x="9053513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43" name="Freeform 487"/>
            <p:cNvSpPr>
              <a:spLocks/>
            </p:cNvSpPr>
            <p:nvPr/>
          </p:nvSpPr>
          <p:spPr bwMode="auto">
            <a:xfrm>
              <a:off x="9139238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44" name="Freeform 488"/>
            <p:cNvSpPr>
              <a:spLocks/>
            </p:cNvSpPr>
            <p:nvPr/>
          </p:nvSpPr>
          <p:spPr bwMode="auto">
            <a:xfrm>
              <a:off x="9223375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45" name="Freeform 489"/>
            <p:cNvSpPr>
              <a:spLocks/>
            </p:cNvSpPr>
            <p:nvPr/>
          </p:nvSpPr>
          <p:spPr bwMode="auto">
            <a:xfrm>
              <a:off x="9309100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46" name="Freeform 490"/>
            <p:cNvSpPr>
              <a:spLocks/>
            </p:cNvSpPr>
            <p:nvPr/>
          </p:nvSpPr>
          <p:spPr bwMode="auto">
            <a:xfrm>
              <a:off x="9394825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47" name="Freeform 491"/>
            <p:cNvSpPr>
              <a:spLocks/>
            </p:cNvSpPr>
            <p:nvPr/>
          </p:nvSpPr>
          <p:spPr bwMode="auto">
            <a:xfrm>
              <a:off x="9480550" y="3514494"/>
              <a:ext cx="68262" cy="53975"/>
            </a:xfrm>
            <a:custGeom>
              <a:avLst/>
              <a:gdLst>
                <a:gd name="T0" fmla="*/ 58510 w 35"/>
                <a:gd name="T1" fmla="*/ 53975 h 27"/>
                <a:gd name="T2" fmla="*/ 9752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752 w 35"/>
                <a:gd name="T9" fmla="*/ 0 h 27"/>
                <a:gd name="T10" fmla="*/ 58510 w 35"/>
                <a:gd name="T11" fmla="*/ 0 h 27"/>
                <a:gd name="T12" fmla="*/ 68262 w 35"/>
                <a:gd name="T13" fmla="*/ 9995 h 27"/>
                <a:gd name="T14" fmla="*/ 68262 w 35"/>
                <a:gd name="T15" fmla="*/ 43980 h 27"/>
                <a:gd name="T16" fmla="*/ 58510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48" name="Freeform 492"/>
            <p:cNvSpPr>
              <a:spLocks/>
            </p:cNvSpPr>
            <p:nvPr/>
          </p:nvSpPr>
          <p:spPr bwMode="auto">
            <a:xfrm>
              <a:off x="9563100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49" name="Freeform 493"/>
            <p:cNvSpPr>
              <a:spLocks/>
            </p:cNvSpPr>
            <p:nvPr/>
          </p:nvSpPr>
          <p:spPr bwMode="auto">
            <a:xfrm>
              <a:off x="9648825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50" name="Freeform 494"/>
            <p:cNvSpPr>
              <a:spLocks/>
            </p:cNvSpPr>
            <p:nvPr/>
          </p:nvSpPr>
          <p:spPr bwMode="auto">
            <a:xfrm>
              <a:off x="9734550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51" name="Freeform 495"/>
            <p:cNvSpPr>
              <a:spLocks/>
            </p:cNvSpPr>
            <p:nvPr/>
          </p:nvSpPr>
          <p:spPr bwMode="auto">
            <a:xfrm>
              <a:off x="9053513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52" name="Freeform 496"/>
            <p:cNvSpPr>
              <a:spLocks/>
            </p:cNvSpPr>
            <p:nvPr/>
          </p:nvSpPr>
          <p:spPr bwMode="auto">
            <a:xfrm>
              <a:off x="9139238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53" name="Freeform 497"/>
            <p:cNvSpPr>
              <a:spLocks/>
            </p:cNvSpPr>
            <p:nvPr/>
          </p:nvSpPr>
          <p:spPr bwMode="auto">
            <a:xfrm>
              <a:off x="9223375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54" name="Freeform 498"/>
            <p:cNvSpPr>
              <a:spLocks/>
            </p:cNvSpPr>
            <p:nvPr/>
          </p:nvSpPr>
          <p:spPr bwMode="auto">
            <a:xfrm>
              <a:off x="9309100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55" name="Freeform 499"/>
            <p:cNvSpPr>
              <a:spLocks/>
            </p:cNvSpPr>
            <p:nvPr/>
          </p:nvSpPr>
          <p:spPr bwMode="auto">
            <a:xfrm>
              <a:off x="9394825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56" name="Freeform 500"/>
            <p:cNvSpPr>
              <a:spLocks/>
            </p:cNvSpPr>
            <p:nvPr/>
          </p:nvSpPr>
          <p:spPr bwMode="auto">
            <a:xfrm>
              <a:off x="9480550" y="3579581"/>
              <a:ext cx="68262" cy="53975"/>
            </a:xfrm>
            <a:custGeom>
              <a:avLst/>
              <a:gdLst>
                <a:gd name="T0" fmla="*/ 58510 w 35"/>
                <a:gd name="T1" fmla="*/ 53975 h 27"/>
                <a:gd name="T2" fmla="*/ 9752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752 w 35"/>
                <a:gd name="T9" fmla="*/ 0 h 27"/>
                <a:gd name="T10" fmla="*/ 58510 w 35"/>
                <a:gd name="T11" fmla="*/ 0 h 27"/>
                <a:gd name="T12" fmla="*/ 68262 w 35"/>
                <a:gd name="T13" fmla="*/ 9995 h 27"/>
                <a:gd name="T14" fmla="*/ 68262 w 35"/>
                <a:gd name="T15" fmla="*/ 43980 h 27"/>
                <a:gd name="T16" fmla="*/ 58510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57" name="Freeform 501"/>
            <p:cNvSpPr>
              <a:spLocks/>
            </p:cNvSpPr>
            <p:nvPr/>
          </p:nvSpPr>
          <p:spPr bwMode="auto">
            <a:xfrm>
              <a:off x="9563100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58" name="Freeform 502"/>
            <p:cNvSpPr>
              <a:spLocks/>
            </p:cNvSpPr>
            <p:nvPr/>
          </p:nvSpPr>
          <p:spPr bwMode="auto">
            <a:xfrm>
              <a:off x="9648825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59" name="Freeform 503"/>
            <p:cNvSpPr>
              <a:spLocks/>
            </p:cNvSpPr>
            <p:nvPr/>
          </p:nvSpPr>
          <p:spPr bwMode="auto">
            <a:xfrm>
              <a:off x="9734550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60" name="Freeform 504"/>
            <p:cNvSpPr>
              <a:spLocks/>
            </p:cNvSpPr>
            <p:nvPr/>
          </p:nvSpPr>
          <p:spPr bwMode="auto">
            <a:xfrm>
              <a:off x="9053513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61" name="Freeform 505"/>
            <p:cNvSpPr>
              <a:spLocks/>
            </p:cNvSpPr>
            <p:nvPr/>
          </p:nvSpPr>
          <p:spPr bwMode="auto">
            <a:xfrm>
              <a:off x="9139238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62" name="Freeform 506"/>
            <p:cNvSpPr>
              <a:spLocks/>
            </p:cNvSpPr>
            <p:nvPr/>
          </p:nvSpPr>
          <p:spPr bwMode="auto">
            <a:xfrm>
              <a:off x="9223375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63" name="Freeform 507"/>
            <p:cNvSpPr>
              <a:spLocks/>
            </p:cNvSpPr>
            <p:nvPr/>
          </p:nvSpPr>
          <p:spPr bwMode="auto">
            <a:xfrm>
              <a:off x="9309100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64" name="Freeform 508"/>
            <p:cNvSpPr>
              <a:spLocks/>
            </p:cNvSpPr>
            <p:nvPr/>
          </p:nvSpPr>
          <p:spPr bwMode="auto">
            <a:xfrm>
              <a:off x="9394825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65" name="Freeform 509"/>
            <p:cNvSpPr>
              <a:spLocks/>
            </p:cNvSpPr>
            <p:nvPr/>
          </p:nvSpPr>
          <p:spPr bwMode="auto">
            <a:xfrm>
              <a:off x="9480550" y="3646256"/>
              <a:ext cx="68262" cy="52388"/>
            </a:xfrm>
            <a:custGeom>
              <a:avLst/>
              <a:gdLst>
                <a:gd name="T0" fmla="*/ 58510 w 35"/>
                <a:gd name="T1" fmla="*/ 52388 h 27"/>
                <a:gd name="T2" fmla="*/ 9752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752 w 35"/>
                <a:gd name="T9" fmla="*/ 0 h 27"/>
                <a:gd name="T10" fmla="*/ 58510 w 35"/>
                <a:gd name="T11" fmla="*/ 0 h 27"/>
                <a:gd name="T12" fmla="*/ 68262 w 35"/>
                <a:gd name="T13" fmla="*/ 9701 h 27"/>
                <a:gd name="T14" fmla="*/ 68262 w 35"/>
                <a:gd name="T15" fmla="*/ 42687 h 27"/>
                <a:gd name="T16" fmla="*/ 58510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66" name="Freeform 510"/>
            <p:cNvSpPr>
              <a:spLocks/>
            </p:cNvSpPr>
            <p:nvPr/>
          </p:nvSpPr>
          <p:spPr bwMode="auto">
            <a:xfrm>
              <a:off x="9563100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67" name="Freeform 511"/>
            <p:cNvSpPr>
              <a:spLocks/>
            </p:cNvSpPr>
            <p:nvPr/>
          </p:nvSpPr>
          <p:spPr bwMode="auto">
            <a:xfrm>
              <a:off x="9648825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68" name="Freeform 512"/>
            <p:cNvSpPr>
              <a:spLocks/>
            </p:cNvSpPr>
            <p:nvPr/>
          </p:nvSpPr>
          <p:spPr bwMode="auto">
            <a:xfrm>
              <a:off x="9734550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69" name="Freeform 513"/>
            <p:cNvSpPr>
              <a:spLocks/>
            </p:cNvSpPr>
            <p:nvPr/>
          </p:nvSpPr>
          <p:spPr bwMode="auto">
            <a:xfrm>
              <a:off x="8956675" y="3779606"/>
              <a:ext cx="1003300" cy="198438"/>
            </a:xfrm>
            <a:custGeom>
              <a:avLst/>
              <a:gdLst>
                <a:gd name="T0" fmla="*/ 945570 w 504"/>
                <a:gd name="T1" fmla="*/ 33734 h 100"/>
                <a:gd name="T2" fmla="*/ 887841 w 504"/>
                <a:gd name="T3" fmla="*/ 0 h 100"/>
                <a:gd name="T4" fmla="*/ 501650 w 504"/>
                <a:gd name="T5" fmla="*/ 0 h 100"/>
                <a:gd name="T6" fmla="*/ 115459 w 504"/>
                <a:gd name="T7" fmla="*/ 0 h 100"/>
                <a:gd name="T8" fmla="*/ 57730 w 504"/>
                <a:gd name="T9" fmla="*/ 33734 h 100"/>
                <a:gd name="T10" fmla="*/ 0 w 504"/>
                <a:gd name="T11" fmla="*/ 154782 h 100"/>
                <a:gd name="T12" fmla="*/ 43795 w 504"/>
                <a:gd name="T13" fmla="*/ 198438 h 100"/>
                <a:gd name="T14" fmla="*/ 501650 w 504"/>
                <a:gd name="T15" fmla="*/ 198438 h 100"/>
                <a:gd name="T16" fmla="*/ 959505 w 504"/>
                <a:gd name="T17" fmla="*/ 198438 h 100"/>
                <a:gd name="T18" fmla="*/ 1003300 w 504"/>
                <a:gd name="T19" fmla="*/ 154782 h 100"/>
                <a:gd name="T20" fmla="*/ 945570 w 504"/>
                <a:gd name="T21" fmla="*/ 33734 h 1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04" h="100">
                  <a:moveTo>
                    <a:pt x="475" y="17"/>
                  </a:moveTo>
                  <a:cubicBezTo>
                    <a:pt x="467" y="0"/>
                    <a:pt x="458" y="0"/>
                    <a:pt x="446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6" y="0"/>
                    <a:pt x="37" y="0"/>
                    <a:pt x="29" y="1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0"/>
                    <a:pt x="10" y="100"/>
                    <a:pt x="22" y="100"/>
                  </a:cubicBezTo>
                  <a:cubicBezTo>
                    <a:pt x="252" y="100"/>
                    <a:pt x="252" y="100"/>
                    <a:pt x="252" y="100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94" y="100"/>
                    <a:pt x="504" y="90"/>
                    <a:pt x="504" y="78"/>
                  </a:cubicBezTo>
                  <a:lnTo>
                    <a:pt x="475" y="17"/>
                  </a:ln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70" name="Freeform 514"/>
            <p:cNvSpPr>
              <a:spLocks/>
            </p:cNvSpPr>
            <p:nvPr/>
          </p:nvSpPr>
          <p:spPr bwMode="auto">
            <a:xfrm>
              <a:off x="8983663" y="3790719"/>
              <a:ext cx="947737" cy="155575"/>
            </a:xfrm>
            <a:custGeom>
              <a:avLst/>
              <a:gdLst>
                <a:gd name="T0" fmla="*/ 874712 w 597"/>
                <a:gd name="T1" fmla="*/ 0 h 98"/>
                <a:gd name="T2" fmla="*/ 474662 w 597"/>
                <a:gd name="T3" fmla="*/ 0 h 98"/>
                <a:gd name="T4" fmla="*/ 69850 w 597"/>
                <a:gd name="T5" fmla="*/ 0 h 98"/>
                <a:gd name="T6" fmla="*/ 0 w 597"/>
                <a:gd name="T7" fmla="*/ 155575 h 98"/>
                <a:gd name="T8" fmla="*/ 474662 w 597"/>
                <a:gd name="T9" fmla="*/ 155575 h 98"/>
                <a:gd name="T10" fmla="*/ 947737 w 597"/>
                <a:gd name="T11" fmla="*/ 155575 h 98"/>
                <a:gd name="T12" fmla="*/ 874712 w 597"/>
                <a:gd name="T13" fmla="*/ 0 h 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97" h="98">
                  <a:moveTo>
                    <a:pt x="551" y="0"/>
                  </a:moveTo>
                  <a:lnTo>
                    <a:pt x="299" y="0"/>
                  </a:lnTo>
                  <a:lnTo>
                    <a:pt x="44" y="0"/>
                  </a:lnTo>
                  <a:lnTo>
                    <a:pt x="0" y="98"/>
                  </a:lnTo>
                  <a:lnTo>
                    <a:pt x="299" y="98"/>
                  </a:lnTo>
                  <a:lnTo>
                    <a:pt x="597" y="98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71" name="Freeform 515"/>
            <p:cNvSpPr>
              <a:spLocks/>
            </p:cNvSpPr>
            <p:nvPr/>
          </p:nvSpPr>
          <p:spPr bwMode="auto">
            <a:xfrm>
              <a:off x="8983663" y="3914544"/>
              <a:ext cx="947737" cy="31750"/>
            </a:xfrm>
            <a:custGeom>
              <a:avLst/>
              <a:gdLst>
                <a:gd name="T0" fmla="*/ 0 w 597"/>
                <a:gd name="T1" fmla="*/ 31750 h 20"/>
                <a:gd name="T2" fmla="*/ 14287 w 597"/>
                <a:gd name="T3" fmla="*/ 0 h 20"/>
                <a:gd name="T4" fmla="*/ 935037 w 597"/>
                <a:gd name="T5" fmla="*/ 0 h 20"/>
                <a:gd name="T6" fmla="*/ 947737 w 597"/>
                <a:gd name="T7" fmla="*/ 31750 h 20"/>
                <a:gd name="T8" fmla="*/ 0 w 597"/>
                <a:gd name="T9" fmla="*/ 3175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7" h="20">
                  <a:moveTo>
                    <a:pt x="0" y="20"/>
                  </a:moveTo>
                  <a:lnTo>
                    <a:pt x="9" y="0"/>
                  </a:lnTo>
                  <a:lnTo>
                    <a:pt x="589" y="0"/>
                  </a:lnTo>
                  <a:lnTo>
                    <a:pt x="597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72" name="Freeform 516"/>
            <p:cNvSpPr>
              <a:spLocks/>
            </p:cNvSpPr>
            <p:nvPr/>
          </p:nvSpPr>
          <p:spPr bwMode="auto">
            <a:xfrm>
              <a:off x="9047163" y="3808181"/>
              <a:ext cx="255587" cy="69850"/>
            </a:xfrm>
            <a:custGeom>
              <a:avLst/>
              <a:gdLst>
                <a:gd name="T0" fmla="*/ 0 w 161"/>
                <a:gd name="T1" fmla="*/ 69850 h 44"/>
                <a:gd name="T2" fmla="*/ 255587 w 161"/>
                <a:gd name="T3" fmla="*/ 69850 h 44"/>
                <a:gd name="T4" fmla="*/ 255587 w 161"/>
                <a:gd name="T5" fmla="*/ 0 h 44"/>
                <a:gd name="T6" fmla="*/ 28575 w 161"/>
                <a:gd name="T7" fmla="*/ 0 h 44"/>
                <a:gd name="T8" fmla="*/ 0 w 161"/>
                <a:gd name="T9" fmla="*/ 6985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1" h="44">
                  <a:moveTo>
                    <a:pt x="0" y="44"/>
                  </a:moveTo>
                  <a:lnTo>
                    <a:pt x="161" y="44"/>
                  </a:lnTo>
                  <a:lnTo>
                    <a:pt x="161" y="0"/>
                  </a:lnTo>
                  <a:lnTo>
                    <a:pt x="18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73" name="Freeform 517"/>
            <p:cNvSpPr>
              <a:spLocks/>
            </p:cNvSpPr>
            <p:nvPr/>
          </p:nvSpPr>
          <p:spPr bwMode="auto">
            <a:xfrm>
              <a:off x="9607550" y="3808181"/>
              <a:ext cx="254000" cy="69850"/>
            </a:xfrm>
            <a:custGeom>
              <a:avLst/>
              <a:gdLst>
                <a:gd name="T0" fmla="*/ 254000 w 160"/>
                <a:gd name="T1" fmla="*/ 69850 h 44"/>
                <a:gd name="T2" fmla="*/ 0 w 160"/>
                <a:gd name="T3" fmla="*/ 69850 h 44"/>
                <a:gd name="T4" fmla="*/ 0 w 160"/>
                <a:gd name="T5" fmla="*/ 0 h 44"/>
                <a:gd name="T6" fmla="*/ 227013 w 160"/>
                <a:gd name="T7" fmla="*/ 0 h 44"/>
                <a:gd name="T8" fmla="*/ 254000 w 160"/>
                <a:gd name="T9" fmla="*/ 6985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0" h="44">
                  <a:moveTo>
                    <a:pt x="160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6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74" name="Freeform 518"/>
            <p:cNvSpPr>
              <a:spLocks/>
            </p:cNvSpPr>
            <p:nvPr/>
          </p:nvSpPr>
          <p:spPr bwMode="auto">
            <a:xfrm>
              <a:off x="10983912" y="5022619"/>
              <a:ext cx="504825" cy="950913"/>
            </a:xfrm>
            <a:custGeom>
              <a:avLst/>
              <a:gdLst>
                <a:gd name="T0" fmla="*/ 0 w 254"/>
                <a:gd name="T1" fmla="*/ 372010 h 478"/>
                <a:gd name="T2" fmla="*/ 310050 w 254"/>
                <a:gd name="T3" fmla="*/ 372010 h 478"/>
                <a:gd name="T4" fmla="*/ 190800 w 254"/>
                <a:gd name="T5" fmla="*/ 75596 h 478"/>
                <a:gd name="T6" fmla="*/ 323963 w 254"/>
                <a:gd name="T7" fmla="*/ 0 h 478"/>
                <a:gd name="T8" fmla="*/ 498863 w 254"/>
                <a:gd name="T9" fmla="*/ 358084 h 478"/>
                <a:gd name="T10" fmla="*/ 492900 w 254"/>
                <a:gd name="T11" fmla="*/ 698265 h 478"/>
                <a:gd name="T12" fmla="*/ 314025 w 254"/>
                <a:gd name="T13" fmla="*/ 944945 h 478"/>
                <a:gd name="T14" fmla="*/ 278250 w 254"/>
                <a:gd name="T15" fmla="*/ 944945 h 478"/>
                <a:gd name="T16" fmla="*/ 103350 w 254"/>
                <a:gd name="T17" fmla="*/ 630626 h 478"/>
                <a:gd name="T18" fmla="*/ 0 w 254"/>
                <a:gd name="T19" fmla="*/ 372010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4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4" y="339"/>
                    <a:pt x="248" y="351"/>
                  </a:cubicBezTo>
                  <a:cubicBezTo>
                    <a:pt x="241" y="364"/>
                    <a:pt x="167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75" name="Freeform 519"/>
            <p:cNvSpPr>
              <a:spLocks/>
            </p:cNvSpPr>
            <p:nvPr/>
          </p:nvSpPr>
          <p:spPr bwMode="auto">
            <a:xfrm>
              <a:off x="11288712" y="5546494"/>
              <a:ext cx="42862" cy="158750"/>
            </a:xfrm>
            <a:custGeom>
              <a:avLst/>
              <a:gdLst>
                <a:gd name="T0" fmla="*/ 17534 w 22"/>
                <a:gd name="T1" fmla="*/ 158750 h 80"/>
                <a:gd name="T2" fmla="*/ 0 w 22"/>
                <a:gd name="T3" fmla="*/ 63500 h 80"/>
                <a:gd name="T4" fmla="*/ 0 w 22"/>
                <a:gd name="T5" fmla="*/ 33734 h 80"/>
                <a:gd name="T6" fmla="*/ 17534 w 22"/>
                <a:gd name="T7" fmla="*/ 95250 h 80"/>
                <a:gd name="T8" fmla="*/ 27276 w 22"/>
                <a:gd name="T9" fmla="*/ 0 h 80"/>
                <a:gd name="T10" fmla="*/ 17534 w 22"/>
                <a:gd name="T11" fmla="*/ 15875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9" y="48"/>
                  </a:cubicBezTo>
                  <a:cubicBezTo>
                    <a:pt x="12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76" name="Freeform 520"/>
            <p:cNvSpPr>
              <a:spLocks/>
            </p:cNvSpPr>
            <p:nvPr/>
          </p:nvSpPr>
          <p:spPr bwMode="auto">
            <a:xfrm>
              <a:off x="11261725" y="5394094"/>
              <a:ext cx="53975" cy="279400"/>
            </a:xfrm>
            <a:custGeom>
              <a:avLst/>
              <a:gdLst>
                <a:gd name="T0" fmla="*/ 31750 w 34"/>
                <a:gd name="T1" fmla="*/ 0 h 176"/>
                <a:gd name="T2" fmla="*/ 53975 w 34"/>
                <a:gd name="T3" fmla="*/ 163513 h 176"/>
                <a:gd name="T4" fmla="*/ 53975 w 34"/>
                <a:gd name="T5" fmla="*/ 279400 h 176"/>
                <a:gd name="T6" fmla="*/ 31750 w 34"/>
                <a:gd name="T7" fmla="*/ 231775 h 176"/>
                <a:gd name="T8" fmla="*/ 0 w 34"/>
                <a:gd name="T9" fmla="*/ 0 h 176"/>
                <a:gd name="T10" fmla="*/ 31750 w 34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77" name="Freeform 521"/>
            <p:cNvSpPr>
              <a:spLocks/>
            </p:cNvSpPr>
            <p:nvPr/>
          </p:nvSpPr>
          <p:spPr bwMode="auto">
            <a:xfrm>
              <a:off x="11171237" y="5003569"/>
              <a:ext cx="130175" cy="90488"/>
            </a:xfrm>
            <a:custGeom>
              <a:avLst/>
              <a:gdLst>
                <a:gd name="T0" fmla="*/ 9525 w 82"/>
                <a:gd name="T1" fmla="*/ 90488 h 57"/>
                <a:gd name="T2" fmla="*/ 0 w 82"/>
                <a:gd name="T3" fmla="*/ 68263 h 57"/>
                <a:gd name="T4" fmla="*/ 104775 w 82"/>
                <a:gd name="T5" fmla="*/ 11113 h 57"/>
                <a:gd name="T6" fmla="*/ 120650 w 82"/>
                <a:gd name="T7" fmla="*/ 0 h 57"/>
                <a:gd name="T8" fmla="*/ 130175 w 82"/>
                <a:gd name="T9" fmla="*/ 22225 h 57"/>
                <a:gd name="T10" fmla="*/ 9525 w 82"/>
                <a:gd name="T11" fmla="*/ 90488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2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2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78" name="Freeform 522"/>
            <p:cNvSpPr>
              <a:spLocks/>
            </p:cNvSpPr>
            <p:nvPr/>
          </p:nvSpPr>
          <p:spPr bwMode="auto">
            <a:xfrm>
              <a:off x="11064875" y="4706707"/>
              <a:ext cx="204787" cy="355600"/>
            </a:xfrm>
            <a:custGeom>
              <a:avLst/>
              <a:gdLst>
                <a:gd name="T0" fmla="*/ 204787 w 103"/>
                <a:gd name="T1" fmla="*/ 309652 h 178"/>
                <a:gd name="T2" fmla="*/ 159058 w 103"/>
                <a:gd name="T3" fmla="*/ 207766 h 178"/>
                <a:gd name="T4" fmla="*/ 127246 w 103"/>
                <a:gd name="T5" fmla="*/ 53939 h 178"/>
                <a:gd name="T6" fmla="*/ 35788 w 103"/>
                <a:gd name="T7" fmla="*/ 7991 h 178"/>
                <a:gd name="T8" fmla="*/ 1988 w 103"/>
                <a:gd name="T9" fmla="*/ 131852 h 178"/>
                <a:gd name="T10" fmla="*/ 37776 w 103"/>
                <a:gd name="T11" fmla="*/ 267699 h 178"/>
                <a:gd name="T12" fmla="*/ 105376 w 103"/>
                <a:gd name="T13" fmla="*/ 329629 h 178"/>
                <a:gd name="T14" fmla="*/ 121282 w 103"/>
                <a:gd name="T15" fmla="*/ 355600 h 178"/>
                <a:gd name="T16" fmla="*/ 204787 w 103"/>
                <a:gd name="T17" fmla="*/ 309652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7" y="167"/>
                    <a:pt x="61" y="178"/>
                    <a:pt x="61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79" name="Freeform 523"/>
            <p:cNvSpPr>
              <a:spLocks/>
            </p:cNvSpPr>
            <p:nvPr/>
          </p:nvSpPr>
          <p:spPr bwMode="auto">
            <a:xfrm>
              <a:off x="10983912" y="5697307"/>
              <a:ext cx="246062" cy="565150"/>
            </a:xfrm>
            <a:custGeom>
              <a:avLst/>
              <a:gdLst>
                <a:gd name="T0" fmla="*/ 0 w 124"/>
                <a:gd name="T1" fmla="*/ 565150 h 284"/>
                <a:gd name="T2" fmla="*/ 220265 w 124"/>
                <a:gd name="T3" fmla="*/ 483561 h 284"/>
                <a:gd name="T4" fmla="*/ 246062 w 124"/>
                <a:gd name="T5" fmla="*/ 288545 h 284"/>
                <a:gd name="T6" fmla="*/ 236140 w 124"/>
                <a:gd name="T7" fmla="*/ 185067 h 284"/>
                <a:gd name="T8" fmla="*/ 0 w 124"/>
                <a:gd name="T9" fmla="*/ 0 h 284"/>
                <a:gd name="T10" fmla="*/ 0 w 124"/>
                <a:gd name="T11" fmla="*/ 565150 h 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2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80" name="Freeform 524"/>
            <p:cNvSpPr>
              <a:spLocks/>
            </p:cNvSpPr>
            <p:nvPr/>
          </p:nvSpPr>
          <p:spPr bwMode="auto">
            <a:xfrm>
              <a:off x="10475912" y="5022619"/>
              <a:ext cx="508000" cy="950913"/>
            </a:xfrm>
            <a:custGeom>
              <a:avLst/>
              <a:gdLst>
                <a:gd name="T0" fmla="*/ 508000 w 255"/>
                <a:gd name="T1" fmla="*/ 372010 h 478"/>
                <a:gd name="T2" fmla="*/ 195231 w 255"/>
                <a:gd name="T3" fmla="*/ 372010 h 478"/>
                <a:gd name="T4" fmla="*/ 314761 w 255"/>
                <a:gd name="T5" fmla="*/ 75596 h 478"/>
                <a:gd name="T6" fmla="*/ 181286 w 255"/>
                <a:gd name="T7" fmla="*/ 0 h 478"/>
                <a:gd name="T8" fmla="*/ 5976 w 255"/>
                <a:gd name="T9" fmla="*/ 358084 h 478"/>
                <a:gd name="T10" fmla="*/ 11953 w 255"/>
                <a:gd name="T11" fmla="*/ 698265 h 478"/>
                <a:gd name="T12" fmla="*/ 191247 w 255"/>
                <a:gd name="T13" fmla="*/ 944945 h 478"/>
                <a:gd name="T14" fmla="*/ 227106 w 255"/>
                <a:gd name="T15" fmla="*/ 944945 h 478"/>
                <a:gd name="T16" fmla="*/ 402416 w 255"/>
                <a:gd name="T17" fmla="*/ 630626 h 478"/>
                <a:gd name="T18" fmla="*/ 508000 w 255"/>
                <a:gd name="T19" fmla="*/ 372010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8" y="187"/>
                    <a:pt x="98" y="187"/>
                    <a:pt x="98" y="187"/>
                  </a:cubicBezTo>
                  <a:cubicBezTo>
                    <a:pt x="98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0" y="187"/>
                    <a:pt x="0" y="339"/>
                    <a:pt x="6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4" y="475"/>
                    <a:pt x="114" y="475"/>
                  </a:cubicBezTo>
                  <a:cubicBezTo>
                    <a:pt x="202" y="317"/>
                    <a:pt x="202" y="317"/>
                    <a:pt x="202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81" name="Freeform 525"/>
            <p:cNvSpPr>
              <a:spLocks/>
            </p:cNvSpPr>
            <p:nvPr/>
          </p:nvSpPr>
          <p:spPr bwMode="auto">
            <a:xfrm>
              <a:off x="10633075" y="5546494"/>
              <a:ext cx="42862" cy="158750"/>
            </a:xfrm>
            <a:custGeom>
              <a:avLst/>
              <a:gdLst>
                <a:gd name="T0" fmla="*/ 25328 w 22"/>
                <a:gd name="T1" fmla="*/ 158750 h 80"/>
                <a:gd name="T2" fmla="*/ 42862 w 22"/>
                <a:gd name="T3" fmla="*/ 63500 h 80"/>
                <a:gd name="T4" fmla="*/ 42862 w 22"/>
                <a:gd name="T5" fmla="*/ 33734 h 80"/>
                <a:gd name="T6" fmla="*/ 25328 w 22"/>
                <a:gd name="T7" fmla="*/ 95250 h 80"/>
                <a:gd name="T8" fmla="*/ 15586 w 22"/>
                <a:gd name="T9" fmla="*/ 0 h 80"/>
                <a:gd name="T10" fmla="*/ 25328 w 22"/>
                <a:gd name="T11" fmla="*/ 15875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82" name="Freeform 526"/>
            <p:cNvSpPr>
              <a:spLocks/>
            </p:cNvSpPr>
            <p:nvPr/>
          </p:nvSpPr>
          <p:spPr bwMode="auto">
            <a:xfrm>
              <a:off x="10648950" y="5394094"/>
              <a:ext cx="53975" cy="279400"/>
            </a:xfrm>
            <a:custGeom>
              <a:avLst/>
              <a:gdLst>
                <a:gd name="T0" fmla="*/ 22225 w 34"/>
                <a:gd name="T1" fmla="*/ 0 h 176"/>
                <a:gd name="T2" fmla="*/ 0 w 34"/>
                <a:gd name="T3" fmla="*/ 163513 h 176"/>
                <a:gd name="T4" fmla="*/ 0 w 34"/>
                <a:gd name="T5" fmla="*/ 279400 h 176"/>
                <a:gd name="T6" fmla="*/ 22225 w 34"/>
                <a:gd name="T7" fmla="*/ 231775 h 176"/>
                <a:gd name="T8" fmla="*/ 53975 w 34"/>
                <a:gd name="T9" fmla="*/ 0 h 176"/>
                <a:gd name="T10" fmla="*/ 22225 w 34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83" name="Freeform 527"/>
            <p:cNvSpPr>
              <a:spLocks/>
            </p:cNvSpPr>
            <p:nvPr/>
          </p:nvSpPr>
          <p:spPr bwMode="auto">
            <a:xfrm>
              <a:off x="10663237" y="5003569"/>
              <a:ext cx="130175" cy="90488"/>
            </a:xfrm>
            <a:custGeom>
              <a:avLst/>
              <a:gdLst>
                <a:gd name="T0" fmla="*/ 120650 w 82"/>
                <a:gd name="T1" fmla="*/ 90488 h 57"/>
                <a:gd name="T2" fmla="*/ 130175 w 82"/>
                <a:gd name="T3" fmla="*/ 68263 h 57"/>
                <a:gd name="T4" fmla="*/ 25400 w 82"/>
                <a:gd name="T5" fmla="*/ 11113 h 57"/>
                <a:gd name="T6" fmla="*/ 9525 w 82"/>
                <a:gd name="T7" fmla="*/ 0 h 57"/>
                <a:gd name="T8" fmla="*/ 0 w 82"/>
                <a:gd name="T9" fmla="*/ 22225 h 57"/>
                <a:gd name="T10" fmla="*/ 120650 w 82"/>
                <a:gd name="T11" fmla="*/ 90488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2" h="57">
                  <a:moveTo>
                    <a:pt x="76" y="57"/>
                  </a:moveTo>
                  <a:lnTo>
                    <a:pt x="82" y="43"/>
                  </a:lnTo>
                  <a:lnTo>
                    <a:pt x="16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84" name="Freeform 528"/>
            <p:cNvSpPr>
              <a:spLocks/>
            </p:cNvSpPr>
            <p:nvPr/>
          </p:nvSpPr>
          <p:spPr bwMode="auto">
            <a:xfrm>
              <a:off x="10694987" y="4706707"/>
              <a:ext cx="204787" cy="355600"/>
            </a:xfrm>
            <a:custGeom>
              <a:avLst/>
              <a:gdLst>
                <a:gd name="T0" fmla="*/ 0 w 103"/>
                <a:gd name="T1" fmla="*/ 309652 h 178"/>
                <a:gd name="T2" fmla="*/ 45729 w 103"/>
                <a:gd name="T3" fmla="*/ 207766 h 178"/>
                <a:gd name="T4" fmla="*/ 79529 w 103"/>
                <a:gd name="T5" fmla="*/ 53939 h 178"/>
                <a:gd name="T6" fmla="*/ 168999 w 103"/>
                <a:gd name="T7" fmla="*/ 7991 h 178"/>
                <a:gd name="T8" fmla="*/ 202799 w 103"/>
                <a:gd name="T9" fmla="*/ 131852 h 178"/>
                <a:gd name="T10" fmla="*/ 167011 w 103"/>
                <a:gd name="T11" fmla="*/ 267699 h 178"/>
                <a:gd name="T12" fmla="*/ 99411 w 103"/>
                <a:gd name="T13" fmla="*/ 329629 h 178"/>
                <a:gd name="T14" fmla="*/ 83505 w 103"/>
                <a:gd name="T15" fmla="*/ 355600 h 178"/>
                <a:gd name="T16" fmla="*/ 0 w 103"/>
                <a:gd name="T17" fmla="*/ 309652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40" y="27"/>
                  </a:cubicBezTo>
                  <a:cubicBezTo>
                    <a:pt x="45" y="22"/>
                    <a:pt x="80" y="0"/>
                    <a:pt x="85" y="4"/>
                  </a:cubicBezTo>
                  <a:cubicBezTo>
                    <a:pt x="91" y="8"/>
                    <a:pt x="103" y="57"/>
                    <a:pt x="102" y="66"/>
                  </a:cubicBezTo>
                  <a:cubicBezTo>
                    <a:pt x="102" y="75"/>
                    <a:pt x="91" y="127"/>
                    <a:pt x="84" y="134"/>
                  </a:cubicBezTo>
                  <a:cubicBezTo>
                    <a:pt x="78" y="142"/>
                    <a:pt x="54" y="163"/>
                    <a:pt x="50" y="165"/>
                  </a:cubicBezTo>
                  <a:cubicBezTo>
                    <a:pt x="46" y="167"/>
                    <a:pt x="42" y="178"/>
                    <a:pt x="42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85" name="Freeform 529"/>
            <p:cNvSpPr>
              <a:spLocks/>
            </p:cNvSpPr>
            <p:nvPr/>
          </p:nvSpPr>
          <p:spPr bwMode="auto">
            <a:xfrm>
              <a:off x="10861675" y="5394094"/>
              <a:ext cx="241300" cy="303213"/>
            </a:xfrm>
            <a:custGeom>
              <a:avLst/>
              <a:gdLst>
                <a:gd name="T0" fmla="*/ 121647 w 121"/>
                <a:gd name="T1" fmla="*/ 0 h 152"/>
                <a:gd name="T2" fmla="*/ 0 w 121"/>
                <a:gd name="T3" fmla="*/ 303213 h 152"/>
                <a:gd name="T4" fmla="*/ 121647 w 121"/>
                <a:gd name="T5" fmla="*/ 261322 h 152"/>
                <a:gd name="T6" fmla="*/ 241300 w 121"/>
                <a:gd name="T7" fmla="*/ 303213 h 152"/>
                <a:gd name="T8" fmla="*/ 121647 w 121"/>
                <a:gd name="T9" fmla="*/ 0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86" name="Freeform 530"/>
            <p:cNvSpPr>
              <a:spLocks/>
            </p:cNvSpPr>
            <p:nvPr/>
          </p:nvSpPr>
          <p:spPr bwMode="auto">
            <a:xfrm>
              <a:off x="10694987" y="5594119"/>
              <a:ext cx="574675" cy="392113"/>
            </a:xfrm>
            <a:custGeom>
              <a:avLst/>
              <a:gdLst>
                <a:gd name="T0" fmla="*/ 558767 w 289"/>
                <a:gd name="T1" fmla="*/ 292592 h 197"/>
                <a:gd name="T2" fmla="*/ 513032 w 289"/>
                <a:gd name="T3" fmla="*/ 258755 h 197"/>
                <a:gd name="T4" fmla="*/ 463319 w 289"/>
                <a:gd name="T5" fmla="*/ 123406 h 197"/>
                <a:gd name="T6" fmla="*/ 288332 w 289"/>
                <a:gd name="T7" fmla="*/ 0 h 197"/>
                <a:gd name="T8" fmla="*/ 111356 w 289"/>
                <a:gd name="T9" fmla="*/ 123406 h 197"/>
                <a:gd name="T10" fmla="*/ 61643 w 289"/>
                <a:gd name="T11" fmla="*/ 258755 h 197"/>
                <a:gd name="T12" fmla="*/ 15908 w 289"/>
                <a:gd name="T13" fmla="*/ 292592 h 197"/>
                <a:gd name="T14" fmla="*/ 15908 w 289"/>
                <a:gd name="T15" fmla="*/ 392113 h 197"/>
                <a:gd name="T16" fmla="*/ 41758 w 289"/>
                <a:gd name="T17" fmla="*/ 392113 h 197"/>
                <a:gd name="T18" fmla="*/ 51701 w 289"/>
                <a:gd name="T19" fmla="*/ 288611 h 197"/>
                <a:gd name="T20" fmla="*/ 288332 w 289"/>
                <a:gd name="T21" fmla="*/ 103502 h 197"/>
                <a:gd name="T22" fmla="*/ 524963 w 289"/>
                <a:gd name="T23" fmla="*/ 288611 h 197"/>
                <a:gd name="T24" fmla="*/ 534905 w 289"/>
                <a:gd name="T25" fmla="*/ 392113 h 197"/>
                <a:gd name="T26" fmla="*/ 558767 w 289"/>
                <a:gd name="T27" fmla="*/ 392113 h 197"/>
                <a:gd name="T28" fmla="*/ 558767 w 289"/>
                <a:gd name="T29" fmla="*/ 292592 h 1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9" h="197">
                  <a:moveTo>
                    <a:pt x="281" y="147"/>
                  </a:moveTo>
                  <a:cubicBezTo>
                    <a:pt x="280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1"/>
                    <a:pt x="145" y="0"/>
                    <a:pt x="145" y="0"/>
                  </a:cubicBezTo>
                  <a:cubicBezTo>
                    <a:pt x="145" y="0"/>
                    <a:pt x="65" y="41"/>
                    <a:pt x="56" y="62"/>
                  </a:cubicBezTo>
                  <a:cubicBezTo>
                    <a:pt x="47" y="82"/>
                    <a:pt x="31" y="130"/>
                    <a:pt x="31" y="130"/>
                  </a:cubicBezTo>
                  <a:cubicBezTo>
                    <a:pt x="31" y="130"/>
                    <a:pt x="9" y="138"/>
                    <a:pt x="8" y="147"/>
                  </a:cubicBezTo>
                  <a:cubicBezTo>
                    <a:pt x="7" y="155"/>
                    <a:pt x="0" y="197"/>
                    <a:pt x="8" y="197"/>
                  </a:cubicBezTo>
                  <a:cubicBezTo>
                    <a:pt x="15" y="197"/>
                    <a:pt x="21" y="197"/>
                    <a:pt x="21" y="197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26" y="145"/>
                    <a:pt x="104" y="52"/>
                    <a:pt x="145" y="52"/>
                  </a:cubicBezTo>
                  <a:cubicBezTo>
                    <a:pt x="185" y="52"/>
                    <a:pt x="264" y="145"/>
                    <a:pt x="264" y="145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269" y="197"/>
                    <a:pt x="274" y="197"/>
                    <a:pt x="281" y="197"/>
                  </a:cubicBezTo>
                  <a:cubicBezTo>
                    <a:pt x="289" y="197"/>
                    <a:pt x="283" y="155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87" name="Freeform 531"/>
            <p:cNvSpPr>
              <a:spLocks/>
            </p:cNvSpPr>
            <p:nvPr/>
          </p:nvSpPr>
          <p:spPr bwMode="auto">
            <a:xfrm>
              <a:off x="10736262" y="5673494"/>
              <a:ext cx="314325" cy="588963"/>
            </a:xfrm>
            <a:custGeom>
              <a:avLst/>
              <a:gdLst>
                <a:gd name="T0" fmla="*/ 161141 w 158"/>
                <a:gd name="T1" fmla="*/ 55713 h 296"/>
                <a:gd name="T2" fmla="*/ 161141 w 158"/>
                <a:gd name="T3" fmla="*/ 55713 h 296"/>
                <a:gd name="T4" fmla="*/ 9947 w 158"/>
                <a:gd name="T5" fmla="*/ 208923 h 296"/>
                <a:gd name="T6" fmla="*/ 0 w 158"/>
                <a:gd name="T7" fmla="*/ 312389 h 296"/>
                <a:gd name="T8" fmla="*/ 23873 w 158"/>
                <a:gd name="T9" fmla="*/ 507384 h 296"/>
                <a:gd name="T10" fmla="*/ 246685 w 158"/>
                <a:gd name="T11" fmla="*/ 588963 h 296"/>
                <a:gd name="T12" fmla="*/ 246685 w 158"/>
                <a:gd name="T13" fmla="*/ 55713 h 296"/>
                <a:gd name="T14" fmla="*/ 314325 w 158"/>
                <a:gd name="T15" fmla="*/ 0 h 296"/>
                <a:gd name="T16" fmla="*/ 161141 w 158"/>
                <a:gd name="T17" fmla="*/ 55713 h 2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74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88" name="Freeform 532"/>
            <p:cNvSpPr>
              <a:spLocks/>
            </p:cNvSpPr>
            <p:nvPr/>
          </p:nvSpPr>
          <p:spPr bwMode="auto">
            <a:xfrm>
              <a:off x="9458325" y="2420706"/>
              <a:ext cx="508000" cy="952500"/>
            </a:xfrm>
            <a:custGeom>
              <a:avLst/>
              <a:gdLst>
                <a:gd name="T0" fmla="*/ 0 w 255"/>
                <a:gd name="T1" fmla="*/ 579869 h 478"/>
                <a:gd name="T2" fmla="*/ 310776 w 255"/>
                <a:gd name="T3" fmla="*/ 579869 h 478"/>
                <a:gd name="T4" fmla="*/ 191247 w 255"/>
                <a:gd name="T5" fmla="*/ 876778 h 478"/>
                <a:gd name="T6" fmla="*/ 324722 w 255"/>
                <a:gd name="T7" fmla="*/ 952500 h 478"/>
                <a:gd name="T8" fmla="*/ 500031 w 255"/>
                <a:gd name="T9" fmla="*/ 593818 h 478"/>
                <a:gd name="T10" fmla="*/ 494055 w 255"/>
                <a:gd name="T11" fmla="*/ 253070 h 478"/>
                <a:gd name="T12" fmla="*/ 314761 w 255"/>
                <a:gd name="T13" fmla="*/ 5978 h 478"/>
                <a:gd name="T14" fmla="*/ 278902 w 255"/>
                <a:gd name="T15" fmla="*/ 5978 h 478"/>
                <a:gd name="T16" fmla="*/ 103592 w 255"/>
                <a:gd name="T17" fmla="*/ 320821 h 478"/>
                <a:gd name="T18" fmla="*/ 0 w 255"/>
                <a:gd name="T19" fmla="*/ 579869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89" name="Freeform 533"/>
            <p:cNvSpPr>
              <a:spLocks/>
            </p:cNvSpPr>
            <p:nvPr/>
          </p:nvSpPr>
          <p:spPr bwMode="auto">
            <a:xfrm>
              <a:off x="9763125" y="2688994"/>
              <a:ext cx="42862" cy="160338"/>
            </a:xfrm>
            <a:custGeom>
              <a:avLst/>
              <a:gdLst>
                <a:gd name="T0" fmla="*/ 19483 w 22"/>
                <a:gd name="T1" fmla="*/ 0 h 80"/>
                <a:gd name="T2" fmla="*/ 0 w 22"/>
                <a:gd name="T3" fmla="*/ 96203 h 80"/>
                <a:gd name="T4" fmla="*/ 0 w 22"/>
                <a:gd name="T5" fmla="*/ 126266 h 80"/>
                <a:gd name="T6" fmla="*/ 19483 w 22"/>
                <a:gd name="T7" fmla="*/ 64135 h 80"/>
                <a:gd name="T8" fmla="*/ 29224 w 22"/>
                <a:gd name="T9" fmla="*/ 160338 h 80"/>
                <a:gd name="T10" fmla="*/ 19483 w 22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1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10" y="32"/>
                  </a:cubicBezTo>
                  <a:cubicBezTo>
                    <a:pt x="12" y="38"/>
                    <a:pt x="15" y="80"/>
                    <a:pt x="15" y="80"/>
                  </a:cubicBezTo>
                  <a:cubicBezTo>
                    <a:pt x="15" y="80"/>
                    <a:pt x="22" y="24"/>
                    <a:pt x="10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90" name="Freeform 534"/>
            <p:cNvSpPr>
              <a:spLocks/>
            </p:cNvSpPr>
            <p:nvPr/>
          </p:nvSpPr>
          <p:spPr bwMode="auto">
            <a:xfrm>
              <a:off x="9736137" y="2720744"/>
              <a:ext cx="53975" cy="279400"/>
            </a:xfrm>
            <a:custGeom>
              <a:avLst/>
              <a:gdLst>
                <a:gd name="T0" fmla="*/ 31750 w 34"/>
                <a:gd name="T1" fmla="*/ 279400 h 176"/>
                <a:gd name="T2" fmla="*/ 53975 w 34"/>
                <a:gd name="T3" fmla="*/ 115888 h 176"/>
                <a:gd name="T4" fmla="*/ 53975 w 34"/>
                <a:gd name="T5" fmla="*/ 0 h 176"/>
                <a:gd name="T6" fmla="*/ 31750 w 34"/>
                <a:gd name="T7" fmla="*/ 47625 h 176"/>
                <a:gd name="T8" fmla="*/ 0 w 34"/>
                <a:gd name="T9" fmla="*/ 279400 h 176"/>
                <a:gd name="T10" fmla="*/ 31750 w 34"/>
                <a:gd name="T11" fmla="*/ 27940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91" name="Freeform 535"/>
            <p:cNvSpPr>
              <a:spLocks/>
            </p:cNvSpPr>
            <p:nvPr/>
          </p:nvSpPr>
          <p:spPr bwMode="auto">
            <a:xfrm>
              <a:off x="9645650" y="3300181"/>
              <a:ext cx="133350" cy="90488"/>
            </a:xfrm>
            <a:custGeom>
              <a:avLst/>
              <a:gdLst>
                <a:gd name="T0" fmla="*/ 9525 w 84"/>
                <a:gd name="T1" fmla="*/ 0 h 57"/>
                <a:gd name="T2" fmla="*/ 0 w 84"/>
                <a:gd name="T3" fmla="*/ 22225 h 57"/>
                <a:gd name="T4" fmla="*/ 104775 w 84"/>
                <a:gd name="T5" fmla="*/ 80963 h 57"/>
                <a:gd name="T6" fmla="*/ 120650 w 84"/>
                <a:gd name="T7" fmla="*/ 90488 h 57"/>
                <a:gd name="T8" fmla="*/ 133350 w 84"/>
                <a:gd name="T9" fmla="*/ 68263 h 57"/>
                <a:gd name="T10" fmla="*/ 9525 w 84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4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4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92" name="Freeform 536"/>
            <p:cNvSpPr>
              <a:spLocks/>
            </p:cNvSpPr>
            <p:nvPr/>
          </p:nvSpPr>
          <p:spPr bwMode="auto">
            <a:xfrm>
              <a:off x="9539287" y="3333519"/>
              <a:ext cx="204787" cy="354013"/>
            </a:xfrm>
            <a:custGeom>
              <a:avLst/>
              <a:gdLst>
                <a:gd name="T0" fmla="*/ 204787 w 103"/>
                <a:gd name="T1" fmla="*/ 45743 h 178"/>
                <a:gd name="T2" fmla="*/ 159058 w 103"/>
                <a:gd name="T3" fmla="*/ 147174 h 178"/>
                <a:gd name="T4" fmla="*/ 127246 w 103"/>
                <a:gd name="T5" fmla="*/ 300314 h 178"/>
                <a:gd name="T6" fmla="*/ 35788 w 103"/>
                <a:gd name="T7" fmla="*/ 346058 h 178"/>
                <a:gd name="T8" fmla="*/ 1988 w 103"/>
                <a:gd name="T9" fmla="*/ 222750 h 178"/>
                <a:gd name="T10" fmla="*/ 37776 w 103"/>
                <a:gd name="T11" fmla="*/ 87509 h 178"/>
                <a:gd name="T12" fmla="*/ 105376 w 103"/>
                <a:gd name="T13" fmla="*/ 25855 h 178"/>
                <a:gd name="T14" fmla="*/ 123270 w 103"/>
                <a:gd name="T15" fmla="*/ 0 h 178"/>
                <a:gd name="T16" fmla="*/ 204787 w 103"/>
                <a:gd name="T17" fmla="*/ 45743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93" name="Freeform 537"/>
            <p:cNvSpPr>
              <a:spLocks/>
            </p:cNvSpPr>
            <p:nvPr/>
          </p:nvSpPr>
          <p:spPr bwMode="auto">
            <a:xfrm>
              <a:off x="9458325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220265 w 124"/>
                <a:gd name="T3" fmla="*/ 81589 h 284"/>
                <a:gd name="T4" fmla="*/ 246062 w 124"/>
                <a:gd name="T5" fmla="*/ 276605 h 284"/>
                <a:gd name="T6" fmla="*/ 236140 w 124"/>
                <a:gd name="T7" fmla="*/ 380083 h 284"/>
                <a:gd name="T8" fmla="*/ 0 w 124"/>
                <a:gd name="T9" fmla="*/ 565150 h 284"/>
                <a:gd name="T10" fmla="*/ 0 w 124"/>
                <a:gd name="T11" fmla="*/ 0 h 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3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94" name="Freeform 538"/>
            <p:cNvSpPr>
              <a:spLocks/>
            </p:cNvSpPr>
            <p:nvPr/>
          </p:nvSpPr>
          <p:spPr bwMode="auto">
            <a:xfrm>
              <a:off x="8950325" y="2420706"/>
              <a:ext cx="508000" cy="952500"/>
            </a:xfrm>
            <a:custGeom>
              <a:avLst/>
              <a:gdLst>
                <a:gd name="T0" fmla="*/ 508000 w 255"/>
                <a:gd name="T1" fmla="*/ 579869 h 478"/>
                <a:gd name="T2" fmla="*/ 197224 w 255"/>
                <a:gd name="T3" fmla="*/ 579869 h 478"/>
                <a:gd name="T4" fmla="*/ 314761 w 255"/>
                <a:gd name="T5" fmla="*/ 876778 h 478"/>
                <a:gd name="T6" fmla="*/ 181286 w 255"/>
                <a:gd name="T7" fmla="*/ 952500 h 478"/>
                <a:gd name="T8" fmla="*/ 5976 w 255"/>
                <a:gd name="T9" fmla="*/ 593818 h 478"/>
                <a:gd name="T10" fmla="*/ 13945 w 255"/>
                <a:gd name="T11" fmla="*/ 253070 h 478"/>
                <a:gd name="T12" fmla="*/ 191247 w 255"/>
                <a:gd name="T13" fmla="*/ 5978 h 478"/>
                <a:gd name="T14" fmla="*/ 229098 w 255"/>
                <a:gd name="T15" fmla="*/ 5978 h 478"/>
                <a:gd name="T16" fmla="*/ 404408 w 255"/>
                <a:gd name="T17" fmla="*/ 320821 h 478"/>
                <a:gd name="T18" fmla="*/ 508000 w 255"/>
                <a:gd name="T19" fmla="*/ 579869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95" name="Freeform 539"/>
            <p:cNvSpPr>
              <a:spLocks/>
            </p:cNvSpPr>
            <p:nvPr/>
          </p:nvSpPr>
          <p:spPr bwMode="auto">
            <a:xfrm>
              <a:off x="9107488" y="2688994"/>
              <a:ext cx="44450" cy="160338"/>
            </a:xfrm>
            <a:custGeom>
              <a:avLst/>
              <a:gdLst>
                <a:gd name="T0" fmla="*/ 26266 w 22"/>
                <a:gd name="T1" fmla="*/ 0 h 80"/>
                <a:gd name="T2" fmla="*/ 44450 w 22"/>
                <a:gd name="T3" fmla="*/ 96203 h 80"/>
                <a:gd name="T4" fmla="*/ 44450 w 22"/>
                <a:gd name="T5" fmla="*/ 126266 h 80"/>
                <a:gd name="T6" fmla="*/ 26266 w 22"/>
                <a:gd name="T7" fmla="*/ 64135 h 80"/>
                <a:gd name="T8" fmla="*/ 16164 w 22"/>
                <a:gd name="T9" fmla="*/ 160338 h 80"/>
                <a:gd name="T10" fmla="*/ 26266 w 22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96" name="Freeform 540"/>
            <p:cNvSpPr>
              <a:spLocks/>
            </p:cNvSpPr>
            <p:nvPr/>
          </p:nvSpPr>
          <p:spPr bwMode="auto">
            <a:xfrm>
              <a:off x="9123363" y="2720744"/>
              <a:ext cx="53975" cy="279400"/>
            </a:xfrm>
            <a:custGeom>
              <a:avLst/>
              <a:gdLst>
                <a:gd name="T0" fmla="*/ 23813 w 34"/>
                <a:gd name="T1" fmla="*/ 279400 h 176"/>
                <a:gd name="T2" fmla="*/ 0 w 34"/>
                <a:gd name="T3" fmla="*/ 115888 h 176"/>
                <a:gd name="T4" fmla="*/ 0 w 34"/>
                <a:gd name="T5" fmla="*/ 0 h 176"/>
                <a:gd name="T6" fmla="*/ 23813 w 34"/>
                <a:gd name="T7" fmla="*/ 47625 h 176"/>
                <a:gd name="T8" fmla="*/ 53975 w 34"/>
                <a:gd name="T9" fmla="*/ 279400 h 176"/>
                <a:gd name="T10" fmla="*/ 23813 w 34"/>
                <a:gd name="T11" fmla="*/ 27940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15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5" y="30"/>
                  </a:lnTo>
                  <a:lnTo>
                    <a:pt x="34" y="176"/>
                  </a:lnTo>
                  <a:lnTo>
                    <a:pt x="15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97" name="Freeform 541"/>
            <p:cNvSpPr>
              <a:spLocks/>
            </p:cNvSpPr>
            <p:nvPr/>
          </p:nvSpPr>
          <p:spPr bwMode="auto">
            <a:xfrm>
              <a:off x="9137650" y="3300181"/>
              <a:ext cx="131762" cy="90488"/>
            </a:xfrm>
            <a:custGeom>
              <a:avLst/>
              <a:gdLst>
                <a:gd name="T0" fmla="*/ 120650 w 83"/>
                <a:gd name="T1" fmla="*/ 0 h 57"/>
                <a:gd name="T2" fmla="*/ 131762 w 83"/>
                <a:gd name="T3" fmla="*/ 22225 h 57"/>
                <a:gd name="T4" fmla="*/ 26987 w 83"/>
                <a:gd name="T5" fmla="*/ 80963 h 57"/>
                <a:gd name="T6" fmla="*/ 9525 w 83"/>
                <a:gd name="T7" fmla="*/ 90488 h 57"/>
                <a:gd name="T8" fmla="*/ 0 w 83"/>
                <a:gd name="T9" fmla="*/ 68263 h 57"/>
                <a:gd name="T10" fmla="*/ 120650 w 83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3" h="57">
                  <a:moveTo>
                    <a:pt x="76" y="0"/>
                  </a:moveTo>
                  <a:lnTo>
                    <a:pt x="83" y="14"/>
                  </a:lnTo>
                  <a:lnTo>
                    <a:pt x="17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98" name="Freeform 542"/>
            <p:cNvSpPr>
              <a:spLocks/>
            </p:cNvSpPr>
            <p:nvPr/>
          </p:nvSpPr>
          <p:spPr bwMode="auto">
            <a:xfrm>
              <a:off x="9170988" y="3333519"/>
              <a:ext cx="203200" cy="354013"/>
            </a:xfrm>
            <a:custGeom>
              <a:avLst/>
              <a:gdLst>
                <a:gd name="T0" fmla="*/ 0 w 102"/>
                <a:gd name="T1" fmla="*/ 45743 h 178"/>
                <a:gd name="T2" fmla="*/ 43827 w 102"/>
                <a:gd name="T3" fmla="*/ 147174 h 178"/>
                <a:gd name="T4" fmla="*/ 77694 w 102"/>
                <a:gd name="T5" fmla="*/ 300314 h 178"/>
                <a:gd name="T6" fmla="*/ 169333 w 102"/>
                <a:gd name="T7" fmla="*/ 346058 h 178"/>
                <a:gd name="T8" fmla="*/ 203200 w 102"/>
                <a:gd name="T9" fmla="*/ 222750 h 178"/>
                <a:gd name="T10" fmla="*/ 165349 w 102"/>
                <a:gd name="T11" fmla="*/ 87509 h 178"/>
                <a:gd name="T12" fmla="*/ 97616 w 102"/>
                <a:gd name="T13" fmla="*/ 25855 h 178"/>
                <a:gd name="T14" fmla="*/ 81678 w 102"/>
                <a:gd name="T15" fmla="*/ 0 h 178"/>
                <a:gd name="T16" fmla="*/ 0 w 102"/>
                <a:gd name="T17" fmla="*/ 45743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2" h="178">
                  <a:moveTo>
                    <a:pt x="0" y="23"/>
                  </a:moveTo>
                  <a:cubicBezTo>
                    <a:pt x="0" y="27"/>
                    <a:pt x="22" y="70"/>
                    <a:pt x="22" y="74"/>
                  </a:cubicBezTo>
                  <a:cubicBezTo>
                    <a:pt x="22" y="77"/>
                    <a:pt x="34" y="145"/>
                    <a:pt x="39" y="151"/>
                  </a:cubicBezTo>
                  <a:cubicBezTo>
                    <a:pt x="44" y="156"/>
                    <a:pt x="79" y="178"/>
                    <a:pt x="85" y="174"/>
                  </a:cubicBezTo>
                  <a:cubicBezTo>
                    <a:pt x="91" y="170"/>
                    <a:pt x="102" y="121"/>
                    <a:pt x="102" y="112"/>
                  </a:cubicBezTo>
                  <a:cubicBezTo>
                    <a:pt x="101" y="103"/>
                    <a:pt x="90" y="51"/>
                    <a:pt x="83" y="44"/>
                  </a:cubicBezTo>
                  <a:cubicBezTo>
                    <a:pt x="77" y="36"/>
                    <a:pt x="54" y="15"/>
                    <a:pt x="49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99" name="Freeform 543"/>
            <p:cNvSpPr>
              <a:spLocks/>
            </p:cNvSpPr>
            <p:nvPr/>
          </p:nvSpPr>
          <p:spPr bwMode="auto">
            <a:xfrm>
              <a:off x="9336088" y="2696931"/>
              <a:ext cx="242887" cy="303213"/>
            </a:xfrm>
            <a:custGeom>
              <a:avLst/>
              <a:gdLst>
                <a:gd name="T0" fmla="*/ 121444 w 122"/>
                <a:gd name="T1" fmla="*/ 41891 h 152"/>
                <a:gd name="T2" fmla="*/ 0 w 122"/>
                <a:gd name="T3" fmla="*/ 0 h 152"/>
                <a:gd name="T4" fmla="*/ 121444 w 122"/>
                <a:gd name="T5" fmla="*/ 303213 h 152"/>
                <a:gd name="T6" fmla="*/ 242887 w 122"/>
                <a:gd name="T7" fmla="*/ 0 h 152"/>
                <a:gd name="T8" fmla="*/ 121444 w 122"/>
                <a:gd name="T9" fmla="*/ 41891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00" name="Freeform 544"/>
            <p:cNvSpPr>
              <a:spLocks/>
            </p:cNvSpPr>
            <p:nvPr/>
          </p:nvSpPr>
          <p:spPr bwMode="auto">
            <a:xfrm>
              <a:off x="9170988" y="2408006"/>
              <a:ext cx="573087" cy="393700"/>
            </a:xfrm>
            <a:custGeom>
              <a:avLst/>
              <a:gdLst>
                <a:gd name="T0" fmla="*/ 557168 w 288"/>
                <a:gd name="T1" fmla="*/ 0 h 197"/>
                <a:gd name="T2" fmla="*/ 533289 w 288"/>
                <a:gd name="T3" fmla="*/ 0 h 197"/>
                <a:gd name="T4" fmla="*/ 523340 w 288"/>
                <a:gd name="T5" fmla="*/ 103921 h 197"/>
                <a:gd name="T6" fmla="*/ 286544 w 288"/>
                <a:gd name="T7" fmla="*/ 289779 h 197"/>
                <a:gd name="T8" fmla="*/ 49747 w 288"/>
                <a:gd name="T9" fmla="*/ 103921 h 197"/>
                <a:gd name="T10" fmla="*/ 39798 w 288"/>
                <a:gd name="T11" fmla="*/ 0 h 197"/>
                <a:gd name="T12" fmla="*/ 13929 w 288"/>
                <a:gd name="T13" fmla="*/ 0 h 197"/>
                <a:gd name="T14" fmla="*/ 13929 w 288"/>
                <a:gd name="T15" fmla="*/ 99924 h 197"/>
                <a:gd name="T16" fmla="*/ 59697 w 288"/>
                <a:gd name="T17" fmla="*/ 133898 h 197"/>
                <a:gd name="T18" fmla="*/ 109444 w 288"/>
                <a:gd name="T19" fmla="*/ 269794 h 197"/>
                <a:gd name="T20" fmla="*/ 286544 w 288"/>
                <a:gd name="T21" fmla="*/ 393700 h 197"/>
                <a:gd name="T22" fmla="*/ 461653 w 288"/>
                <a:gd name="T23" fmla="*/ 269794 h 197"/>
                <a:gd name="T24" fmla="*/ 513390 w 288"/>
                <a:gd name="T25" fmla="*/ 133898 h 197"/>
                <a:gd name="T26" fmla="*/ 557168 w 288"/>
                <a:gd name="T27" fmla="*/ 99924 h 197"/>
                <a:gd name="T28" fmla="*/ 557168 w 288"/>
                <a:gd name="T29" fmla="*/ 0 h 1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8" h="197">
                  <a:moveTo>
                    <a:pt x="280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4" y="145"/>
                    <a:pt x="144" y="145"/>
                  </a:cubicBezTo>
                  <a:cubicBezTo>
                    <a:pt x="103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2"/>
                    <a:pt x="7" y="50"/>
                  </a:cubicBezTo>
                  <a:cubicBezTo>
                    <a:pt x="8" y="59"/>
                    <a:pt x="30" y="67"/>
                    <a:pt x="30" y="67"/>
                  </a:cubicBezTo>
                  <a:cubicBezTo>
                    <a:pt x="30" y="67"/>
                    <a:pt x="46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2" y="135"/>
                  </a:cubicBezTo>
                  <a:cubicBezTo>
                    <a:pt x="241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0" y="50"/>
                  </a:cubicBezTo>
                  <a:cubicBezTo>
                    <a:pt x="282" y="42"/>
                    <a:pt x="288" y="0"/>
                    <a:pt x="280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01" name="Freeform 545"/>
            <p:cNvSpPr>
              <a:spLocks/>
            </p:cNvSpPr>
            <p:nvPr/>
          </p:nvSpPr>
          <p:spPr bwMode="auto">
            <a:xfrm>
              <a:off x="9210675" y="2131781"/>
              <a:ext cx="314325" cy="588963"/>
            </a:xfrm>
            <a:custGeom>
              <a:avLst/>
              <a:gdLst>
                <a:gd name="T0" fmla="*/ 161141 w 158"/>
                <a:gd name="T1" fmla="*/ 533250 h 296"/>
                <a:gd name="T2" fmla="*/ 161141 w 158"/>
                <a:gd name="T3" fmla="*/ 533250 h 296"/>
                <a:gd name="T4" fmla="*/ 9947 w 158"/>
                <a:gd name="T5" fmla="*/ 380040 h 296"/>
                <a:gd name="T6" fmla="*/ 0 w 158"/>
                <a:gd name="T7" fmla="*/ 276574 h 296"/>
                <a:gd name="T8" fmla="*/ 23873 w 158"/>
                <a:gd name="T9" fmla="*/ 81579 h 296"/>
                <a:gd name="T10" fmla="*/ 246685 w 158"/>
                <a:gd name="T11" fmla="*/ 0 h 296"/>
                <a:gd name="T12" fmla="*/ 246685 w 158"/>
                <a:gd name="T13" fmla="*/ 533250 h 296"/>
                <a:gd name="T14" fmla="*/ 314325 w 158"/>
                <a:gd name="T15" fmla="*/ 588963 h 296"/>
                <a:gd name="T16" fmla="*/ 161141 w 158"/>
                <a:gd name="T17" fmla="*/ 533250 h 2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02" name="Rectangle 546"/>
            <p:cNvSpPr>
              <a:spLocks noChangeArrowheads="1"/>
            </p:cNvSpPr>
            <p:nvPr/>
          </p:nvSpPr>
          <p:spPr bwMode="auto">
            <a:xfrm>
              <a:off x="7734300" y="3350981"/>
              <a:ext cx="401637" cy="515938"/>
            </a:xfrm>
            <a:prstGeom prst="rect">
              <a:avLst/>
            </a:pr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03" name="Freeform 547"/>
            <p:cNvSpPr>
              <a:spLocks noEditPoints="1"/>
            </p:cNvSpPr>
            <p:nvPr/>
          </p:nvSpPr>
          <p:spPr bwMode="auto">
            <a:xfrm>
              <a:off x="7713663" y="3303356"/>
              <a:ext cx="438150" cy="588963"/>
            </a:xfrm>
            <a:custGeom>
              <a:avLst/>
              <a:gdLst>
                <a:gd name="T0" fmla="*/ 39832 w 220"/>
                <a:gd name="T1" fmla="*/ 584984 h 296"/>
                <a:gd name="T2" fmla="*/ 71697 w 220"/>
                <a:gd name="T3" fmla="*/ 584984 h 296"/>
                <a:gd name="T4" fmla="*/ 71697 w 220"/>
                <a:gd name="T5" fmla="*/ 588963 h 296"/>
                <a:gd name="T6" fmla="*/ 117504 w 220"/>
                <a:gd name="T7" fmla="*/ 588963 h 296"/>
                <a:gd name="T8" fmla="*/ 117504 w 220"/>
                <a:gd name="T9" fmla="*/ 584984 h 296"/>
                <a:gd name="T10" fmla="*/ 400310 w 220"/>
                <a:gd name="T11" fmla="*/ 584984 h 296"/>
                <a:gd name="T12" fmla="*/ 438150 w 220"/>
                <a:gd name="T13" fmla="*/ 541209 h 296"/>
                <a:gd name="T14" fmla="*/ 438150 w 220"/>
                <a:gd name="T15" fmla="*/ 43774 h 296"/>
                <a:gd name="T16" fmla="*/ 400310 w 220"/>
                <a:gd name="T17" fmla="*/ 0 h 296"/>
                <a:gd name="T18" fmla="*/ 39832 w 220"/>
                <a:gd name="T19" fmla="*/ 0 h 296"/>
                <a:gd name="T20" fmla="*/ 0 w 220"/>
                <a:gd name="T21" fmla="*/ 43774 h 296"/>
                <a:gd name="T22" fmla="*/ 0 w 220"/>
                <a:gd name="T23" fmla="*/ 541209 h 296"/>
                <a:gd name="T24" fmla="*/ 39832 w 220"/>
                <a:gd name="T25" fmla="*/ 584984 h 296"/>
                <a:gd name="T26" fmla="*/ 31865 w 220"/>
                <a:gd name="T27" fmla="*/ 53723 h 296"/>
                <a:gd name="T28" fmla="*/ 408276 w 220"/>
                <a:gd name="T29" fmla="*/ 53723 h 296"/>
                <a:gd name="T30" fmla="*/ 408276 w 220"/>
                <a:gd name="T31" fmla="*/ 547178 h 296"/>
                <a:gd name="T32" fmla="*/ 31865 w 220"/>
                <a:gd name="T33" fmla="*/ 547178 h 296"/>
                <a:gd name="T34" fmla="*/ 31865 w 220"/>
                <a:gd name="T35" fmla="*/ 53723 h 2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20" h="296">
                  <a:moveTo>
                    <a:pt x="20" y="294"/>
                  </a:moveTo>
                  <a:cubicBezTo>
                    <a:pt x="36" y="294"/>
                    <a:pt x="36" y="294"/>
                    <a:pt x="36" y="294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59" y="296"/>
                    <a:pt x="59" y="296"/>
                    <a:pt x="59" y="296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201" y="294"/>
                    <a:pt x="201" y="294"/>
                    <a:pt x="201" y="294"/>
                  </a:cubicBezTo>
                  <a:cubicBezTo>
                    <a:pt x="211" y="294"/>
                    <a:pt x="220" y="284"/>
                    <a:pt x="220" y="27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10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4"/>
                    <a:pt x="9" y="294"/>
                    <a:pt x="20" y="294"/>
                  </a:cubicBezTo>
                  <a:close/>
                  <a:moveTo>
                    <a:pt x="16" y="27"/>
                  </a:moveTo>
                  <a:cubicBezTo>
                    <a:pt x="205" y="27"/>
                    <a:pt x="205" y="27"/>
                    <a:pt x="205" y="27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16" y="275"/>
                    <a:pt x="16" y="275"/>
                    <a:pt x="16" y="275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39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04" name="Freeform 548"/>
            <p:cNvSpPr>
              <a:spLocks/>
            </p:cNvSpPr>
            <p:nvPr/>
          </p:nvSpPr>
          <p:spPr bwMode="auto">
            <a:xfrm>
              <a:off x="7767638" y="3792306"/>
              <a:ext cx="336550" cy="42863"/>
            </a:xfrm>
            <a:custGeom>
              <a:avLst/>
              <a:gdLst>
                <a:gd name="T0" fmla="*/ 7966 w 169"/>
                <a:gd name="T1" fmla="*/ 0 h 21"/>
                <a:gd name="T2" fmla="*/ 326593 w 169"/>
                <a:gd name="T3" fmla="*/ 0 h 21"/>
                <a:gd name="T4" fmla="*/ 336550 w 169"/>
                <a:gd name="T5" fmla="*/ 8164 h 21"/>
                <a:gd name="T6" fmla="*/ 336550 w 169"/>
                <a:gd name="T7" fmla="*/ 34699 h 21"/>
                <a:gd name="T8" fmla="*/ 326593 w 169"/>
                <a:gd name="T9" fmla="*/ 42863 h 21"/>
                <a:gd name="T10" fmla="*/ 7966 w 169"/>
                <a:gd name="T11" fmla="*/ 42863 h 21"/>
                <a:gd name="T12" fmla="*/ 0 w 169"/>
                <a:gd name="T13" fmla="*/ 34699 h 21"/>
                <a:gd name="T14" fmla="*/ 0 w 169"/>
                <a:gd name="T15" fmla="*/ 8164 h 21"/>
                <a:gd name="T16" fmla="*/ 7966 w 169"/>
                <a:gd name="T17" fmla="*/ 0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05" name="Freeform 549"/>
            <p:cNvSpPr>
              <a:spLocks/>
            </p:cNvSpPr>
            <p:nvPr/>
          </p:nvSpPr>
          <p:spPr bwMode="auto">
            <a:xfrm>
              <a:off x="7762875" y="3789131"/>
              <a:ext cx="344487" cy="49213"/>
            </a:xfrm>
            <a:custGeom>
              <a:avLst/>
              <a:gdLst>
                <a:gd name="T0" fmla="*/ 11948 w 173"/>
                <a:gd name="T1" fmla="*/ 3937 h 25"/>
                <a:gd name="T2" fmla="*/ 11948 w 173"/>
                <a:gd name="T3" fmla="*/ 7874 h 25"/>
                <a:gd name="T4" fmla="*/ 330548 w 173"/>
                <a:gd name="T5" fmla="*/ 7874 h 25"/>
                <a:gd name="T6" fmla="*/ 336522 w 173"/>
                <a:gd name="T7" fmla="*/ 11811 h 25"/>
                <a:gd name="T8" fmla="*/ 336522 w 173"/>
                <a:gd name="T9" fmla="*/ 37402 h 25"/>
                <a:gd name="T10" fmla="*/ 330548 w 173"/>
                <a:gd name="T11" fmla="*/ 41339 h 25"/>
                <a:gd name="T12" fmla="*/ 11948 w 173"/>
                <a:gd name="T13" fmla="*/ 41339 h 25"/>
                <a:gd name="T14" fmla="*/ 7965 w 173"/>
                <a:gd name="T15" fmla="*/ 37402 h 25"/>
                <a:gd name="T16" fmla="*/ 7965 w 173"/>
                <a:gd name="T17" fmla="*/ 11811 h 25"/>
                <a:gd name="T18" fmla="*/ 11948 w 173"/>
                <a:gd name="T19" fmla="*/ 7874 h 25"/>
                <a:gd name="T20" fmla="*/ 11948 w 173"/>
                <a:gd name="T21" fmla="*/ 3937 h 25"/>
                <a:gd name="T22" fmla="*/ 11948 w 173"/>
                <a:gd name="T23" fmla="*/ 0 h 25"/>
                <a:gd name="T24" fmla="*/ 0 w 173"/>
                <a:gd name="T25" fmla="*/ 11811 h 25"/>
                <a:gd name="T26" fmla="*/ 0 w 173"/>
                <a:gd name="T27" fmla="*/ 37402 h 25"/>
                <a:gd name="T28" fmla="*/ 11948 w 173"/>
                <a:gd name="T29" fmla="*/ 49213 h 25"/>
                <a:gd name="T30" fmla="*/ 330548 w 173"/>
                <a:gd name="T31" fmla="*/ 49213 h 25"/>
                <a:gd name="T32" fmla="*/ 344487 w 173"/>
                <a:gd name="T33" fmla="*/ 37402 h 25"/>
                <a:gd name="T34" fmla="*/ 344487 w 173"/>
                <a:gd name="T35" fmla="*/ 11811 h 25"/>
                <a:gd name="T36" fmla="*/ 330548 w 173"/>
                <a:gd name="T37" fmla="*/ 0 h 25"/>
                <a:gd name="T38" fmla="*/ 11948 w 173"/>
                <a:gd name="T39" fmla="*/ 0 h 25"/>
                <a:gd name="T40" fmla="*/ 11948 w 173"/>
                <a:gd name="T41" fmla="*/ 3937 h 2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73" h="25">
                  <a:moveTo>
                    <a:pt x="6" y="2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7" y="4"/>
                    <a:pt x="169" y="5"/>
                    <a:pt x="169" y="6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9" y="20"/>
                    <a:pt x="167" y="21"/>
                    <a:pt x="16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70" y="25"/>
                    <a:pt x="173" y="22"/>
                    <a:pt x="173" y="19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3"/>
                    <a:pt x="170" y="0"/>
                    <a:pt x="16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06" name="Freeform 550"/>
            <p:cNvSpPr>
              <a:spLocks/>
            </p:cNvSpPr>
            <p:nvPr/>
          </p:nvSpPr>
          <p:spPr bwMode="auto">
            <a:xfrm>
              <a:off x="7767638" y="3376381"/>
              <a:ext cx="336550" cy="42863"/>
            </a:xfrm>
            <a:custGeom>
              <a:avLst/>
              <a:gdLst>
                <a:gd name="T0" fmla="*/ 7966 w 169"/>
                <a:gd name="T1" fmla="*/ 0 h 21"/>
                <a:gd name="T2" fmla="*/ 326593 w 169"/>
                <a:gd name="T3" fmla="*/ 0 h 21"/>
                <a:gd name="T4" fmla="*/ 336550 w 169"/>
                <a:gd name="T5" fmla="*/ 8164 h 21"/>
                <a:gd name="T6" fmla="*/ 336550 w 169"/>
                <a:gd name="T7" fmla="*/ 34699 h 21"/>
                <a:gd name="T8" fmla="*/ 326593 w 169"/>
                <a:gd name="T9" fmla="*/ 42863 h 21"/>
                <a:gd name="T10" fmla="*/ 7966 w 169"/>
                <a:gd name="T11" fmla="*/ 42863 h 21"/>
                <a:gd name="T12" fmla="*/ 0 w 169"/>
                <a:gd name="T13" fmla="*/ 34699 h 21"/>
                <a:gd name="T14" fmla="*/ 0 w 169"/>
                <a:gd name="T15" fmla="*/ 8164 h 21"/>
                <a:gd name="T16" fmla="*/ 7966 w 169"/>
                <a:gd name="T17" fmla="*/ 0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07" name="Freeform 551"/>
            <p:cNvSpPr>
              <a:spLocks/>
            </p:cNvSpPr>
            <p:nvPr/>
          </p:nvSpPr>
          <p:spPr bwMode="auto">
            <a:xfrm>
              <a:off x="8053388" y="3736744"/>
              <a:ext cx="50800" cy="34925"/>
            </a:xfrm>
            <a:custGeom>
              <a:avLst/>
              <a:gdLst>
                <a:gd name="T0" fmla="*/ 4064 w 25"/>
                <a:gd name="T1" fmla="*/ 0 h 17"/>
                <a:gd name="T2" fmla="*/ 44704 w 25"/>
                <a:gd name="T3" fmla="*/ 0 h 17"/>
                <a:gd name="T4" fmla="*/ 50800 w 25"/>
                <a:gd name="T5" fmla="*/ 4109 h 17"/>
                <a:gd name="T6" fmla="*/ 50800 w 25"/>
                <a:gd name="T7" fmla="*/ 30816 h 17"/>
                <a:gd name="T8" fmla="*/ 44704 w 25"/>
                <a:gd name="T9" fmla="*/ 34925 h 17"/>
                <a:gd name="T10" fmla="*/ 4064 w 25"/>
                <a:gd name="T11" fmla="*/ 34925 h 17"/>
                <a:gd name="T12" fmla="*/ 0 w 25"/>
                <a:gd name="T13" fmla="*/ 30816 h 17"/>
                <a:gd name="T14" fmla="*/ 0 w 25"/>
                <a:gd name="T15" fmla="*/ 4109 h 17"/>
                <a:gd name="T16" fmla="*/ 4064 w 25"/>
                <a:gd name="T17" fmla="*/ 0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" h="17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6"/>
                    <a:pt x="24" y="17"/>
                    <a:pt x="2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08" name="Freeform 552"/>
            <p:cNvSpPr>
              <a:spLocks/>
            </p:cNvSpPr>
            <p:nvPr/>
          </p:nvSpPr>
          <p:spPr bwMode="auto">
            <a:xfrm>
              <a:off x="7770813" y="3765319"/>
              <a:ext cx="60325" cy="6350"/>
            </a:xfrm>
            <a:custGeom>
              <a:avLst/>
              <a:gdLst>
                <a:gd name="T0" fmla="*/ 4022 w 30"/>
                <a:gd name="T1" fmla="*/ 0 h 3"/>
                <a:gd name="T2" fmla="*/ 56303 w 30"/>
                <a:gd name="T3" fmla="*/ 0 h 3"/>
                <a:gd name="T4" fmla="*/ 60325 w 30"/>
                <a:gd name="T5" fmla="*/ 4233 h 3"/>
                <a:gd name="T6" fmla="*/ 56303 w 30"/>
                <a:gd name="T7" fmla="*/ 6350 h 3"/>
                <a:gd name="T8" fmla="*/ 4022 w 30"/>
                <a:gd name="T9" fmla="*/ 6350 h 3"/>
                <a:gd name="T10" fmla="*/ 0 w 30"/>
                <a:gd name="T11" fmla="*/ 4233 h 3"/>
                <a:gd name="T12" fmla="*/ 4022 w 30"/>
                <a:gd name="T13" fmla="*/ 0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09" name="Freeform 553"/>
            <p:cNvSpPr>
              <a:spLocks/>
            </p:cNvSpPr>
            <p:nvPr/>
          </p:nvSpPr>
          <p:spPr bwMode="auto">
            <a:xfrm>
              <a:off x="7770813" y="3751031"/>
              <a:ext cx="60325" cy="6350"/>
            </a:xfrm>
            <a:custGeom>
              <a:avLst/>
              <a:gdLst>
                <a:gd name="T0" fmla="*/ 4022 w 30"/>
                <a:gd name="T1" fmla="*/ 0 h 3"/>
                <a:gd name="T2" fmla="*/ 56303 w 30"/>
                <a:gd name="T3" fmla="*/ 0 h 3"/>
                <a:gd name="T4" fmla="*/ 60325 w 30"/>
                <a:gd name="T5" fmla="*/ 4233 h 3"/>
                <a:gd name="T6" fmla="*/ 56303 w 30"/>
                <a:gd name="T7" fmla="*/ 6350 h 3"/>
                <a:gd name="T8" fmla="*/ 4022 w 30"/>
                <a:gd name="T9" fmla="*/ 6350 h 3"/>
                <a:gd name="T10" fmla="*/ 0 w 30"/>
                <a:gd name="T11" fmla="*/ 4233 h 3"/>
                <a:gd name="T12" fmla="*/ 4022 w 30"/>
                <a:gd name="T13" fmla="*/ 0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10" name="Freeform 554"/>
            <p:cNvSpPr>
              <a:spLocks/>
            </p:cNvSpPr>
            <p:nvPr/>
          </p:nvSpPr>
          <p:spPr bwMode="auto">
            <a:xfrm>
              <a:off x="7932738" y="2428644"/>
              <a:ext cx="508000" cy="949325"/>
            </a:xfrm>
            <a:custGeom>
              <a:avLst/>
              <a:gdLst>
                <a:gd name="T0" fmla="*/ 0 w 255"/>
                <a:gd name="T1" fmla="*/ 579148 h 477"/>
                <a:gd name="T2" fmla="*/ 310776 w 255"/>
                <a:gd name="T3" fmla="*/ 579148 h 477"/>
                <a:gd name="T4" fmla="*/ 193239 w 255"/>
                <a:gd name="T5" fmla="*/ 875688 h 477"/>
                <a:gd name="T6" fmla="*/ 324722 w 255"/>
                <a:gd name="T7" fmla="*/ 949325 h 477"/>
                <a:gd name="T8" fmla="*/ 502024 w 255"/>
                <a:gd name="T9" fmla="*/ 593079 h 477"/>
                <a:gd name="T10" fmla="*/ 494055 w 255"/>
                <a:gd name="T11" fmla="*/ 252755 h 477"/>
                <a:gd name="T12" fmla="*/ 316753 w 255"/>
                <a:gd name="T13" fmla="*/ 5971 h 477"/>
                <a:gd name="T14" fmla="*/ 278902 w 255"/>
                <a:gd name="T15" fmla="*/ 5971 h 477"/>
                <a:gd name="T16" fmla="*/ 103592 w 255"/>
                <a:gd name="T17" fmla="*/ 320422 h 477"/>
                <a:gd name="T18" fmla="*/ 0 w 255"/>
                <a:gd name="T19" fmla="*/ 579148 h 4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7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7" y="440"/>
                  </a:cubicBezTo>
                  <a:cubicBezTo>
                    <a:pt x="163" y="477"/>
                    <a:pt x="163" y="477"/>
                    <a:pt x="163" y="477"/>
                  </a:cubicBezTo>
                  <a:cubicBezTo>
                    <a:pt x="163" y="477"/>
                    <a:pt x="249" y="306"/>
                    <a:pt x="252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9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11" name="Freeform 555"/>
            <p:cNvSpPr>
              <a:spLocks/>
            </p:cNvSpPr>
            <p:nvPr/>
          </p:nvSpPr>
          <p:spPr bwMode="auto">
            <a:xfrm>
              <a:off x="8239125" y="2696931"/>
              <a:ext cx="44450" cy="160338"/>
            </a:xfrm>
            <a:custGeom>
              <a:avLst/>
              <a:gdLst>
                <a:gd name="T0" fmla="*/ 18184 w 22"/>
                <a:gd name="T1" fmla="*/ 0 h 80"/>
                <a:gd name="T2" fmla="*/ 0 w 22"/>
                <a:gd name="T3" fmla="*/ 96203 h 80"/>
                <a:gd name="T4" fmla="*/ 0 w 22"/>
                <a:gd name="T5" fmla="*/ 126266 h 80"/>
                <a:gd name="T6" fmla="*/ 18184 w 22"/>
                <a:gd name="T7" fmla="*/ 64135 h 80"/>
                <a:gd name="T8" fmla="*/ 28286 w 22"/>
                <a:gd name="T9" fmla="*/ 160338 h 80"/>
                <a:gd name="T10" fmla="*/ 18184 w 22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6" y="25"/>
                    <a:pt x="9" y="32"/>
                  </a:cubicBezTo>
                  <a:cubicBezTo>
                    <a:pt x="11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12" name="Freeform 556"/>
            <p:cNvSpPr>
              <a:spLocks/>
            </p:cNvSpPr>
            <p:nvPr/>
          </p:nvSpPr>
          <p:spPr bwMode="auto">
            <a:xfrm>
              <a:off x="8212138" y="2728681"/>
              <a:ext cx="55562" cy="279400"/>
            </a:xfrm>
            <a:custGeom>
              <a:avLst/>
              <a:gdLst>
                <a:gd name="T0" fmla="*/ 31750 w 35"/>
                <a:gd name="T1" fmla="*/ 279400 h 176"/>
                <a:gd name="T2" fmla="*/ 55562 w 35"/>
                <a:gd name="T3" fmla="*/ 115888 h 176"/>
                <a:gd name="T4" fmla="*/ 55562 w 35"/>
                <a:gd name="T5" fmla="*/ 0 h 176"/>
                <a:gd name="T6" fmla="*/ 31750 w 35"/>
                <a:gd name="T7" fmla="*/ 47625 h 176"/>
                <a:gd name="T8" fmla="*/ 0 w 35"/>
                <a:gd name="T9" fmla="*/ 279400 h 176"/>
                <a:gd name="T10" fmla="*/ 31750 w 35"/>
                <a:gd name="T11" fmla="*/ 27940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176">
                  <a:moveTo>
                    <a:pt x="20" y="176"/>
                  </a:moveTo>
                  <a:lnTo>
                    <a:pt x="35" y="73"/>
                  </a:lnTo>
                  <a:lnTo>
                    <a:pt x="35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13" name="Freeform 557"/>
            <p:cNvSpPr>
              <a:spLocks/>
            </p:cNvSpPr>
            <p:nvPr/>
          </p:nvSpPr>
          <p:spPr bwMode="auto">
            <a:xfrm>
              <a:off x="8121650" y="3308119"/>
              <a:ext cx="131762" cy="90488"/>
            </a:xfrm>
            <a:custGeom>
              <a:avLst/>
              <a:gdLst>
                <a:gd name="T0" fmla="*/ 7937 w 83"/>
                <a:gd name="T1" fmla="*/ 0 h 57"/>
                <a:gd name="T2" fmla="*/ 0 w 83"/>
                <a:gd name="T3" fmla="*/ 22225 h 57"/>
                <a:gd name="T4" fmla="*/ 103187 w 83"/>
                <a:gd name="T5" fmla="*/ 80963 h 57"/>
                <a:gd name="T6" fmla="*/ 122237 w 83"/>
                <a:gd name="T7" fmla="*/ 90488 h 57"/>
                <a:gd name="T8" fmla="*/ 131762 w 83"/>
                <a:gd name="T9" fmla="*/ 68263 h 57"/>
                <a:gd name="T10" fmla="*/ 7937 w 83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3" h="57">
                  <a:moveTo>
                    <a:pt x="5" y="0"/>
                  </a:moveTo>
                  <a:lnTo>
                    <a:pt x="0" y="14"/>
                  </a:lnTo>
                  <a:lnTo>
                    <a:pt x="65" y="51"/>
                  </a:lnTo>
                  <a:lnTo>
                    <a:pt x="77" y="57"/>
                  </a:lnTo>
                  <a:lnTo>
                    <a:pt x="83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14" name="Freeform 558"/>
            <p:cNvSpPr>
              <a:spLocks/>
            </p:cNvSpPr>
            <p:nvPr/>
          </p:nvSpPr>
          <p:spPr bwMode="auto">
            <a:xfrm>
              <a:off x="8013700" y="3341456"/>
              <a:ext cx="206375" cy="354013"/>
            </a:xfrm>
            <a:custGeom>
              <a:avLst/>
              <a:gdLst>
                <a:gd name="T0" fmla="*/ 206375 w 103"/>
                <a:gd name="T1" fmla="*/ 43754 h 178"/>
                <a:gd name="T2" fmla="*/ 162295 w 103"/>
                <a:gd name="T3" fmla="*/ 147174 h 178"/>
                <a:gd name="T4" fmla="*/ 128233 w 103"/>
                <a:gd name="T5" fmla="*/ 298326 h 178"/>
                <a:gd name="T6" fmla="*/ 36066 w 103"/>
                <a:gd name="T7" fmla="*/ 346058 h 178"/>
                <a:gd name="T8" fmla="*/ 2004 w 103"/>
                <a:gd name="T9" fmla="*/ 222750 h 178"/>
                <a:gd name="T10" fmla="*/ 38069 w 103"/>
                <a:gd name="T11" fmla="*/ 87509 h 178"/>
                <a:gd name="T12" fmla="*/ 108197 w 103"/>
                <a:gd name="T13" fmla="*/ 25855 h 178"/>
                <a:gd name="T14" fmla="*/ 124226 w 103"/>
                <a:gd name="T15" fmla="*/ 0 h 178"/>
                <a:gd name="T16" fmla="*/ 206375 w 103"/>
                <a:gd name="T17" fmla="*/ 43754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103" y="22"/>
                  </a:moveTo>
                  <a:cubicBezTo>
                    <a:pt x="102" y="27"/>
                    <a:pt x="81" y="70"/>
                    <a:pt x="81" y="74"/>
                  </a:cubicBezTo>
                  <a:cubicBezTo>
                    <a:pt x="81" y="77"/>
                    <a:pt x="69" y="145"/>
                    <a:pt x="64" y="150"/>
                  </a:cubicBezTo>
                  <a:cubicBezTo>
                    <a:pt x="59" y="155"/>
                    <a:pt x="24" y="178"/>
                    <a:pt x="18" y="174"/>
                  </a:cubicBezTo>
                  <a:cubicBezTo>
                    <a:pt x="12" y="169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6" y="36"/>
                    <a:pt x="49" y="15"/>
                    <a:pt x="54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15" name="Freeform 559"/>
            <p:cNvSpPr>
              <a:spLocks/>
            </p:cNvSpPr>
            <p:nvPr/>
          </p:nvSpPr>
          <p:spPr bwMode="auto">
            <a:xfrm>
              <a:off x="7932738" y="2138131"/>
              <a:ext cx="246062" cy="566738"/>
            </a:xfrm>
            <a:custGeom>
              <a:avLst/>
              <a:gdLst>
                <a:gd name="T0" fmla="*/ 0 w 124"/>
                <a:gd name="T1" fmla="*/ 0 h 285"/>
                <a:gd name="T2" fmla="*/ 220265 w 124"/>
                <a:gd name="T3" fmla="*/ 83519 h 285"/>
                <a:gd name="T4" fmla="*/ 246062 w 124"/>
                <a:gd name="T5" fmla="*/ 278398 h 285"/>
                <a:gd name="T6" fmla="*/ 236140 w 124"/>
                <a:gd name="T7" fmla="*/ 381802 h 285"/>
                <a:gd name="T8" fmla="*/ 0 w 124"/>
                <a:gd name="T9" fmla="*/ 566738 h 285"/>
                <a:gd name="T10" fmla="*/ 0 w 124"/>
                <a:gd name="T11" fmla="*/ 0 h 2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4" h="285">
                  <a:moveTo>
                    <a:pt x="0" y="0"/>
                  </a:moveTo>
                  <a:cubicBezTo>
                    <a:pt x="6" y="0"/>
                    <a:pt x="100" y="12"/>
                    <a:pt x="111" y="42"/>
                  </a:cubicBezTo>
                  <a:cubicBezTo>
                    <a:pt x="123" y="73"/>
                    <a:pt x="124" y="140"/>
                    <a:pt x="124" y="140"/>
                  </a:cubicBezTo>
                  <a:cubicBezTo>
                    <a:pt x="119" y="192"/>
                    <a:pt x="119" y="192"/>
                    <a:pt x="119" y="192"/>
                  </a:cubicBezTo>
                  <a:cubicBezTo>
                    <a:pt x="119" y="192"/>
                    <a:pt x="60" y="279"/>
                    <a:pt x="0" y="2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16" name="Freeform 560"/>
            <p:cNvSpPr>
              <a:spLocks/>
            </p:cNvSpPr>
            <p:nvPr/>
          </p:nvSpPr>
          <p:spPr bwMode="auto">
            <a:xfrm>
              <a:off x="7424738" y="2428644"/>
              <a:ext cx="508000" cy="949325"/>
            </a:xfrm>
            <a:custGeom>
              <a:avLst/>
              <a:gdLst>
                <a:gd name="T0" fmla="*/ 508000 w 255"/>
                <a:gd name="T1" fmla="*/ 579148 h 477"/>
                <a:gd name="T2" fmla="*/ 197224 w 255"/>
                <a:gd name="T3" fmla="*/ 579148 h 477"/>
                <a:gd name="T4" fmla="*/ 314761 w 255"/>
                <a:gd name="T5" fmla="*/ 875688 h 477"/>
                <a:gd name="T6" fmla="*/ 183278 w 255"/>
                <a:gd name="T7" fmla="*/ 949325 h 477"/>
                <a:gd name="T8" fmla="*/ 5976 w 255"/>
                <a:gd name="T9" fmla="*/ 593079 h 477"/>
                <a:gd name="T10" fmla="*/ 13945 w 255"/>
                <a:gd name="T11" fmla="*/ 252755 h 477"/>
                <a:gd name="T12" fmla="*/ 191247 w 255"/>
                <a:gd name="T13" fmla="*/ 5971 h 477"/>
                <a:gd name="T14" fmla="*/ 229098 w 255"/>
                <a:gd name="T15" fmla="*/ 5971 h 477"/>
                <a:gd name="T16" fmla="*/ 404408 w 255"/>
                <a:gd name="T17" fmla="*/ 320422 h 477"/>
                <a:gd name="T18" fmla="*/ 508000 w 255"/>
                <a:gd name="T19" fmla="*/ 579148 h 4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7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2" y="477"/>
                    <a:pt x="92" y="477"/>
                    <a:pt x="92" y="477"/>
                  </a:cubicBezTo>
                  <a:cubicBezTo>
                    <a:pt x="92" y="477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4" y="114"/>
                    <a:pt x="87" y="5"/>
                    <a:pt x="96" y="3"/>
                  </a:cubicBezTo>
                  <a:cubicBezTo>
                    <a:pt x="106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17" name="Freeform 561"/>
            <p:cNvSpPr>
              <a:spLocks/>
            </p:cNvSpPr>
            <p:nvPr/>
          </p:nvSpPr>
          <p:spPr bwMode="auto">
            <a:xfrm>
              <a:off x="7583488" y="2696931"/>
              <a:ext cx="42862" cy="160338"/>
            </a:xfrm>
            <a:custGeom>
              <a:avLst/>
              <a:gdLst>
                <a:gd name="T0" fmla="*/ 24493 w 21"/>
                <a:gd name="T1" fmla="*/ 0 h 80"/>
                <a:gd name="T2" fmla="*/ 42862 w 21"/>
                <a:gd name="T3" fmla="*/ 96203 h 80"/>
                <a:gd name="T4" fmla="*/ 42862 w 21"/>
                <a:gd name="T5" fmla="*/ 126266 h 80"/>
                <a:gd name="T6" fmla="*/ 24493 w 21"/>
                <a:gd name="T7" fmla="*/ 64135 h 80"/>
                <a:gd name="T8" fmla="*/ 14287 w 21"/>
                <a:gd name="T9" fmla="*/ 160338 h 80"/>
                <a:gd name="T10" fmla="*/ 24493 w 21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80">
                  <a:moveTo>
                    <a:pt x="12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15" y="25"/>
                    <a:pt x="12" y="32"/>
                  </a:cubicBezTo>
                  <a:cubicBezTo>
                    <a:pt x="10" y="38"/>
                    <a:pt x="7" y="80"/>
                    <a:pt x="7" y="80"/>
                  </a:cubicBezTo>
                  <a:cubicBezTo>
                    <a:pt x="7" y="80"/>
                    <a:pt x="0" y="24"/>
                    <a:pt x="12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18" name="Freeform 562"/>
            <p:cNvSpPr>
              <a:spLocks/>
            </p:cNvSpPr>
            <p:nvPr/>
          </p:nvSpPr>
          <p:spPr bwMode="auto">
            <a:xfrm>
              <a:off x="7599363" y="2728681"/>
              <a:ext cx="53975" cy="279400"/>
            </a:xfrm>
            <a:custGeom>
              <a:avLst/>
              <a:gdLst>
                <a:gd name="T0" fmla="*/ 22225 w 34"/>
                <a:gd name="T1" fmla="*/ 279400 h 176"/>
                <a:gd name="T2" fmla="*/ 0 w 34"/>
                <a:gd name="T3" fmla="*/ 115888 h 176"/>
                <a:gd name="T4" fmla="*/ 0 w 34"/>
                <a:gd name="T5" fmla="*/ 0 h 176"/>
                <a:gd name="T6" fmla="*/ 22225 w 34"/>
                <a:gd name="T7" fmla="*/ 47625 h 176"/>
                <a:gd name="T8" fmla="*/ 53975 w 34"/>
                <a:gd name="T9" fmla="*/ 279400 h 176"/>
                <a:gd name="T10" fmla="*/ 22225 w 34"/>
                <a:gd name="T11" fmla="*/ 27940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19" name="Freeform 563"/>
            <p:cNvSpPr>
              <a:spLocks/>
            </p:cNvSpPr>
            <p:nvPr/>
          </p:nvSpPr>
          <p:spPr bwMode="auto">
            <a:xfrm>
              <a:off x="7612063" y="3308119"/>
              <a:ext cx="133350" cy="90488"/>
            </a:xfrm>
            <a:custGeom>
              <a:avLst/>
              <a:gdLst>
                <a:gd name="T0" fmla="*/ 123825 w 84"/>
                <a:gd name="T1" fmla="*/ 0 h 57"/>
                <a:gd name="T2" fmla="*/ 133350 w 84"/>
                <a:gd name="T3" fmla="*/ 22225 h 57"/>
                <a:gd name="T4" fmla="*/ 28575 w 84"/>
                <a:gd name="T5" fmla="*/ 80963 h 57"/>
                <a:gd name="T6" fmla="*/ 9525 w 84"/>
                <a:gd name="T7" fmla="*/ 90488 h 57"/>
                <a:gd name="T8" fmla="*/ 0 w 84"/>
                <a:gd name="T9" fmla="*/ 68263 h 57"/>
                <a:gd name="T10" fmla="*/ 123825 w 84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4" h="57">
                  <a:moveTo>
                    <a:pt x="78" y="0"/>
                  </a:moveTo>
                  <a:lnTo>
                    <a:pt x="84" y="14"/>
                  </a:lnTo>
                  <a:lnTo>
                    <a:pt x="18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20" name="Freeform 564"/>
            <p:cNvSpPr>
              <a:spLocks/>
            </p:cNvSpPr>
            <p:nvPr/>
          </p:nvSpPr>
          <p:spPr bwMode="auto">
            <a:xfrm>
              <a:off x="7645400" y="3341456"/>
              <a:ext cx="206375" cy="354013"/>
            </a:xfrm>
            <a:custGeom>
              <a:avLst/>
              <a:gdLst>
                <a:gd name="T0" fmla="*/ 0 w 103"/>
                <a:gd name="T1" fmla="*/ 43754 h 178"/>
                <a:gd name="T2" fmla="*/ 46084 w 103"/>
                <a:gd name="T3" fmla="*/ 147174 h 178"/>
                <a:gd name="T4" fmla="*/ 78142 w 103"/>
                <a:gd name="T5" fmla="*/ 298326 h 178"/>
                <a:gd name="T6" fmla="*/ 170309 w 103"/>
                <a:gd name="T7" fmla="*/ 346058 h 178"/>
                <a:gd name="T8" fmla="*/ 204371 w 103"/>
                <a:gd name="T9" fmla="*/ 222750 h 178"/>
                <a:gd name="T10" fmla="*/ 168306 w 103"/>
                <a:gd name="T11" fmla="*/ 87509 h 178"/>
                <a:gd name="T12" fmla="*/ 100182 w 103"/>
                <a:gd name="T13" fmla="*/ 25855 h 178"/>
                <a:gd name="T14" fmla="*/ 82149 w 103"/>
                <a:gd name="T15" fmla="*/ 0 h 178"/>
                <a:gd name="T16" fmla="*/ 0 w 103"/>
                <a:gd name="T17" fmla="*/ 43754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0" y="22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39" y="150"/>
                  </a:cubicBezTo>
                  <a:cubicBezTo>
                    <a:pt x="44" y="155"/>
                    <a:pt x="79" y="178"/>
                    <a:pt x="85" y="174"/>
                  </a:cubicBezTo>
                  <a:cubicBezTo>
                    <a:pt x="91" y="169"/>
                    <a:pt x="103" y="121"/>
                    <a:pt x="102" y="112"/>
                  </a:cubicBezTo>
                  <a:cubicBezTo>
                    <a:pt x="101" y="103"/>
                    <a:pt x="90" y="51"/>
                    <a:pt x="84" y="44"/>
                  </a:cubicBezTo>
                  <a:cubicBezTo>
                    <a:pt x="77" y="36"/>
                    <a:pt x="54" y="15"/>
                    <a:pt x="50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21" name="Freeform 565"/>
            <p:cNvSpPr>
              <a:spLocks/>
            </p:cNvSpPr>
            <p:nvPr/>
          </p:nvSpPr>
          <p:spPr bwMode="auto">
            <a:xfrm>
              <a:off x="7810500" y="2704869"/>
              <a:ext cx="242887" cy="303213"/>
            </a:xfrm>
            <a:custGeom>
              <a:avLst/>
              <a:gdLst>
                <a:gd name="T0" fmla="*/ 121444 w 122"/>
                <a:gd name="T1" fmla="*/ 41891 h 152"/>
                <a:gd name="T2" fmla="*/ 0 w 122"/>
                <a:gd name="T3" fmla="*/ 0 h 152"/>
                <a:gd name="T4" fmla="*/ 121444 w 122"/>
                <a:gd name="T5" fmla="*/ 303213 h 152"/>
                <a:gd name="T6" fmla="*/ 242887 w 122"/>
                <a:gd name="T7" fmla="*/ 0 h 152"/>
                <a:gd name="T8" fmla="*/ 121444 w 122"/>
                <a:gd name="T9" fmla="*/ 41891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22" name="Freeform 566"/>
            <p:cNvSpPr>
              <a:spLocks/>
            </p:cNvSpPr>
            <p:nvPr/>
          </p:nvSpPr>
          <p:spPr bwMode="auto">
            <a:xfrm>
              <a:off x="7645400" y="2415944"/>
              <a:ext cx="574675" cy="393700"/>
            </a:xfrm>
            <a:custGeom>
              <a:avLst/>
              <a:gdLst>
                <a:gd name="T0" fmla="*/ 560707 w 288"/>
                <a:gd name="T1" fmla="*/ 0 h 197"/>
                <a:gd name="T2" fmla="*/ 534767 w 288"/>
                <a:gd name="T3" fmla="*/ 0 h 197"/>
                <a:gd name="T4" fmla="*/ 524790 w 288"/>
                <a:gd name="T5" fmla="*/ 103921 h 197"/>
                <a:gd name="T6" fmla="*/ 287338 w 288"/>
                <a:gd name="T7" fmla="*/ 289779 h 197"/>
                <a:gd name="T8" fmla="*/ 49885 w 288"/>
                <a:gd name="T9" fmla="*/ 103921 h 197"/>
                <a:gd name="T10" fmla="*/ 39908 w 288"/>
                <a:gd name="T11" fmla="*/ 0 h 197"/>
                <a:gd name="T12" fmla="*/ 13968 w 288"/>
                <a:gd name="T13" fmla="*/ 0 h 197"/>
                <a:gd name="T14" fmla="*/ 13968 w 288"/>
                <a:gd name="T15" fmla="*/ 99924 h 197"/>
                <a:gd name="T16" fmla="*/ 59862 w 288"/>
                <a:gd name="T17" fmla="*/ 133898 h 197"/>
                <a:gd name="T18" fmla="*/ 109747 w 288"/>
                <a:gd name="T19" fmla="*/ 269794 h 197"/>
                <a:gd name="T20" fmla="*/ 287338 w 288"/>
                <a:gd name="T21" fmla="*/ 393700 h 197"/>
                <a:gd name="T22" fmla="*/ 464928 w 288"/>
                <a:gd name="T23" fmla="*/ 269794 h 197"/>
                <a:gd name="T24" fmla="*/ 514813 w 288"/>
                <a:gd name="T25" fmla="*/ 133898 h 197"/>
                <a:gd name="T26" fmla="*/ 560707 w 288"/>
                <a:gd name="T27" fmla="*/ 99924 h 197"/>
                <a:gd name="T28" fmla="*/ 560707 w 288"/>
                <a:gd name="T29" fmla="*/ 0 h 1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8" h="197">
                  <a:moveTo>
                    <a:pt x="281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5" y="145"/>
                    <a:pt x="144" y="145"/>
                  </a:cubicBezTo>
                  <a:cubicBezTo>
                    <a:pt x="104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1"/>
                    <a:pt x="7" y="50"/>
                  </a:cubicBezTo>
                  <a:cubicBezTo>
                    <a:pt x="9" y="59"/>
                    <a:pt x="30" y="67"/>
                    <a:pt x="30" y="67"/>
                  </a:cubicBezTo>
                  <a:cubicBezTo>
                    <a:pt x="30" y="67"/>
                    <a:pt x="47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1" y="50"/>
                  </a:cubicBezTo>
                  <a:cubicBezTo>
                    <a:pt x="282" y="41"/>
                    <a:pt x="288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23" name="Freeform 567"/>
            <p:cNvSpPr>
              <a:spLocks/>
            </p:cNvSpPr>
            <p:nvPr/>
          </p:nvSpPr>
          <p:spPr bwMode="auto">
            <a:xfrm>
              <a:off x="7685088" y="2138131"/>
              <a:ext cx="315912" cy="590550"/>
            </a:xfrm>
            <a:custGeom>
              <a:avLst/>
              <a:gdLst>
                <a:gd name="T0" fmla="*/ 161955 w 158"/>
                <a:gd name="T1" fmla="*/ 534875 h 297"/>
                <a:gd name="T2" fmla="*/ 161955 w 158"/>
                <a:gd name="T3" fmla="*/ 534875 h 297"/>
                <a:gd name="T4" fmla="*/ 9997 w 158"/>
                <a:gd name="T5" fmla="*/ 381770 h 297"/>
                <a:gd name="T6" fmla="*/ 0 w 158"/>
                <a:gd name="T7" fmla="*/ 278374 h 297"/>
                <a:gd name="T8" fmla="*/ 25993 w 158"/>
                <a:gd name="T9" fmla="*/ 83512 h 297"/>
                <a:gd name="T10" fmla="*/ 247931 w 158"/>
                <a:gd name="T11" fmla="*/ 0 h 297"/>
                <a:gd name="T12" fmla="*/ 247931 w 158"/>
                <a:gd name="T13" fmla="*/ 534875 h 297"/>
                <a:gd name="T14" fmla="*/ 315912 w 158"/>
                <a:gd name="T15" fmla="*/ 590550 h 297"/>
                <a:gd name="T16" fmla="*/ 161955 w 158"/>
                <a:gd name="T17" fmla="*/ 534875 h 29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" h="297">
                  <a:moveTo>
                    <a:pt x="81" y="269"/>
                  </a:moveTo>
                  <a:cubicBezTo>
                    <a:pt x="81" y="269"/>
                    <a:pt x="81" y="269"/>
                    <a:pt x="81" y="269"/>
                  </a:cubicBezTo>
                  <a:cubicBezTo>
                    <a:pt x="39" y="242"/>
                    <a:pt x="5" y="192"/>
                    <a:pt x="5" y="1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1" y="73"/>
                    <a:pt x="13" y="42"/>
                  </a:cubicBezTo>
                  <a:cubicBezTo>
                    <a:pt x="24" y="12"/>
                    <a:pt x="118" y="0"/>
                    <a:pt x="124" y="0"/>
                  </a:cubicBezTo>
                  <a:cubicBezTo>
                    <a:pt x="124" y="269"/>
                    <a:pt x="124" y="269"/>
                    <a:pt x="124" y="269"/>
                  </a:cubicBezTo>
                  <a:cubicBezTo>
                    <a:pt x="124" y="281"/>
                    <a:pt x="158" y="297"/>
                    <a:pt x="158" y="297"/>
                  </a:cubicBezTo>
                  <a:cubicBezTo>
                    <a:pt x="115" y="293"/>
                    <a:pt x="84" y="270"/>
                    <a:pt x="81" y="269"/>
                  </a:cubicBezTo>
                  <a:close/>
                </a:path>
              </a:pathLst>
            </a:custGeom>
            <a:solidFill>
              <a:srgbClr val="6D4B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24" name="Freeform 568"/>
            <p:cNvSpPr>
              <a:spLocks/>
            </p:cNvSpPr>
            <p:nvPr/>
          </p:nvSpPr>
          <p:spPr bwMode="auto">
            <a:xfrm>
              <a:off x="10791825" y="3220806"/>
              <a:ext cx="677862" cy="615950"/>
            </a:xfrm>
            <a:custGeom>
              <a:avLst/>
              <a:gdLst>
                <a:gd name="T0" fmla="*/ 677862 w 427"/>
                <a:gd name="T1" fmla="*/ 395288 h 388"/>
                <a:gd name="T2" fmla="*/ 454025 w 427"/>
                <a:gd name="T3" fmla="*/ 615950 h 388"/>
                <a:gd name="T4" fmla="*/ 334962 w 427"/>
                <a:gd name="T5" fmla="*/ 615950 h 388"/>
                <a:gd name="T6" fmla="*/ 0 w 427"/>
                <a:gd name="T7" fmla="*/ 282575 h 388"/>
                <a:gd name="T8" fmla="*/ 285750 w 427"/>
                <a:gd name="T9" fmla="*/ 0 h 388"/>
                <a:gd name="T10" fmla="*/ 677862 w 427"/>
                <a:gd name="T11" fmla="*/ 395288 h 3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7" h="388">
                  <a:moveTo>
                    <a:pt x="427" y="249"/>
                  </a:moveTo>
                  <a:lnTo>
                    <a:pt x="286" y="388"/>
                  </a:lnTo>
                  <a:lnTo>
                    <a:pt x="211" y="388"/>
                  </a:lnTo>
                  <a:lnTo>
                    <a:pt x="0" y="178"/>
                  </a:lnTo>
                  <a:lnTo>
                    <a:pt x="180" y="0"/>
                  </a:lnTo>
                  <a:lnTo>
                    <a:pt x="427" y="249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25" name="Freeform 569"/>
            <p:cNvSpPr>
              <a:spLocks/>
            </p:cNvSpPr>
            <p:nvPr/>
          </p:nvSpPr>
          <p:spPr bwMode="auto">
            <a:xfrm>
              <a:off x="11126787" y="3776431"/>
              <a:ext cx="119062" cy="60325"/>
            </a:xfrm>
            <a:custGeom>
              <a:avLst/>
              <a:gdLst>
                <a:gd name="T0" fmla="*/ 119062 w 75"/>
                <a:gd name="T1" fmla="*/ 60325 h 38"/>
                <a:gd name="T2" fmla="*/ 60325 w 75"/>
                <a:gd name="T3" fmla="*/ 0 h 38"/>
                <a:gd name="T4" fmla="*/ 0 w 75"/>
                <a:gd name="T5" fmla="*/ 60325 h 38"/>
                <a:gd name="T6" fmla="*/ 119062 w 75"/>
                <a:gd name="T7" fmla="*/ 60325 h 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26" name="Freeform 570"/>
            <p:cNvSpPr>
              <a:spLocks/>
            </p:cNvSpPr>
            <p:nvPr/>
          </p:nvSpPr>
          <p:spPr bwMode="auto">
            <a:xfrm>
              <a:off x="11122025" y="3539894"/>
              <a:ext cx="239712" cy="239713"/>
            </a:xfrm>
            <a:custGeom>
              <a:avLst/>
              <a:gdLst>
                <a:gd name="T0" fmla="*/ 3995 w 120"/>
                <a:gd name="T1" fmla="*/ 225730 h 120"/>
                <a:gd name="T2" fmla="*/ 225729 w 120"/>
                <a:gd name="T3" fmla="*/ 3995 h 120"/>
                <a:gd name="T4" fmla="*/ 237714 w 120"/>
                <a:gd name="T5" fmla="*/ 3995 h 120"/>
                <a:gd name="T6" fmla="*/ 237714 w 120"/>
                <a:gd name="T7" fmla="*/ 15981 h 120"/>
                <a:gd name="T8" fmla="*/ 13983 w 120"/>
                <a:gd name="T9" fmla="*/ 237715 h 120"/>
                <a:gd name="T10" fmla="*/ 3995 w 120"/>
                <a:gd name="T11" fmla="*/ 237715 h 120"/>
                <a:gd name="T12" fmla="*/ 3995 w 120"/>
                <a:gd name="T13" fmla="*/ 22573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27" name="Freeform 571"/>
            <p:cNvSpPr>
              <a:spLocks/>
            </p:cNvSpPr>
            <p:nvPr/>
          </p:nvSpPr>
          <p:spPr bwMode="auto">
            <a:xfrm>
              <a:off x="11096625" y="3514494"/>
              <a:ext cx="239712" cy="238125"/>
            </a:xfrm>
            <a:custGeom>
              <a:avLst/>
              <a:gdLst>
                <a:gd name="T0" fmla="*/ 1998 w 120"/>
                <a:gd name="T1" fmla="*/ 224234 h 120"/>
                <a:gd name="T2" fmla="*/ 223731 w 120"/>
                <a:gd name="T3" fmla="*/ 1984 h 120"/>
                <a:gd name="T4" fmla="*/ 235717 w 120"/>
                <a:gd name="T5" fmla="*/ 1984 h 120"/>
                <a:gd name="T6" fmla="*/ 235717 w 120"/>
                <a:gd name="T7" fmla="*/ 13891 h 120"/>
                <a:gd name="T8" fmla="*/ 13983 w 120"/>
                <a:gd name="T9" fmla="*/ 234156 h 120"/>
                <a:gd name="T10" fmla="*/ 1998 w 120"/>
                <a:gd name="T11" fmla="*/ 234156 h 120"/>
                <a:gd name="T12" fmla="*/ 1998 w 120"/>
                <a:gd name="T13" fmla="*/ 224234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1"/>
                    <a:pt x="112" y="1"/>
                    <a:pt x="112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5" y="120"/>
                    <a:pt x="3" y="120"/>
                    <a:pt x="1" y="118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28" name="Freeform 572"/>
            <p:cNvSpPr>
              <a:spLocks/>
            </p:cNvSpPr>
            <p:nvPr/>
          </p:nvSpPr>
          <p:spPr bwMode="auto">
            <a:xfrm>
              <a:off x="11020425" y="3439881"/>
              <a:ext cx="241300" cy="239713"/>
            </a:xfrm>
            <a:custGeom>
              <a:avLst/>
              <a:gdLst>
                <a:gd name="T0" fmla="*/ 3988 w 121"/>
                <a:gd name="T1" fmla="*/ 225730 h 120"/>
                <a:gd name="T2" fmla="*/ 227340 w 121"/>
                <a:gd name="T3" fmla="*/ 1998 h 120"/>
                <a:gd name="T4" fmla="*/ 237312 w 121"/>
                <a:gd name="T5" fmla="*/ 1998 h 120"/>
                <a:gd name="T6" fmla="*/ 239306 w 121"/>
                <a:gd name="T7" fmla="*/ 3995 h 120"/>
                <a:gd name="T8" fmla="*/ 239306 w 121"/>
                <a:gd name="T9" fmla="*/ 13983 h 120"/>
                <a:gd name="T10" fmla="*/ 13960 w 121"/>
                <a:gd name="T11" fmla="*/ 237715 h 120"/>
                <a:gd name="T12" fmla="*/ 5983 w 121"/>
                <a:gd name="T13" fmla="*/ 237715 h 120"/>
                <a:gd name="T14" fmla="*/ 3988 w 121"/>
                <a:gd name="T15" fmla="*/ 235718 h 120"/>
                <a:gd name="T16" fmla="*/ 3988 w 121"/>
                <a:gd name="T17" fmla="*/ 225730 h 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1" y="3"/>
                    <a:pt x="121" y="5"/>
                    <a:pt x="120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3" y="119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29" name="Freeform 573"/>
            <p:cNvSpPr>
              <a:spLocks/>
            </p:cNvSpPr>
            <p:nvPr/>
          </p:nvSpPr>
          <p:spPr bwMode="auto">
            <a:xfrm>
              <a:off x="10999787" y="3419244"/>
              <a:ext cx="239712" cy="238125"/>
            </a:xfrm>
            <a:custGeom>
              <a:avLst/>
              <a:gdLst>
                <a:gd name="T0" fmla="*/ 3962 w 121"/>
                <a:gd name="T1" fmla="*/ 224234 h 120"/>
                <a:gd name="T2" fmla="*/ 223863 w 121"/>
                <a:gd name="T3" fmla="*/ 1984 h 120"/>
                <a:gd name="T4" fmla="*/ 235750 w 121"/>
                <a:gd name="T5" fmla="*/ 1984 h 120"/>
                <a:gd name="T6" fmla="*/ 235750 w 121"/>
                <a:gd name="T7" fmla="*/ 13891 h 120"/>
                <a:gd name="T8" fmla="*/ 15849 w 121"/>
                <a:gd name="T9" fmla="*/ 234156 h 120"/>
                <a:gd name="T10" fmla="*/ 3962 w 121"/>
                <a:gd name="T11" fmla="*/ 234156 h 120"/>
                <a:gd name="T12" fmla="*/ 3962 w 121"/>
                <a:gd name="T13" fmla="*/ 224234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6" y="120"/>
                    <a:pt x="4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30" name="Freeform 574"/>
            <p:cNvSpPr>
              <a:spLocks/>
            </p:cNvSpPr>
            <p:nvPr/>
          </p:nvSpPr>
          <p:spPr bwMode="auto">
            <a:xfrm>
              <a:off x="10975975" y="3392256"/>
              <a:ext cx="238125" cy="239713"/>
            </a:xfrm>
            <a:custGeom>
              <a:avLst/>
              <a:gdLst>
                <a:gd name="T0" fmla="*/ 3969 w 120"/>
                <a:gd name="T1" fmla="*/ 225730 h 120"/>
                <a:gd name="T2" fmla="*/ 224234 w 120"/>
                <a:gd name="T3" fmla="*/ 3995 h 120"/>
                <a:gd name="T4" fmla="*/ 236141 w 120"/>
                <a:gd name="T5" fmla="*/ 3995 h 120"/>
                <a:gd name="T6" fmla="*/ 236141 w 120"/>
                <a:gd name="T7" fmla="*/ 15981 h 120"/>
                <a:gd name="T8" fmla="*/ 13891 w 120"/>
                <a:gd name="T9" fmla="*/ 237715 h 120"/>
                <a:gd name="T10" fmla="*/ 3969 w 120"/>
                <a:gd name="T11" fmla="*/ 237715 h 120"/>
                <a:gd name="T12" fmla="*/ 3969 w 120"/>
                <a:gd name="T13" fmla="*/ 22573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31" name="Freeform 575"/>
            <p:cNvSpPr>
              <a:spLocks/>
            </p:cNvSpPr>
            <p:nvPr/>
          </p:nvSpPr>
          <p:spPr bwMode="auto">
            <a:xfrm>
              <a:off x="10920412" y="3336694"/>
              <a:ext cx="238125" cy="241300"/>
            </a:xfrm>
            <a:custGeom>
              <a:avLst/>
              <a:gdLst>
                <a:gd name="T0" fmla="*/ 3969 w 120"/>
                <a:gd name="T1" fmla="*/ 225346 h 121"/>
                <a:gd name="T2" fmla="*/ 224234 w 120"/>
                <a:gd name="T3" fmla="*/ 3988 h 121"/>
                <a:gd name="T4" fmla="*/ 236141 w 120"/>
                <a:gd name="T5" fmla="*/ 3988 h 121"/>
                <a:gd name="T6" fmla="*/ 236141 w 120"/>
                <a:gd name="T7" fmla="*/ 15954 h 121"/>
                <a:gd name="T8" fmla="*/ 13891 w 120"/>
                <a:gd name="T9" fmla="*/ 237312 h 121"/>
                <a:gd name="T10" fmla="*/ 3969 w 120"/>
                <a:gd name="T11" fmla="*/ 237312 h 121"/>
                <a:gd name="T12" fmla="*/ 3969 w 120"/>
                <a:gd name="T13" fmla="*/ 225346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1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1"/>
                    <a:pt x="3" y="121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32" name="Freeform 576"/>
            <p:cNvSpPr>
              <a:spLocks/>
            </p:cNvSpPr>
            <p:nvPr/>
          </p:nvSpPr>
          <p:spPr bwMode="auto">
            <a:xfrm>
              <a:off x="10891837" y="3308119"/>
              <a:ext cx="238125" cy="239713"/>
            </a:xfrm>
            <a:custGeom>
              <a:avLst/>
              <a:gdLst>
                <a:gd name="T0" fmla="*/ 1984 w 120"/>
                <a:gd name="T1" fmla="*/ 225730 h 120"/>
                <a:gd name="T2" fmla="*/ 224234 w 120"/>
                <a:gd name="T3" fmla="*/ 1998 h 120"/>
                <a:gd name="T4" fmla="*/ 234156 w 120"/>
                <a:gd name="T5" fmla="*/ 1998 h 120"/>
                <a:gd name="T6" fmla="*/ 234156 w 120"/>
                <a:gd name="T7" fmla="*/ 13983 h 120"/>
                <a:gd name="T8" fmla="*/ 13891 w 120"/>
                <a:gd name="T9" fmla="*/ 237715 h 120"/>
                <a:gd name="T10" fmla="*/ 1984 w 120"/>
                <a:gd name="T11" fmla="*/ 237715 h 120"/>
                <a:gd name="T12" fmla="*/ 1984 w 120"/>
                <a:gd name="T13" fmla="*/ 22573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33" name="Freeform 577"/>
            <p:cNvSpPr>
              <a:spLocks/>
            </p:cNvSpPr>
            <p:nvPr/>
          </p:nvSpPr>
          <p:spPr bwMode="auto">
            <a:xfrm>
              <a:off x="10631487" y="3362094"/>
              <a:ext cx="676275" cy="615950"/>
            </a:xfrm>
            <a:custGeom>
              <a:avLst/>
              <a:gdLst>
                <a:gd name="T0" fmla="*/ 676275 w 426"/>
                <a:gd name="T1" fmla="*/ 393700 h 388"/>
                <a:gd name="T2" fmla="*/ 454025 w 426"/>
                <a:gd name="T3" fmla="*/ 615950 h 388"/>
                <a:gd name="T4" fmla="*/ 331788 w 426"/>
                <a:gd name="T5" fmla="*/ 615950 h 388"/>
                <a:gd name="T6" fmla="*/ 0 w 426"/>
                <a:gd name="T7" fmla="*/ 284163 h 388"/>
                <a:gd name="T8" fmla="*/ 282575 w 426"/>
                <a:gd name="T9" fmla="*/ 0 h 388"/>
                <a:gd name="T10" fmla="*/ 676275 w 426"/>
                <a:gd name="T11" fmla="*/ 393700 h 3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6" h="388">
                  <a:moveTo>
                    <a:pt x="426" y="248"/>
                  </a:moveTo>
                  <a:lnTo>
                    <a:pt x="286" y="388"/>
                  </a:lnTo>
                  <a:lnTo>
                    <a:pt x="209" y="388"/>
                  </a:lnTo>
                  <a:lnTo>
                    <a:pt x="0" y="179"/>
                  </a:lnTo>
                  <a:lnTo>
                    <a:pt x="178" y="0"/>
                  </a:lnTo>
                  <a:lnTo>
                    <a:pt x="426" y="24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34" name="Freeform 578"/>
            <p:cNvSpPr>
              <a:spLocks/>
            </p:cNvSpPr>
            <p:nvPr/>
          </p:nvSpPr>
          <p:spPr bwMode="auto">
            <a:xfrm>
              <a:off x="10963275" y="3917719"/>
              <a:ext cx="122237" cy="60325"/>
            </a:xfrm>
            <a:custGeom>
              <a:avLst/>
              <a:gdLst>
                <a:gd name="T0" fmla="*/ 122237 w 77"/>
                <a:gd name="T1" fmla="*/ 60325 h 38"/>
                <a:gd name="T2" fmla="*/ 61912 w 77"/>
                <a:gd name="T3" fmla="*/ 0 h 38"/>
                <a:gd name="T4" fmla="*/ 0 w 77"/>
                <a:gd name="T5" fmla="*/ 60325 h 38"/>
                <a:gd name="T6" fmla="*/ 122237 w 77"/>
                <a:gd name="T7" fmla="*/ 60325 h 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" h="38">
                  <a:moveTo>
                    <a:pt x="77" y="38"/>
                  </a:moveTo>
                  <a:lnTo>
                    <a:pt x="39" y="0"/>
                  </a:lnTo>
                  <a:lnTo>
                    <a:pt x="0" y="38"/>
                  </a:lnTo>
                  <a:lnTo>
                    <a:pt x="77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35" name="Freeform 579"/>
            <p:cNvSpPr>
              <a:spLocks/>
            </p:cNvSpPr>
            <p:nvPr/>
          </p:nvSpPr>
          <p:spPr bwMode="auto">
            <a:xfrm>
              <a:off x="10960100" y="3681181"/>
              <a:ext cx="239712" cy="239713"/>
            </a:xfrm>
            <a:custGeom>
              <a:avLst/>
              <a:gdLst>
                <a:gd name="T0" fmla="*/ 3962 w 121"/>
                <a:gd name="T1" fmla="*/ 225730 h 120"/>
                <a:gd name="T2" fmla="*/ 223863 w 121"/>
                <a:gd name="T3" fmla="*/ 3995 h 120"/>
                <a:gd name="T4" fmla="*/ 235750 w 121"/>
                <a:gd name="T5" fmla="*/ 3995 h 120"/>
                <a:gd name="T6" fmla="*/ 235750 w 121"/>
                <a:gd name="T7" fmla="*/ 13983 h 120"/>
                <a:gd name="T8" fmla="*/ 15849 w 121"/>
                <a:gd name="T9" fmla="*/ 237715 h 120"/>
                <a:gd name="T10" fmla="*/ 3962 w 121"/>
                <a:gd name="T11" fmla="*/ 237715 h 120"/>
                <a:gd name="T12" fmla="*/ 3962 w 121"/>
                <a:gd name="T13" fmla="*/ 22573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36" name="Freeform 580"/>
            <p:cNvSpPr>
              <a:spLocks/>
            </p:cNvSpPr>
            <p:nvPr/>
          </p:nvSpPr>
          <p:spPr bwMode="auto">
            <a:xfrm>
              <a:off x="10933112" y="3655781"/>
              <a:ext cx="239712" cy="238125"/>
            </a:xfrm>
            <a:custGeom>
              <a:avLst/>
              <a:gdLst>
                <a:gd name="T0" fmla="*/ 3995 w 120"/>
                <a:gd name="T1" fmla="*/ 222250 h 120"/>
                <a:gd name="T2" fmla="*/ 225729 w 120"/>
                <a:gd name="T3" fmla="*/ 1984 h 120"/>
                <a:gd name="T4" fmla="*/ 237714 w 120"/>
                <a:gd name="T5" fmla="*/ 1984 h 120"/>
                <a:gd name="T6" fmla="*/ 237714 w 120"/>
                <a:gd name="T7" fmla="*/ 13891 h 120"/>
                <a:gd name="T8" fmla="*/ 13983 w 120"/>
                <a:gd name="T9" fmla="*/ 234156 h 120"/>
                <a:gd name="T10" fmla="*/ 3995 w 120"/>
                <a:gd name="T11" fmla="*/ 234156 h 120"/>
                <a:gd name="T12" fmla="*/ 3995 w 120"/>
                <a:gd name="T13" fmla="*/ 22225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37" name="Freeform 581"/>
            <p:cNvSpPr>
              <a:spLocks/>
            </p:cNvSpPr>
            <p:nvPr/>
          </p:nvSpPr>
          <p:spPr bwMode="auto">
            <a:xfrm>
              <a:off x="10860087" y="3581169"/>
              <a:ext cx="241300" cy="239713"/>
            </a:xfrm>
            <a:custGeom>
              <a:avLst/>
              <a:gdLst>
                <a:gd name="T0" fmla="*/ 1994 w 121"/>
                <a:gd name="T1" fmla="*/ 225730 h 120"/>
                <a:gd name="T2" fmla="*/ 227340 w 121"/>
                <a:gd name="T3" fmla="*/ 1998 h 120"/>
                <a:gd name="T4" fmla="*/ 235317 w 121"/>
                <a:gd name="T5" fmla="*/ 1998 h 120"/>
                <a:gd name="T6" fmla="*/ 237312 w 121"/>
                <a:gd name="T7" fmla="*/ 3995 h 120"/>
                <a:gd name="T8" fmla="*/ 237312 w 121"/>
                <a:gd name="T9" fmla="*/ 13983 h 120"/>
                <a:gd name="T10" fmla="*/ 13960 w 121"/>
                <a:gd name="T11" fmla="*/ 237715 h 120"/>
                <a:gd name="T12" fmla="*/ 3988 w 121"/>
                <a:gd name="T13" fmla="*/ 237715 h 120"/>
                <a:gd name="T14" fmla="*/ 1994 w 121"/>
                <a:gd name="T15" fmla="*/ 235718 h 120"/>
                <a:gd name="T16" fmla="*/ 1994 w 121"/>
                <a:gd name="T17" fmla="*/ 225730 h 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1" h="120">
                  <a:moveTo>
                    <a:pt x="1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7" y="0"/>
                    <a:pt x="118" y="1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38" name="Freeform 583"/>
            <p:cNvSpPr>
              <a:spLocks/>
            </p:cNvSpPr>
            <p:nvPr/>
          </p:nvSpPr>
          <p:spPr bwMode="auto">
            <a:xfrm>
              <a:off x="10837863" y="3560531"/>
              <a:ext cx="239712" cy="238125"/>
            </a:xfrm>
            <a:custGeom>
              <a:avLst/>
              <a:gdLst>
                <a:gd name="T0" fmla="*/ 3995 w 120"/>
                <a:gd name="T1" fmla="*/ 222250 h 120"/>
                <a:gd name="T2" fmla="*/ 225729 w 120"/>
                <a:gd name="T3" fmla="*/ 1984 h 120"/>
                <a:gd name="T4" fmla="*/ 237714 w 120"/>
                <a:gd name="T5" fmla="*/ 1984 h 120"/>
                <a:gd name="T6" fmla="*/ 237714 w 120"/>
                <a:gd name="T7" fmla="*/ 13891 h 120"/>
                <a:gd name="T8" fmla="*/ 13983 w 120"/>
                <a:gd name="T9" fmla="*/ 234156 h 120"/>
                <a:gd name="T10" fmla="*/ 3995 w 120"/>
                <a:gd name="T11" fmla="*/ 234156 h 120"/>
                <a:gd name="T12" fmla="*/ 3995 w 120"/>
                <a:gd name="T13" fmla="*/ 22225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39" name="Freeform 584"/>
            <p:cNvSpPr>
              <a:spLocks/>
            </p:cNvSpPr>
            <p:nvPr/>
          </p:nvSpPr>
          <p:spPr bwMode="auto">
            <a:xfrm>
              <a:off x="10812463" y="3533544"/>
              <a:ext cx="241300" cy="239713"/>
            </a:xfrm>
            <a:custGeom>
              <a:avLst/>
              <a:gdLst>
                <a:gd name="T0" fmla="*/ 3988 w 121"/>
                <a:gd name="T1" fmla="*/ 225730 h 120"/>
                <a:gd name="T2" fmla="*/ 225346 w 121"/>
                <a:gd name="T3" fmla="*/ 3995 h 120"/>
                <a:gd name="T4" fmla="*/ 237312 w 121"/>
                <a:gd name="T5" fmla="*/ 3995 h 120"/>
                <a:gd name="T6" fmla="*/ 237312 w 121"/>
                <a:gd name="T7" fmla="*/ 13983 h 120"/>
                <a:gd name="T8" fmla="*/ 15954 w 121"/>
                <a:gd name="T9" fmla="*/ 237715 h 120"/>
                <a:gd name="T10" fmla="*/ 3988 w 121"/>
                <a:gd name="T11" fmla="*/ 237715 h 120"/>
                <a:gd name="T12" fmla="*/ 3988 w 121"/>
                <a:gd name="T13" fmla="*/ 22573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40" name="Freeform 585"/>
            <p:cNvSpPr>
              <a:spLocks/>
            </p:cNvSpPr>
            <p:nvPr/>
          </p:nvSpPr>
          <p:spPr bwMode="auto">
            <a:xfrm>
              <a:off x="10758488" y="3477981"/>
              <a:ext cx="238125" cy="239713"/>
            </a:xfrm>
            <a:custGeom>
              <a:avLst/>
              <a:gdLst>
                <a:gd name="T0" fmla="*/ 1984 w 120"/>
                <a:gd name="T1" fmla="*/ 225730 h 120"/>
                <a:gd name="T2" fmla="*/ 222250 w 120"/>
                <a:gd name="T3" fmla="*/ 3995 h 120"/>
                <a:gd name="T4" fmla="*/ 234156 w 120"/>
                <a:gd name="T5" fmla="*/ 3995 h 120"/>
                <a:gd name="T6" fmla="*/ 234156 w 120"/>
                <a:gd name="T7" fmla="*/ 15981 h 120"/>
                <a:gd name="T8" fmla="*/ 13891 w 120"/>
                <a:gd name="T9" fmla="*/ 237715 h 120"/>
                <a:gd name="T10" fmla="*/ 1984 w 120"/>
                <a:gd name="T11" fmla="*/ 237715 h 120"/>
                <a:gd name="T12" fmla="*/ 1984 w 120"/>
                <a:gd name="T13" fmla="*/ 22573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2"/>
                    <a:pt x="112" y="2"/>
                    <a:pt x="112" y="2"/>
                  </a:cubicBezTo>
                  <a:cubicBezTo>
                    <a:pt x="114" y="0"/>
                    <a:pt x="117" y="0"/>
                    <a:pt x="118" y="2"/>
                  </a:cubicBezTo>
                  <a:cubicBezTo>
                    <a:pt x="120" y="3"/>
                    <a:pt x="120" y="6"/>
                    <a:pt x="118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41" name="Freeform 586"/>
            <p:cNvSpPr>
              <a:spLocks/>
            </p:cNvSpPr>
            <p:nvPr/>
          </p:nvSpPr>
          <p:spPr bwMode="auto">
            <a:xfrm>
              <a:off x="10728325" y="3450994"/>
              <a:ext cx="239712" cy="238125"/>
            </a:xfrm>
            <a:custGeom>
              <a:avLst/>
              <a:gdLst>
                <a:gd name="T0" fmla="*/ 3995 w 120"/>
                <a:gd name="T1" fmla="*/ 224234 h 120"/>
                <a:gd name="T2" fmla="*/ 225729 w 120"/>
                <a:gd name="T3" fmla="*/ 1984 h 120"/>
                <a:gd name="T4" fmla="*/ 237714 w 120"/>
                <a:gd name="T5" fmla="*/ 1984 h 120"/>
                <a:gd name="T6" fmla="*/ 237714 w 120"/>
                <a:gd name="T7" fmla="*/ 13891 h 120"/>
                <a:gd name="T8" fmla="*/ 13983 w 120"/>
                <a:gd name="T9" fmla="*/ 234156 h 120"/>
                <a:gd name="T10" fmla="*/ 3995 w 120"/>
                <a:gd name="T11" fmla="*/ 234156 h 120"/>
                <a:gd name="T12" fmla="*/ 3995 w 120"/>
                <a:gd name="T13" fmla="*/ 224234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42" name="Freeform 587"/>
            <p:cNvSpPr>
              <a:spLocks/>
            </p:cNvSpPr>
            <p:nvPr/>
          </p:nvSpPr>
          <p:spPr bwMode="auto">
            <a:xfrm>
              <a:off x="10553700" y="3258906"/>
              <a:ext cx="550862" cy="666750"/>
            </a:xfrm>
            <a:custGeom>
              <a:avLst/>
              <a:gdLst>
                <a:gd name="T0" fmla="*/ 336550 w 347"/>
                <a:gd name="T1" fmla="*/ 666750 h 420"/>
                <a:gd name="T2" fmla="*/ 46037 w 347"/>
                <a:gd name="T3" fmla="*/ 546100 h 420"/>
                <a:gd name="T4" fmla="*/ 0 w 347"/>
                <a:gd name="T5" fmla="*/ 434975 h 420"/>
                <a:gd name="T6" fmla="*/ 180975 w 347"/>
                <a:gd name="T7" fmla="*/ 0 h 420"/>
                <a:gd name="T8" fmla="*/ 550862 w 347"/>
                <a:gd name="T9" fmla="*/ 153988 h 420"/>
                <a:gd name="T10" fmla="*/ 336550 w 347"/>
                <a:gd name="T11" fmla="*/ 666750 h 4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7" h="420">
                  <a:moveTo>
                    <a:pt x="212" y="420"/>
                  </a:moveTo>
                  <a:lnTo>
                    <a:pt x="29" y="344"/>
                  </a:lnTo>
                  <a:lnTo>
                    <a:pt x="0" y="274"/>
                  </a:lnTo>
                  <a:lnTo>
                    <a:pt x="114" y="0"/>
                  </a:lnTo>
                  <a:lnTo>
                    <a:pt x="347" y="97"/>
                  </a:lnTo>
                  <a:lnTo>
                    <a:pt x="212" y="42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43" name="Freeform 588"/>
            <p:cNvSpPr>
              <a:spLocks/>
            </p:cNvSpPr>
            <p:nvPr/>
          </p:nvSpPr>
          <p:spPr bwMode="auto">
            <a:xfrm>
              <a:off x="10553700" y="3693881"/>
              <a:ext cx="79375" cy="111125"/>
            </a:xfrm>
            <a:custGeom>
              <a:avLst/>
              <a:gdLst>
                <a:gd name="T0" fmla="*/ 46038 w 50"/>
                <a:gd name="T1" fmla="*/ 111125 h 70"/>
                <a:gd name="T2" fmla="*/ 79375 w 50"/>
                <a:gd name="T3" fmla="*/ 31750 h 70"/>
                <a:gd name="T4" fmla="*/ 0 w 50"/>
                <a:gd name="T5" fmla="*/ 0 h 70"/>
                <a:gd name="T6" fmla="*/ 46038 w 50"/>
                <a:gd name="T7" fmla="*/ 111125 h 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70">
                  <a:moveTo>
                    <a:pt x="29" y="70"/>
                  </a:moveTo>
                  <a:lnTo>
                    <a:pt x="50" y="20"/>
                  </a:lnTo>
                  <a:lnTo>
                    <a:pt x="0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44" name="Freeform 589"/>
            <p:cNvSpPr>
              <a:spLocks/>
            </p:cNvSpPr>
            <p:nvPr/>
          </p:nvSpPr>
          <p:spPr bwMode="auto">
            <a:xfrm>
              <a:off x="10607675" y="3663719"/>
              <a:ext cx="307975" cy="139700"/>
            </a:xfrm>
            <a:custGeom>
              <a:avLst/>
              <a:gdLst>
                <a:gd name="T0" fmla="*/ 13909 w 155"/>
                <a:gd name="T1" fmla="*/ 1996 h 70"/>
                <a:gd name="T2" fmla="*/ 302014 w 155"/>
                <a:gd name="T3" fmla="*/ 121739 h 70"/>
                <a:gd name="T4" fmla="*/ 305988 w 155"/>
                <a:gd name="T5" fmla="*/ 133713 h 70"/>
                <a:gd name="T6" fmla="*/ 296053 w 155"/>
                <a:gd name="T7" fmla="*/ 137704 h 70"/>
                <a:gd name="T8" fmla="*/ 7948 w 155"/>
                <a:gd name="T9" fmla="*/ 15966 h 70"/>
                <a:gd name="T10" fmla="*/ 1987 w 155"/>
                <a:gd name="T11" fmla="*/ 5987 h 70"/>
                <a:gd name="T12" fmla="*/ 13909 w 155"/>
                <a:gd name="T13" fmla="*/ 1996 h 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5" h="70">
                  <a:moveTo>
                    <a:pt x="7" y="1"/>
                  </a:moveTo>
                  <a:cubicBezTo>
                    <a:pt x="152" y="61"/>
                    <a:pt x="152" y="61"/>
                    <a:pt x="152" y="61"/>
                  </a:cubicBezTo>
                  <a:cubicBezTo>
                    <a:pt x="154" y="62"/>
                    <a:pt x="155" y="65"/>
                    <a:pt x="154" y="67"/>
                  </a:cubicBezTo>
                  <a:cubicBezTo>
                    <a:pt x="153" y="69"/>
                    <a:pt x="151" y="70"/>
                    <a:pt x="149" y="6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45" name="Freeform 590"/>
            <p:cNvSpPr>
              <a:spLocks/>
            </p:cNvSpPr>
            <p:nvPr/>
          </p:nvSpPr>
          <p:spPr bwMode="auto">
            <a:xfrm>
              <a:off x="10623550" y="3630381"/>
              <a:ext cx="306387" cy="136525"/>
            </a:xfrm>
            <a:custGeom>
              <a:avLst/>
              <a:gdLst>
                <a:gd name="T0" fmla="*/ 11937 w 154"/>
                <a:gd name="T1" fmla="*/ 0 h 69"/>
                <a:gd name="T2" fmla="*/ 300418 w 154"/>
                <a:gd name="T3" fmla="*/ 120696 h 69"/>
                <a:gd name="T4" fmla="*/ 306387 w 154"/>
                <a:gd name="T5" fmla="*/ 130589 h 69"/>
                <a:gd name="T6" fmla="*/ 294450 w 154"/>
                <a:gd name="T7" fmla="*/ 134546 h 69"/>
                <a:gd name="T8" fmla="*/ 5969 w 154"/>
                <a:gd name="T9" fmla="*/ 15829 h 69"/>
                <a:gd name="T10" fmla="*/ 1990 w 154"/>
                <a:gd name="T11" fmla="*/ 5936 h 69"/>
                <a:gd name="T12" fmla="*/ 11937 w 154"/>
                <a:gd name="T13" fmla="*/ 0 h 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4" h="69">
                  <a:moveTo>
                    <a:pt x="6" y="0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46" name="Freeform 591"/>
            <p:cNvSpPr>
              <a:spLocks/>
            </p:cNvSpPr>
            <p:nvPr/>
          </p:nvSpPr>
          <p:spPr bwMode="auto">
            <a:xfrm>
              <a:off x="10663238" y="3531956"/>
              <a:ext cx="307975" cy="139700"/>
            </a:xfrm>
            <a:custGeom>
              <a:avLst/>
              <a:gdLst>
                <a:gd name="T0" fmla="*/ 9935 w 155"/>
                <a:gd name="T1" fmla="*/ 1996 h 70"/>
                <a:gd name="T2" fmla="*/ 302014 w 155"/>
                <a:gd name="T3" fmla="*/ 123734 h 70"/>
                <a:gd name="T4" fmla="*/ 305988 w 155"/>
                <a:gd name="T5" fmla="*/ 131717 h 70"/>
                <a:gd name="T6" fmla="*/ 304001 w 155"/>
                <a:gd name="T7" fmla="*/ 135709 h 70"/>
                <a:gd name="T8" fmla="*/ 296053 w 155"/>
                <a:gd name="T9" fmla="*/ 139700 h 70"/>
                <a:gd name="T10" fmla="*/ 3974 w 155"/>
                <a:gd name="T11" fmla="*/ 17961 h 70"/>
                <a:gd name="T12" fmla="*/ 0 w 155"/>
                <a:gd name="T13" fmla="*/ 7983 h 70"/>
                <a:gd name="T14" fmla="*/ 1987 w 155"/>
                <a:gd name="T15" fmla="*/ 5987 h 70"/>
                <a:gd name="T16" fmla="*/ 9935 w 155"/>
                <a:gd name="T17" fmla="*/ 1996 h 7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5" h="70">
                  <a:moveTo>
                    <a:pt x="5" y="1"/>
                  </a:moveTo>
                  <a:cubicBezTo>
                    <a:pt x="152" y="62"/>
                    <a:pt x="152" y="62"/>
                    <a:pt x="152" y="62"/>
                  </a:cubicBezTo>
                  <a:cubicBezTo>
                    <a:pt x="154" y="63"/>
                    <a:pt x="155" y="65"/>
                    <a:pt x="154" y="66"/>
                  </a:cubicBezTo>
                  <a:cubicBezTo>
                    <a:pt x="153" y="68"/>
                    <a:pt x="153" y="68"/>
                    <a:pt x="153" y="68"/>
                  </a:cubicBezTo>
                  <a:cubicBezTo>
                    <a:pt x="152" y="69"/>
                    <a:pt x="151" y="70"/>
                    <a:pt x="149" y="7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47" name="Freeform 592"/>
            <p:cNvSpPr>
              <a:spLocks/>
            </p:cNvSpPr>
            <p:nvPr/>
          </p:nvSpPr>
          <p:spPr bwMode="auto">
            <a:xfrm>
              <a:off x="10674350" y="3503381"/>
              <a:ext cx="306387" cy="138113"/>
            </a:xfrm>
            <a:custGeom>
              <a:avLst/>
              <a:gdLst>
                <a:gd name="T0" fmla="*/ 11937 w 154"/>
                <a:gd name="T1" fmla="*/ 2002 h 69"/>
                <a:gd name="T2" fmla="*/ 300418 w 154"/>
                <a:gd name="T3" fmla="*/ 122100 h 69"/>
                <a:gd name="T4" fmla="*/ 306387 w 154"/>
                <a:gd name="T5" fmla="*/ 132108 h 69"/>
                <a:gd name="T6" fmla="*/ 294450 w 154"/>
                <a:gd name="T7" fmla="*/ 136111 h 69"/>
                <a:gd name="T8" fmla="*/ 5969 w 154"/>
                <a:gd name="T9" fmla="*/ 16013 h 69"/>
                <a:gd name="T10" fmla="*/ 1990 w 154"/>
                <a:gd name="T11" fmla="*/ 6005 h 69"/>
                <a:gd name="T12" fmla="*/ 11937 w 154"/>
                <a:gd name="T13" fmla="*/ 2002 h 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4" h="69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48" name="Freeform 593"/>
            <p:cNvSpPr>
              <a:spLocks/>
            </p:cNvSpPr>
            <p:nvPr/>
          </p:nvSpPr>
          <p:spPr bwMode="auto">
            <a:xfrm>
              <a:off x="10688638" y="3470044"/>
              <a:ext cx="306387" cy="139700"/>
            </a:xfrm>
            <a:custGeom>
              <a:avLst/>
              <a:gdLst>
                <a:gd name="T0" fmla="*/ 11937 w 154"/>
                <a:gd name="T1" fmla="*/ 1996 h 70"/>
                <a:gd name="T2" fmla="*/ 300418 w 154"/>
                <a:gd name="T3" fmla="*/ 123734 h 70"/>
                <a:gd name="T4" fmla="*/ 304397 w 154"/>
                <a:gd name="T5" fmla="*/ 133713 h 70"/>
                <a:gd name="T6" fmla="*/ 294450 w 154"/>
                <a:gd name="T7" fmla="*/ 137704 h 70"/>
                <a:gd name="T8" fmla="*/ 5969 w 154"/>
                <a:gd name="T9" fmla="*/ 17961 h 70"/>
                <a:gd name="T10" fmla="*/ 1990 w 154"/>
                <a:gd name="T11" fmla="*/ 5987 h 70"/>
                <a:gd name="T12" fmla="*/ 11937 w 154"/>
                <a:gd name="T13" fmla="*/ 1996 h 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2"/>
                    <a:pt x="151" y="62"/>
                    <a:pt x="151" y="62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49" name="Freeform 594"/>
            <p:cNvSpPr>
              <a:spLocks/>
            </p:cNvSpPr>
            <p:nvPr/>
          </p:nvSpPr>
          <p:spPr bwMode="auto">
            <a:xfrm>
              <a:off x="10718800" y="3398606"/>
              <a:ext cx="306387" cy="139700"/>
            </a:xfrm>
            <a:custGeom>
              <a:avLst/>
              <a:gdLst>
                <a:gd name="T0" fmla="*/ 11937 w 154"/>
                <a:gd name="T1" fmla="*/ 1996 h 70"/>
                <a:gd name="T2" fmla="*/ 300418 w 154"/>
                <a:gd name="T3" fmla="*/ 121739 h 70"/>
                <a:gd name="T4" fmla="*/ 306387 w 154"/>
                <a:gd name="T5" fmla="*/ 133713 h 70"/>
                <a:gd name="T6" fmla="*/ 294450 w 154"/>
                <a:gd name="T7" fmla="*/ 137704 h 70"/>
                <a:gd name="T8" fmla="*/ 5969 w 154"/>
                <a:gd name="T9" fmla="*/ 15966 h 70"/>
                <a:gd name="T10" fmla="*/ 1990 w 154"/>
                <a:gd name="T11" fmla="*/ 5987 h 70"/>
                <a:gd name="T12" fmla="*/ 11937 w 154"/>
                <a:gd name="T13" fmla="*/ 1996 h 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50" name="Freeform 595"/>
            <p:cNvSpPr>
              <a:spLocks/>
            </p:cNvSpPr>
            <p:nvPr/>
          </p:nvSpPr>
          <p:spPr bwMode="auto">
            <a:xfrm>
              <a:off x="10734675" y="3360506"/>
              <a:ext cx="306387" cy="139700"/>
            </a:xfrm>
            <a:custGeom>
              <a:avLst/>
              <a:gdLst>
                <a:gd name="T0" fmla="*/ 11937 w 154"/>
                <a:gd name="T1" fmla="*/ 1996 h 70"/>
                <a:gd name="T2" fmla="*/ 300418 w 154"/>
                <a:gd name="T3" fmla="*/ 121739 h 70"/>
                <a:gd name="T4" fmla="*/ 304397 w 154"/>
                <a:gd name="T5" fmla="*/ 133713 h 70"/>
                <a:gd name="T6" fmla="*/ 294450 w 154"/>
                <a:gd name="T7" fmla="*/ 137704 h 70"/>
                <a:gd name="T8" fmla="*/ 5969 w 154"/>
                <a:gd name="T9" fmla="*/ 17961 h 70"/>
                <a:gd name="T10" fmla="*/ 0 w 154"/>
                <a:gd name="T11" fmla="*/ 5987 h 70"/>
                <a:gd name="T12" fmla="*/ 11937 w 154"/>
                <a:gd name="T13" fmla="*/ 1996 h 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2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51" name="Freeform 596"/>
            <p:cNvSpPr>
              <a:spLocks/>
            </p:cNvSpPr>
            <p:nvPr/>
          </p:nvSpPr>
          <p:spPr bwMode="auto">
            <a:xfrm>
              <a:off x="10928350" y="3211281"/>
              <a:ext cx="666750" cy="549275"/>
            </a:xfrm>
            <a:custGeom>
              <a:avLst/>
              <a:gdLst>
                <a:gd name="T0" fmla="*/ 666750 w 420"/>
                <a:gd name="T1" fmla="*/ 211138 h 346"/>
                <a:gd name="T2" fmla="*/ 546100 w 420"/>
                <a:gd name="T3" fmla="*/ 501650 h 346"/>
                <a:gd name="T4" fmla="*/ 434975 w 420"/>
                <a:gd name="T5" fmla="*/ 549275 h 346"/>
                <a:gd name="T6" fmla="*/ 0 w 420"/>
                <a:gd name="T7" fmla="*/ 368300 h 346"/>
                <a:gd name="T8" fmla="*/ 152400 w 420"/>
                <a:gd name="T9" fmla="*/ 0 h 346"/>
                <a:gd name="T10" fmla="*/ 666750 w 420"/>
                <a:gd name="T11" fmla="*/ 211138 h 3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0" h="346">
                  <a:moveTo>
                    <a:pt x="420" y="133"/>
                  </a:moveTo>
                  <a:lnTo>
                    <a:pt x="344" y="316"/>
                  </a:lnTo>
                  <a:lnTo>
                    <a:pt x="274" y="346"/>
                  </a:lnTo>
                  <a:lnTo>
                    <a:pt x="0" y="232"/>
                  </a:lnTo>
                  <a:lnTo>
                    <a:pt x="96" y="0"/>
                  </a:lnTo>
                  <a:lnTo>
                    <a:pt x="420" y="133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52" name="Freeform 597"/>
            <p:cNvSpPr>
              <a:spLocks/>
            </p:cNvSpPr>
            <p:nvPr/>
          </p:nvSpPr>
          <p:spPr bwMode="auto">
            <a:xfrm>
              <a:off x="11363325" y="3681181"/>
              <a:ext cx="111125" cy="79375"/>
            </a:xfrm>
            <a:custGeom>
              <a:avLst/>
              <a:gdLst>
                <a:gd name="T0" fmla="*/ 111125 w 70"/>
                <a:gd name="T1" fmla="*/ 31750 h 50"/>
                <a:gd name="T2" fmla="*/ 31750 w 70"/>
                <a:gd name="T3" fmla="*/ 0 h 50"/>
                <a:gd name="T4" fmla="*/ 0 w 70"/>
                <a:gd name="T5" fmla="*/ 79375 h 50"/>
                <a:gd name="T6" fmla="*/ 111125 w 70"/>
                <a:gd name="T7" fmla="*/ 31750 h 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0" h="50">
                  <a:moveTo>
                    <a:pt x="70" y="20"/>
                  </a:moveTo>
                  <a:lnTo>
                    <a:pt x="20" y="0"/>
                  </a:lnTo>
                  <a:lnTo>
                    <a:pt x="0" y="5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53" name="Freeform 598"/>
            <p:cNvSpPr>
              <a:spLocks/>
            </p:cNvSpPr>
            <p:nvPr/>
          </p:nvSpPr>
          <p:spPr bwMode="auto">
            <a:xfrm>
              <a:off x="11333163" y="3398606"/>
              <a:ext cx="138112" cy="306388"/>
            </a:xfrm>
            <a:custGeom>
              <a:avLst/>
              <a:gdLst>
                <a:gd name="T0" fmla="*/ 2002 w 69"/>
                <a:gd name="T1" fmla="*/ 294451 h 154"/>
                <a:gd name="T2" fmla="*/ 122099 w 69"/>
                <a:gd name="T3" fmla="*/ 5969 h 154"/>
                <a:gd name="T4" fmla="*/ 132107 w 69"/>
                <a:gd name="T5" fmla="*/ 1990 h 154"/>
                <a:gd name="T6" fmla="*/ 138112 w 69"/>
                <a:gd name="T7" fmla="*/ 11937 h 154"/>
                <a:gd name="T8" fmla="*/ 18015 w 69"/>
                <a:gd name="T9" fmla="*/ 300419 h 154"/>
                <a:gd name="T10" fmla="*/ 6005 w 69"/>
                <a:gd name="T11" fmla="*/ 306388 h 154"/>
                <a:gd name="T12" fmla="*/ 2002 w 69"/>
                <a:gd name="T13" fmla="*/ 294451 h 1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54" name="Freeform 599"/>
            <p:cNvSpPr>
              <a:spLocks/>
            </p:cNvSpPr>
            <p:nvPr/>
          </p:nvSpPr>
          <p:spPr bwMode="auto">
            <a:xfrm>
              <a:off x="11299825" y="3382731"/>
              <a:ext cx="138112" cy="307975"/>
            </a:xfrm>
            <a:custGeom>
              <a:avLst/>
              <a:gdLst>
                <a:gd name="T0" fmla="*/ 0 w 69"/>
                <a:gd name="T1" fmla="*/ 296053 h 155"/>
                <a:gd name="T2" fmla="*/ 122099 w 69"/>
                <a:gd name="T3" fmla="*/ 5961 h 155"/>
                <a:gd name="T4" fmla="*/ 132107 w 69"/>
                <a:gd name="T5" fmla="*/ 1987 h 155"/>
                <a:gd name="T6" fmla="*/ 136110 w 69"/>
                <a:gd name="T7" fmla="*/ 13909 h 155"/>
                <a:gd name="T8" fmla="*/ 16013 w 69"/>
                <a:gd name="T9" fmla="*/ 302014 h 155"/>
                <a:gd name="T10" fmla="*/ 6005 w 69"/>
                <a:gd name="T11" fmla="*/ 305988 h 155"/>
                <a:gd name="T12" fmla="*/ 0 w 69"/>
                <a:gd name="T13" fmla="*/ 296053 h 1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" h="155">
                  <a:moveTo>
                    <a:pt x="0" y="149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1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0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55" name="Freeform 600"/>
            <p:cNvSpPr>
              <a:spLocks/>
            </p:cNvSpPr>
            <p:nvPr/>
          </p:nvSpPr>
          <p:spPr bwMode="auto">
            <a:xfrm>
              <a:off x="11202988" y="3343044"/>
              <a:ext cx="138112" cy="307975"/>
            </a:xfrm>
            <a:custGeom>
              <a:avLst/>
              <a:gdLst>
                <a:gd name="T0" fmla="*/ 1973 w 70"/>
                <a:gd name="T1" fmla="*/ 298040 h 155"/>
                <a:gd name="T2" fmla="*/ 122328 w 70"/>
                <a:gd name="T3" fmla="*/ 5961 h 155"/>
                <a:gd name="T4" fmla="*/ 130220 w 70"/>
                <a:gd name="T5" fmla="*/ 1987 h 155"/>
                <a:gd name="T6" fmla="*/ 134166 w 70"/>
                <a:gd name="T7" fmla="*/ 3974 h 155"/>
                <a:gd name="T8" fmla="*/ 136139 w 70"/>
                <a:gd name="T9" fmla="*/ 11922 h 155"/>
                <a:gd name="T10" fmla="*/ 17757 w 70"/>
                <a:gd name="T11" fmla="*/ 304001 h 155"/>
                <a:gd name="T12" fmla="*/ 7892 w 70"/>
                <a:gd name="T13" fmla="*/ 307975 h 155"/>
                <a:gd name="T14" fmla="*/ 5919 w 70"/>
                <a:gd name="T15" fmla="*/ 305988 h 155"/>
                <a:gd name="T16" fmla="*/ 1973 w 70"/>
                <a:gd name="T17" fmla="*/ 298040 h 1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0" h="155">
                  <a:moveTo>
                    <a:pt x="1" y="150"/>
                  </a:move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70" y="4"/>
                    <a:pt x="69" y="6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5"/>
                    <a:pt x="6" y="155"/>
                    <a:pt x="4" y="155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1" y="153"/>
                    <a:pt x="0" y="151"/>
                    <a:pt x="1" y="15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56" name="Freeform 601"/>
            <p:cNvSpPr>
              <a:spLocks/>
            </p:cNvSpPr>
            <p:nvPr/>
          </p:nvSpPr>
          <p:spPr bwMode="auto">
            <a:xfrm>
              <a:off x="11174413" y="3330344"/>
              <a:ext cx="138112" cy="309563"/>
            </a:xfrm>
            <a:custGeom>
              <a:avLst/>
              <a:gdLst>
                <a:gd name="T0" fmla="*/ 2002 w 69"/>
                <a:gd name="T1" fmla="*/ 297580 h 155"/>
                <a:gd name="T2" fmla="*/ 122099 w 69"/>
                <a:gd name="T3" fmla="*/ 7989 h 155"/>
                <a:gd name="T4" fmla="*/ 132107 w 69"/>
                <a:gd name="T5" fmla="*/ 1997 h 155"/>
                <a:gd name="T6" fmla="*/ 136110 w 69"/>
                <a:gd name="T7" fmla="*/ 13980 h 155"/>
                <a:gd name="T8" fmla="*/ 16013 w 69"/>
                <a:gd name="T9" fmla="*/ 303571 h 155"/>
                <a:gd name="T10" fmla="*/ 6005 w 69"/>
                <a:gd name="T11" fmla="*/ 307566 h 155"/>
                <a:gd name="T12" fmla="*/ 2002 w 69"/>
                <a:gd name="T13" fmla="*/ 297580 h 1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" h="155">
                  <a:moveTo>
                    <a:pt x="1" y="149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1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57" name="Freeform 602"/>
            <p:cNvSpPr>
              <a:spLocks/>
            </p:cNvSpPr>
            <p:nvPr/>
          </p:nvSpPr>
          <p:spPr bwMode="auto">
            <a:xfrm>
              <a:off x="11141075" y="3319231"/>
              <a:ext cx="139700" cy="306388"/>
            </a:xfrm>
            <a:custGeom>
              <a:avLst/>
              <a:gdLst>
                <a:gd name="T0" fmla="*/ 1996 w 70"/>
                <a:gd name="T1" fmla="*/ 294451 h 154"/>
                <a:gd name="T2" fmla="*/ 121739 w 70"/>
                <a:gd name="T3" fmla="*/ 5969 h 154"/>
                <a:gd name="T4" fmla="*/ 133713 w 70"/>
                <a:gd name="T5" fmla="*/ 1990 h 154"/>
                <a:gd name="T6" fmla="*/ 137704 w 70"/>
                <a:gd name="T7" fmla="*/ 11937 h 154"/>
                <a:gd name="T8" fmla="*/ 17961 w 70"/>
                <a:gd name="T9" fmla="*/ 300419 h 154"/>
                <a:gd name="T10" fmla="*/ 5987 w 70"/>
                <a:gd name="T11" fmla="*/ 306388 h 154"/>
                <a:gd name="T12" fmla="*/ 1996 w 70"/>
                <a:gd name="T13" fmla="*/ 294451 h 1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0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5" y="0"/>
                    <a:pt x="67" y="1"/>
                  </a:cubicBezTo>
                  <a:cubicBezTo>
                    <a:pt x="69" y="1"/>
                    <a:pt x="70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6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58" name="Freeform 603"/>
            <p:cNvSpPr>
              <a:spLocks/>
            </p:cNvSpPr>
            <p:nvPr/>
          </p:nvSpPr>
          <p:spPr bwMode="auto">
            <a:xfrm>
              <a:off x="11069638" y="3289069"/>
              <a:ext cx="136525" cy="306388"/>
            </a:xfrm>
            <a:custGeom>
              <a:avLst/>
              <a:gdLst>
                <a:gd name="T0" fmla="*/ 1979 w 69"/>
                <a:gd name="T1" fmla="*/ 294451 h 154"/>
                <a:gd name="T2" fmla="*/ 120696 w 69"/>
                <a:gd name="T3" fmla="*/ 5969 h 154"/>
                <a:gd name="T4" fmla="*/ 130589 w 69"/>
                <a:gd name="T5" fmla="*/ 1990 h 154"/>
                <a:gd name="T6" fmla="*/ 134546 w 69"/>
                <a:gd name="T7" fmla="*/ 11937 h 154"/>
                <a:gd name="T8" fmla="*/ 15829 w 69"/>
                <a:gd name="T9" fmla="*/ 300419 h 154"/>
                <a:gd name="T10" fmla="*/ 5936 w 69"/>
                <a:gd name="T11" fmla="*/ 306388 h 154"/>
                <a:gd name="T12" fmla="*/ 1979 w 69"/>
                <a:gd name="T13" fmla="*/ 294451 h 1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8" y="6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7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59" name="Freeform 604"/>
            <p:cNvSpPr>
              <a:spLocks/>
            </p:cNvSpPr>
            <p:nvPr/>
          </p:nvSpPr>
          <p:spPr bwMode="auto">
            <a:xfrm>
              <a:off x="11031538" y="3273194"/>
              <a:ext cx="136525" cy="307975"/>
            </a:xfrm>
            <a:custGeom>
              <a:avLst/>
              <a:gdLst>
                <a:gd name="T0" fmla="*/ 1979 w 69"/>
                <a:gd name="T1" fmla="*/ 294066 h 155"/>
                <a:gd name="T2" fmla="*/ 120696 w 69"/>
                <a:gd name="T3" fmla="*/ 5961 h 155"/>
                <a:gd name="T4" fmla="*/ 130589 w 69"/>
                <a:gd name="T5" fmla="*/ 1987 h 155"/>
                <a:gd name="T6" fmla="*/ 136525 w 69"/>
                <a:gd name="T7" fmla="*/ 11922 h 155"/>
                <a:gd name="T8" fmla="*/ 15829 w 69"/>
                <a:gd name="T9" fmla="*/ 302014 h 155"/>
                <a:gd name="T10" fmla="*/ 5936 w 69"/>
                <a:gd name="T11" fmla="*/ 305988 h 155"/>
                <a:gd name="T12" fmla="*/ 1979 w 69"/>
                <a:gd name="T13" fmla="*/ 294066 h 1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" h="155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4"/>
                    <a:pt x="69" y="6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4"/>
                    <a:pt x="5" y="155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60" name="Freeform 605"/>
            <p:cNvSpPr>
              <a:spLocks/>
            </p:cNvSpPr>
            <p:nvPr/>
          </p:nvSpPr>
          <p:spPr bwMode="auto">
            <a:xfrm>
              <a:off x="10737850" y="3300181"/>
              <a:ext cx="546100" cy="730250"/>
            </a:xfrm>
            <a:custGeom>
              <a:avLst/>
              <a:gdLst>
                <a:gd name="T0" fmla="*/ 546100 w 344"/>
                <a:gd name="T1" fmla="*/ 709613 h 460"/>
                <a:gd name="T2" fmla="*/ 144463 w 344"/>
                <a:gd name="T3" fmla="*/ 730250 h 460"/>
                <a:gd name="T4" fmla="*/ 30163 w 344"/>
                <a:gd name="T5" fmla="*/ 625475 h 460"/>
                <a:gd name="T6" fmla="*/ 0 w 344"/>
                <a:gd name="T7" fmla="*/ 25400 h 460"/>
                <a:gd name="T8" fmla="*/ 509588 w 344"/>
                <a:gd name="T9" fmla="*/ 0 h 460"/>
                <a:gd name="T10" fmla="*/ 546100 w 344"/>
                <a:gd name="T11" fmla="*/ 709613 h 4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4" h="460">
                  <a:moveTo>
                    <a:pt x="344" y="447"/>
                  </a:moveTo>
                  <a:lnTo>
                    <a:pt x="91" y="460"/>
                  </a:lnTo>
                  <a:lnTo>
                    <a:pt x="19" y="394"/>
                  </a:lnTo>
                  <a:lnTo>
                    <a:pt x="0" y="16"/>
                  </a:lnTo>
                  <a:lnTo>
                    <a:pt x="321" y="0"/>
                  </a:lnTo>
                  <a:lnTo>
                    <a:pt x="344" y="447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61" name="Freeform 606"/>
            <p:cNvSpPr>
              <a:spLocks/>
            </p:cNvSpPr>
            <p:nvPr/>
          </p:nvSpPr>
          <p:spPr bwMode="auto">
            <a:xfrm>
              <a:off x="10768013" y="3920894"/>
              <a:ext cx="114300" cy="109538"/>
            </a:xfrm>
            <a:custGeom>
              <a:avLst/>
              <a:gdLst>
                <a:gd name="T0" fmla="*/ 114300 w 72"/>
                <a:gd name="T1" fmla="*/ 109538 h 69"/>
                <a:gd name="T2" fmla="*/ 107950 w 72"/>
                <a:gd name="T3" fmla="*/ 0 h 69"/>
                <a:gd name="T4" fmla="*/ 0 w 72"/>
                <a:gd name="T5" fmla="*/ 4763 h 69"/>
                <a:gd name="T6" fmla="*/ 114300 w 72"/>
                <a:gd name="T7" fmla="*/ 109538 h 6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" h="69">
                  <a:moveTo>
                    <a:pt x="72" y="69"/>
                  </a:moveTo>
                  <a:lnTo>
                    <a:pt x="68" y="0"/>
                  </a:lnTo>
                  <a:lnTo>
                    <a:pt x="0" y="3"/>
                  </a:lnTo>
                  <a:lnTo>
                    <a:pt x="72" y="69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62" name="Freeform 607"/>
            <p:cNvSpPr>
              <a:spLocks/>
            </p:cNvSpPr>
            <p:nvPr/>
          </p:nvSpPr>
          <p:spPr bwMode="auto">
            <a:xfrm>
              <a:off x="10820400" y="3836756"/>
              <a:ext cx="419100" cy="41275"/>
            </a:xfrm>
            <a:custGeom>
              <a:avLst/>
              <a:gdLst>
                <a:gd name="T0" fmla="*/ 9931 w 211"/>
                <a:gd name="T1" fmla="*/ 19655 h 21"/>
                <a:gd name="T2" fmla="*/ 407182 w 211"/>
                <a:gd name="T3" fmla="*/ 0 h 21"/>
                <a:gd name="T4" fmla="*/ 419100 w 211"/>
                <a:gd name="T5" fmla="*/ 9827 h 21"/>
                <a:gd name="T6" fmla="*/ 409169 w 211"/>
                <a:gd name="T7" fmla="*/ 21620 h 21"/>
                <a:gd name="T8" fmla="*/ 9931 w 211"/>
                <a:gd name="T9" fmla="*/ 41275 h 21"/>
                <a:gd name="T10" fmla="*/ 0 w 211"/>
                <a:gd name="T11" fmla="*/ 31448 h 21"/>
                <a:gd name="T12" fmla="*/ 9931 w 211"/>
                <a:gd name="T13" fmla="*/ 19655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1" h="21">
                  <a:moveTo>
                    <a:pt x="5" y="1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208" y="0"/>
                    <a:pt x="211" y="3"/>
                    <a:pt x="211" y="5"/>
                  </a:cubicBezTo>
                  <a:cubicBezTo>
                    <a:pt x="211" y="8"/>
                    <a:pt x="209" y="11"/>
                    <a:pt x="206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63" name="Freeform 608"/>
            <p:cNvSpPr>
              <a:spLocks/>
            </p:cNvSpPr>
            <p:nvPr/>
          </p:nvSpPr>
          <p:spPr bwMode="auto">
            <a:xfrm>
              <a:off x="10815638" y="3789131"/>
              <a:ext cx="422275" cy="41275"/>
            </a:xfrm>
            <a:custGeom>
              <a:avLst/>
              <a:gdLst>
                <a:gd name="T0" fmla="*/ 9959 w 212"/>
                <a:gd name="T1" fmla="*/ 19655 h 21"/>
                <a:gd name="T2" fmla="*/ 410324 w 212"/>
                <a:gd name="T3" fmla="*/ 0 h 21"/>
                <a:gd name="T4" fmla="*/ 422275 w 212"/>
                <a:gd name="T5" fmla="*/ 9827 h 21"/>
                <a:gd name="T6" fmla="*/ 412316 w 212"/>
                <a:gd name="T7" fmla="*/ 21620 h 21"/>
                <a:gd name="T8" fmla="*/ 11951 w 212"/>
                <a:gd name="T9" fmla="*/ 39310 h 21"/>
                <a:gd name="T10" fmla="*/ 0 w 212"/>
                <a:gd name="T11" fmla="*/ 31448 h 21"/>
                <a:gd name="T12" fmla="*/ 9959 w 212"/>
                <a:gd name="T13" fmla="*/ 19655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2" y="5"/>
                  </a:cubicBezTo>
                  <a:cubicBezTo>
                    <a:pt x="212" y="8"/>
                    <a:pt x="210" y="10"/>
                    <a:pt x="207" y="1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1"/>
                    <a:pt x="1" y="18"/>
                    <a:pt x="0" y="16"/>
                  </a:cubicBezTo>
                  <a:cubicBezTo>
                    <a:pt x="0" y="13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64" name="Freeform 609"/>
            <p:cNvSpPr>
              <a:spLocks/>
            </p:cNvSpPr>
            <p:nvPr/>
          </p:nvSpPr>
          <p:spPr bwMode="auto">
            <a:xfrm>
              <a:off x="10810875" y="3657369"/>
              <a:ext cx="420687" cy="39688"/>
            </a:xfrm>
            <a:custGeom>
              <a:avLst/>
              <a:gdLst>
                <a:gd name="T0" fmla="*/ 5953 w 212"/>
                <a:gd name="T1" fmla="*/ 19844 h 20"/>
                <a:gd name="T2" fmla="*/ 412750 w 212"/>
                <a:gd name="T3" fmla="*/ 0 h 20"/>
                <a:gd name="T4" fmla="*/ 418703 w 212"/>
                <a:gd name="T5" fmla="*/ 5953 h 20"/>
                <a:gd name="T6" fmla="*/ 418703 w 212"/>
                <a:gd name="T7" fmla="*/ 13891 h 20"/>
                <a:gd name="T8" fmla="*/ 412750 w 212"/>
                <a:gd name="T9" fmla="*/ 19844 h 20"/>
                <a:gd name="T10" fmla="*/ 7937 w 212"/>
                <a:gd name="T11" fmla="*/ 39688 h 20"/>
                <a:gd name="T12" fmla="*/ 0 w 212"/>
                <a:gd name="T13" fmla="*/ 33735 h 20"/>
                <a:gd name="T14" fmla="*/ 0 w 212"/>
                <a:gd name="T15" fmla="*/ 25797 h 20"/>
                <a:gd name="T16" fmla="*/ 5953 w 212"/>
                <a:gd name="T17" fmla="*/ 19844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2" h="20">
                  <a:moveTo>
                    <a:pt x="3" y="1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10" y="0"/>
                    <a:pt x="211" y="1"/>
                    <a:pt x="211" y="3"/>
                  </a:cubicBezTo>
                  <a:cubicBezTo>
                    <a:pt x="211" y="7"/>
                    <a:pt x="211" y="7"/>
                    <a:pt x="211" y="7"/>
                  </a:cubicBezTo>
                  <a:cubicBezTo>
                    <a:pt x="212" y="9"/>
                    <a:pt x="210" y="10"/>
                    <a:pt x="208" y="1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19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10"/>
                    <a:pt x="3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65" name="Freeform 610"/>
            <p:cNvSpPr>
              <a:spLocks/>
            </p:cNvSpPr>
            <p:nvPr/>
          </p:nvSpPr>
          <p:spPr bwMode="auto">
            <a:xfrm>
              <a:off x="10807700" y="3616094"/>
              <a:ext cx="422275" cy="41275"/>
            </a:xfrm>
            <a:custGeom>
              <a:avLst/>
              <a:gdLst>
                <a:gd name="T0" fmla="*/ 9959 w 212"/>
                <a:gd name="T1" fmla="*/ 19655 h 21"/>
                <a:gd name="T2" fmla="*/ 410324 w 212"/>
                <a:gd name="T3" fmla="*/ 0 h 21"/>
                <a:gd name="T4" fmla="*/ 420283 w 212"/>
                <a:gd name="T5" fmla="*/ 9827 h 21"/>
                <a:gd name="T6" fmla="*/ 410324 w 212"/>
                <a:gd name="T7" fmla="*/ 21620 h 21"/>
                <a:gd name="T8" fmla="*/ 11951 w 212"/>
                <a:gd name="T9" fmla="*/ 41275 h 21"/>
                <a:gd name="T10" fmla="*/ 0 w 212"/>
                <a:gd name="T11" fmla="*/ 31448 h 21"/>
                <a:gd name="T12" fmla="*/ 9959 w 212"/>
                <a:gd name="T13" fmla="*/ 19655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3"/>
                    <a:pt x="211" y="5"/>
                  </a:cubicBezTo>
                  <a:cubicBezTo>
                    <a:pt x="212" y="8"/>
                    <a:pt x="209" y="11"/>
                    <a:pt x="206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66" name="Freeform 611"/>
            <p:cNvSpPr>
              <a:spLocks/>
            </p:cNvSpPr>
            <p:nvPr/>
          </p:nvSpPr>
          <p:spPr bwMode="auto">
            <a:xfrm>
              <a:off x="10806113" y="3571644"/>
              <a:ext cx="420687" cy="39688"/>
            </a:xfrm>
            <a:custGeom>
              <a:avLst/>
              <a:gdLst>
                <a:gd name="T0" fmla="*/ 9969 w 211"/>
                <a:gd name="T1" fmla="*/ 19844 h 20"/>
                <a:gd name="T2" fmla="*/ 410718 w 211"/>
                <a:gd name="T3" fmla="*/ 0 h 20"/>
                <a:gd name="T4" fmla="*/ 420687 w 211"/>
                <a:gd name="T5" fmla="*/ 9922 h 20"/>
                <a:gd name="T6" fmla="*/ 410718 w 211"/>
                <a:gd name="T7" fmla="*/ 19844 h 20"/>
                <a:gd name="T8" fmla="*/ 11963 w 211"/>
                <a:gd name="T9" fmla="*/ 39688 h 20"/>
                <a:gd name="T10" fmla="*/ 0 w 211"/>
                <a:gd name="T11" fmla="*/ 29766 h 20"/>
                <a:gd name="T12" fmla="*/ 9969 w 211"/>
                <a:gd name="T13" fmla="*/ 19844 h 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1" h="20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1" y="5"/>
                  </a:cubicBezTo>
                  <a:cubicBezTo>
                    <a:pt x="211" y="8"/>
                    <a:pt x="209" y="10"/>
                    <a:pt x="20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2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67" name="Freeform 612"/>
            <p:cNvSpPr>
              <a:spLocks/>
            </p:cNvSpPr>
            <p:nvPr/>
          </p:nvSpPr>
          <p:spPr bwMode="auto">
            <a:xfrm>
              <a:off x="10799763" y="3471631"/>
              <a:ext cx="422275" cy="39688"/>
            </a:xfrm>
            <a:custGeom>
              <a:avLst/>
              <a:gdLst>
                <a:gd name="T0" fmla="*/ 11951 w 212"/>
                <a:gd name="T1" fmla="*/ 17860 h 20"/>
                <a:gd name="T2" fmla="*/ 410324 w 212"/>
                <a:gd name="T3" fmla="*/ 0 h 20"/>
                <a:gd name="T4" fmla="*/ 422275 w 212"/>
                <a:gd name="T5" fmla="*/ 9922 h 20"/>
                <a:gd name="T6" fmla="*/ 412316 w 212"/>
                <a:gd name="T7" fmla="*/ 19844 h 20"/>
                <a:gd name="T8" fmla="*/ 11951 w 212"/>
                <a:gd name="T9" fmla="*/ 39688 h 20"/>
                <a:gd name="T10" fmla="*/ 1992 w 212"/>
                <a:gd name="T11" fmla="*/ 29766 h 20"/>
                <a:gd name="T12" fmla="*/ 11951 w 212"/>
                <a:gd name="T13" fmla="*/ 17860 h 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2" h="20">
                  <a:moveTo>
                    <a:pt x="6" y="9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2" y="2"/>
                    <a:pt x="212" y="5"/>
                  </a:cubicBezTo>
                  <a:cubicBezTo>
                    <a:pt x="212" y="7"/>
                    <a:pt x="210" y="10"/>
                    <a:pt x="207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1" y="18"/>
                    <a:pt x="1" y="15"/>
                  </a:cubicBezTo>
                  <a:cubicBezTo>
                    <a:pt x="0" y="12"/>
                    <a:pt x="3" y="10"/>
                    <a:pt x="6" y="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68" name="Freeform 613"/>
            <p:cNvSpPr>
              <a:spLocks/>
            </p:cNvSpPr>
            <p:nvPr/>
          </p:nvSpPr>
          <p:spPr bwMode="auto">
            <a:xfrm>
              <a:off x="10798175" y="3419244"/>
              <a:ext cx="422275" cy="41275"/>
            </a:xfrm>
            <a:custGeom>
              <a:avLst/>
              <a:gdLst>
                <a:gd name="T0" fmla="*/ 9959 w 212"/>
                <a:gd name="T1" fmla="*/ 19655 h 21"/>
                <a:gd name="T2" fmla="*/ 410324 w 212"/>
                <a:gd name="T3" fmla="*/ 1965 h 21"/>
                <a:gd name="T4" fmla="*/ 422275 w 212"/>
                <a:gd name="T5" fmla="*/ 11793 h 21"/>
                <a:gd name="T6" fmla="*/ 412316 w 212"/>
                <a:gd name="T7" fmla="*/ 21620 h 21"/>
                <a:gd name="T8" fmla="*/ 11951 w 212"/>
                <a:gd name="T9" fmla="*/ 41275 h 21"/>
                <a:gd name="T10" fmla="*/ 0 w 212"/>
                <a:gd name="T11" fmla="*/ 31448 h 21"/>
                <a:gd name="T12" fmla="*/ 9959 w 212"/>
                <a:gd name="T13" fmla="*/ 19655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1"/>
                    <a:pt x="206" y="1"/>
                    <a:pt x="206" y="1"/>
                  </a:cubicBezTo>
                  <a:cubicBezTo>
                    <a:pt x="209" y="0"/>
                    <a:pt x="211" y="3"/>
                    <a:pt x="212" y="6"/>
                  </a:cubicBezTo>
                  <a:cubicBezTo>
                    <a:pt x="212" y="8"/>
                    <a:pt x="209" y="11"/>
                    <a:pt x="207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1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69" name="Freeform 614"/>
            <p:cNvSpPr>
              <a:spLocks/>
            </p:cNvSpPr>
            <p:nvPr/>
          </p:nvSpPr>
          <p:spPr bwMode="auto">
            <a:xfrm>
              <a:off x="10983913" y="2420706"/>
              <a:ext cx="504825" cy="952500"/>
            </a:xfrm>
            <a:custGeom>
              <a:avLst/>
              <a:gdLst>
                <a:gd name="T0" fmla="*/ 0 w 254"/>
                <a:gd name="T1" fmla="*/ 579869 h 478"/>
                <a:gd name="T2" fmla="*/ 310050 w 254"/>
                <a:gd name="T3" fmla="*/ 579869 h 478"/>
                <a:gd name="T4" fmla="*/ 190800 w 254"/>
                <a:gd name="T5" fmla="*/ 876778 h 478"/>
                <a:gd name="T6" fmla="*/ 323963 w 254"/>
                <a:gd name="T7" fmla="*/ 952500 h 478"/>
                <a:gd name="T8" fmla="*/ 498863 w 254"/>
                <a:gd name="T9" fmla="*/ 593818 h 478"/>
                <a:gd name="T10" fmla="*/ 492900 w 254"/>
                <a:gd name="T11" fmla="*/ 253070 h 478"/>
                <a:gd name="T12" fmla="*/ 314025 w 254"/>
                <a:gd name="T13" fmla="*/ 5978 h 478"/>
                <a:gd name="T14" fmla="*/ 278250 w 254"/>
                <a:gd name="T15" fmla="*/ 5978 h 478"/>
                <a:gd name="T16" fmla="*/ 103350 w 254"/>
                <a:gd name="T17" fmla="*/ 320821 h 478"/>
                <a:gd name="T18" fmla="*/ 0 w 254"/>
                <a:gd name="T19" fmla="*/ 579869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4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4" y="139"/>
                    <a:pt x="248" y="127"/>
                  </a:cubicBezTo>
                  <a:cubicBezTo>
                    <a:pt x="241" y="114"/>
                    <a:pt x="167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70" name="Freeform 615"/>
            <p:cNvSpPr>
              <a:spLocks/>
            </p:cNvSpPr>
            <p:nvPr/>
          </p:nvSpPr>
          <p:spPr bwMode="auto">
            <a:xfrm>
              <a:off x="11288713" y="2688994"/>
              <a:ext cx="42862" cy="160338"/>
            </a:xfrm>
            <a:custGeom>
              <a:avLst/>
              <a:gdLst>
                <a:gd name="T0" fmla="*/ 17534 w 22"/>
                <a:gd name="T1" fmla="*/ 0 h 80"/>
                <a:gd name="T2" fmla="*/ 0 w 22"/>
                <a:gd name="T3" fmla="*/ 96203 h 80"/>
                <a:gd name="T4" fmla="*/ 0 w 22"/>
                <a:gd name="T5" fmla="*/ 126266 h 80"/>
                <a:gd name="T6" fmla="*/ 17534 w 22"/>
                <a:gd name="T7" fmla="*/ 64135 h 80"/>
                <a:gd name="T8" fmla="*/ 27276 w 22"/>
                <a:gd name="T9" fmla="*/ 160338 h 80"/>
                <a:gd name="T10" fmla="*/ 17534 w 22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9" y="32"/>
                  </a:cubicBezTo>
                  <a:cubicBezTo>
                    <a:pt x="12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71" name="Freeform 616"/>
            <p:cNvSpPr>
              <a:spLocks/>
            </p:cNvSpPr>
            <p:nvPr/>
          </p:nvSpPr>
          <p:spPr bwMode="auto">
            <a:xfrm>
              <a:off x="11261725" y="2720744"/>
              <a:ext cx="53975" cy="279400"/>
            </a:xfrm>
            <a:custGeom>
              <a:avLst/>
              <a:gdLst>
                <a:gd name="T0" fmla="*/ 31750 w 34"/>
                <a:gd name="T1" fmla="*/ 279400 h 176"/>
                <a:gd name="T2" fmla="*/ 53975 w 34"/>
                <a:gd name="T3" fmla="*/ 115888 h 176"/>
                <a:gd name="T4" fmla="*/ 53975 w 34"/>
                <a:gd name="T5" fmla="*/ 0 h 176"/>
                <a:gd name="T6" fmla="*/ 31750 w 34"/>
                <a:gd name="T7" fmla="*/ 47625 h 176"/>
                <a:gd name="T8" fmla="*/ 0 w 34"/>
                <a:gd name="T9" fmla="*/ 279400 h 176"/>
                <a:gd name="T10" fmla="*/ 31750 w 34"/>
                <a:gd name="T11" fmla="*/ 27940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72" name="Freeform 617"/>
            <p:cNvSpPr>
              <a:spLocks/>
            </p:cNvSpPr>
            <p:nvPr/>
          </p:nvSpPr>
          <p:spPr bwMode="auto">
            <a:xfrm>
              <a:off x="11171238" y="3300181"/>
              <a:ext cx="130175" cy="90488"/>
            </a:xfrm>
            <a:custGeom>
              <a:avLst/>
              <a:gdLst>
                <a:gd name="T0" fmla="*/ 9525 w 82"/>
                <a:gd name="T1" fmla="*/ 0 h 57"/>
                <a:gd name="T2" fmla="*/ 0 w 82"/>
                <a:gd name="T3" fmla="*/ 22225 h 57"/>
                <a:gd name="T4" fmla="*/ 104775 w 82"/>
                <a:gd name="T5" fmla="*/ 80963 h 57"/>
                <a:gd name="T6" fmla="*/ 120650 w 82"/>
                <a:gd name="T7" fmla="*/ 90488 h 57"/>
                <a:gd name="T8" fmla="*/ 130175 w 82"/>
                <a:gd name="T9" fmla="*/ 68263 h 57"/>
                <a:gd name="T10" fmla="*/ 9525 w 82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2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2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73" name="Freeform 618"/>
            <p:cNvSpPr>
              <a:spLocks/>
            </p:cNvSpPr>
            <p:nvPr/>
          </p:nvSpPr>
          <p:spPr bwMode="auto">
            <a:xfrm>
              <a:off x="11064875" y="3333519"/>
              <a:ext cx="204787" cy="354013"/>
            </a:xfrm>
            <a:custGeom>
              <a:avLst/>
              <a:gdLst>
                <a:gd name="T0" fmla="*/ 204787 w 103"/>
                <a:gd name="T1" fmla="*/ 45743 h 178"/>
                <a:gd name="T2" fmla="*/ 159058 w 103"/>
                <a:gd name="T3" fmla="*/ 147174 h 178"/>
                <a:gd name="T4" fmla="*/ 127246 w 103"/>
                <a:gd name="T5" fmla="*/ 300314 h 178"/>
                <a:gd name="T6" fmla="*/ 35788 w 103"/>
                <a:gd name="T7" fmla="*/ 346058 h 178"/>
                <a:gd name="T8" fmla="*/ 1988 w 103"/>
                <a:gd name="T9" fmla="*/ 222750 h 178"/>
                <a:gd name="T10" fmla="*/ 37776 w 103"/>
                <a:gd name="T11" fmla="*/ 87509 h 178"/>
                <a:gd name="T12" fmla="*/ 105376 w 103"/>
                <a:gd name="T13" fmla="*/ 25855 h 178"/>
                <a:gd name="T14" fmla="*/ 121282 w 103"/>
                <a:gd name="T15" fmla="*/ 0 h 178"/>
                <a:gd name="T16" fmla="*/ 204787 w 103"/>
                <a:gd name="T17" fmla="*/ 45743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7" y="11"/>
                    <a:pt x="61" y="0"/>
                    <a:pt x="61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74" name="Freeform 619"/>
            <p:cNvSpPr>
              <a:spLocks/>
            </p:cNvSpPr>
            <p:nvPr/>
          </p:nvSpPr>
          <p:spPr bwMode="auto">
            <a:xfrm>
              <a:off x="10983913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220265 w 124"/>
                <a:gd name="T3" fmla="*/ 81589 h 284"/>
                <a:gd name="T4" fmla="*/ 246062 w 124"/>
                <a:gd name="T5" fmla="*/ 276605 h 284"/>
                <a:gd name="T6" fmla="*/ 236140 w 124"/>
                <a:gd name="T7" fmla="*/ 380083 h 284"/>
                <a:gd name="T8" fmla="*/ 0 w 124"/>
                <a:gd name="T9" fmla="*/ 565150 h 284"/>
                <a:gd name="T10" fmla="*/ 0 w 124"/>
                <a:gd name="T11" fmla="*/ 0 h 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2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75" name="Freeform 620"/>
            <p:cNvSpPr>
              <a:spLocks/>
            </p:cNvSpPr>
            <p:nvPr/>
          </p:nvSpPr>
          <p:spPr bwMode="auto">
            <a:xfrm>
              <a:off x="10475913" y="2420706"/>
              <a:ext cx="508000" cy="952500"/>
            </a:xfrm>
            <a:custGeom>
              <a:avLst/>
              <a:gdLst>
                <a:gd name="T0" fmla="*/ 508000 w 255"/>
                <a:gd name="T1" fmla="*/ 579869 h 478"/>
                <a:gd name="T2" fmla="*/ 195231 w 255"/>
                <a:gd name="T3" fmla="*/ 579869 h 478"/>
                <a:gd name="T4" fmla="*/ 314761 w 255"/>
                <a:gd name="T5" fmla="*/ 876778 h 478"/>
                <a:gd name="T6" fmla="*/ 181286 w 255"/>
                <a:gd name="T7" fmla="*/ 952500 h 478"/>
                <a:gd name="T8" fmla="*/ 5976 w 255"/>
                <a:gd name="T9" fmla="*/ 593818 h 478"/>
                <a:gd name="T10" fmla="*/ 11953 w 255"/>
                <a:gd name="T11" fmla="*/ 253070 h 478"/>
                <a:gd name="T12" fmla="*/ 191247 w 255"/>
                <a:gd name="T13" fmla="*/ 5978 h 478"/>
                <a:gd name="T14" fmla="*/ 227106 w 255"/>
                <a:gd name="T15" fmla="*/ 5978 h 478"/>
                <a:gd name="T16" fmla="*/ 402416 w 255"/>
                <a:gd name="T17" fmla="*/ 320821 h 478"/>
                <a:gd name="T18" fmla="*/ 508000 w 255"/>
                <a:gd name="T19" fmla="*/ 579869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8" y="291"/>
                    <a:pt x="98" y="291"/>
                    <a:pt x="98" y="291"/>
                  </a:cubicBezTo>
                  <a:cubicBezTo>
                    <a:pt x="98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0" y="291"/>
                    <a:pt x="0" y="139"/>
                    <a:pt x="6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4" y="3"/>
                    <a:pt x="114" y="3"/>
                  </a:cubicBezTo>
                  <a:cubicBezTo>
                    <a:pt x="202" y="161"/>
                    <a:pt x="202" y="161"/>
                    <a:pt x="202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76" name="Freeform 621"/>
            <p:cNvSpPr>
              <a:spLocks/>
            </p:cNvSpPr>
            <p:nvPr/>
          </p:nvSpPr>
          <p:spPr bwMode="auto">
            <a:xfrm>
              <a:off x="10633075" y="2688994"/>
              <a:ext cx="42862" cy="160338"/>
            </a:xfrm>
            <a:custGeom>
              <a:avLst/>
              <a:gdLst>
                <a:gd name="T0" fmla="*/ 25328 w 22"/>
                <a:gd name="T1" fmla="*/ 0 h 80"/>
                <a:gd name="T2" fmla="*/ 42862 w 22"/>
                <a:gd name="T3" fmla="*/ 96203 h 80"/>
                <a:gd name="T4" fmla="*/ 42862 w 22"/>
                <a:gd name="T5" fmla="*/ 126266 h 80"/>
                <a:gd name="T6" fmla="*/ 25328 w 22"/>
                <a:gd name="T7" fmla="*/ 64135 h 80"/>
                <a:gd name="T8" fmla="*/ 15586 w 22"/>
                <a:gd name="T9" fmla="*/ 160338 h 80"/>
                <a:gd name="T10" fmla="*/ 25328 w 22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77" name="Freeform 622"/>
            <p:cNvSpPr>
              <a:spLocks/>
            </p:cNvSpPr>
            <p:nvPr/>
          </p:nvSpPr>
          <p:spPr bwMode="auto">
            <a:xfrm>
              <a:off x="10648950" y="2720744"/>
              <a:ext cx="53975" cy="279400"/>
            </a:xfrm>
            <a:custGeom>
              <a:avLst/>
              <a:gdLst>
                <a:gd name="T0" fmla="*/ 22225 w 34"/>
                <a:gd name="T1" fmla="*/ 279400 h 176"/>
                <a:gd name="T2" fmla="*/ 0 w 34"/>
                <a:gd name="T3" fmla="*/ 115888 h 176"/>
                <a:gd name="T4" fmla="*/ 0 w 34"/>
                <a:gd name="T5" fmla="*/ 0 h 176"/>
                <a:gd name="T6" fmla="*/ 22225 w 34"/>
                <a:gd name="T7" fmla="*/ 47625 h 176"/>
                <a:gd name="T8" fmla="*/ 53975 w 34"/>
                <a:gd name="T9" fmla="*/ 279400 h 176"/>
                <a:gd name="T10" fmla="*/ 22225 w 34"/>
                <a:gd name="T11" fmla="*/ 27940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78" name="Freeform 623"/>
            <p:cNvSpPr>
              <a:spLocks/>
            </p:cNvSpPr>
            <p:nvPr/>
          </p:nvSpPr>
          <p:spPr bwMode="auto">
            <a:xfrm>
              <a:off x="10663238" y="3300181"/>
              <a:ext cx="130175" cy="90488"/>
            </a:xfrm>
            <a:custGeom>
              <a:avLst/>
              <a:gdLst>
                <a:gd name="T0" fmla="*/ 120650 w 82"/>
                <a:gd name="T1" fmla="*/ 0 h 57"/>
                <a:gd name="T2" fmla="*/ 130175 w 82"/>
                <a:gd name="T3" fmla="*/ 22225 h 57"/>
                <a:gd name="T4" fmla="*/ 25400 w 82"/>
                <a:gd name="T5" fmla="*/ 80963 h 57"/>
                <a:gd name="T6" fmla="*/ 9525 w 82"/>
                <a:gd name="T7" fmla="*/ 90488 h 57"/>
                <a:gd name="T8" fmla="*/ 0 w 82"/>
                <a:gd name="T9" fmla="*/ 68263 h 57"/>
                <a:gd name="T10" fmla="*/ 120650 w 82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2" h="57">
                  <a:moveTo>
                    <a:pt x="76" y="0"/>
                  </a:moveTo>
                  <a:lnTo>
                    <a:pt x="82" y="14"/>
                  </a:lnTo>
                  <a:lnTo>
                    <a:pt x="16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79" name="Freeform 624"/>
            <p:cNvSpPr>
              <a:spLocks/>
            </p:cNvSpPr>
            <p:nvPr/>
          </p:nvSpPr>
          <p:spPr bwMode="auto">
            <a:xfrm>
              <a:off x="10694988" y="3333519"/>
              <a:ext cx="204787" cy="354013"/>
            </a:xfrm>
            <a:custGeom>
              <a:avLst/>
              <a:gdLst>
                <a:gd name="T0" fmla="*/ 0 w 103"/>
                <a:gd name="T1" fmla="*/ 45743 h 178"/>
                <a:gd name="T2" fmla="*/ 45729 w 103"/>
                <a:gd name="T3" fmla="*/ 147174 h 178"/>
                <a:gd name="T4" fmla="*/ 79529 w 103"/>
                <a:gd name="T5" fmla="*/ 300314 h 178"/>
                <a:gd name="T6" fmla="*/ 168999 w 103"/>
                <a:gd name="T7" fmla="*/ 346058 h 178"/>
                <a:gd name="T8" fmla="*/ 202799 w 103"/>
                <a:gd name="T9" fmla="*/ 222750 h 178"/>
                <a:gd name="T10" fmla="*/ 167011 w 103"/>
                <a:gd name="T11" fmla="*/ 87509 h 178"/>
                <a:gd name="T12" fmla="*/ 99411 w 103"/>
                <a:gd name="T13" fmla="*/ 25855 h 178"/>
                <a:gd name="T14" fmla="*/ 83505 w 103"/>
                <a:gd name="T15" fmla="*/ 0 h 178"/>
                <a:gd name="T16" fmla="*/ 0 w 103"/>
                <a:gd name="T17" fmla="*/ 45743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0" y="23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40" y="151"/>
                  </a:cubicBezTo>
                  <a:cubicBezTo>
                    <a:pt x="45" y="156"/>
                    <a:pt x="80" y="178"/>
                    <a:pt x="85" y="174"/>
                  </a:cubicBezTo>
                  <a:cubicBezTo>
                    <a:pt x="91" y="170"/>
                    <a:pt x="103" y="121"/>
                    <a:pt x="102" y="112"/>
                  </a:cubicBezTo>
                  <a:cubicBezTo>
                    <a:pt x="102" y="103"/>
                    <a:pt x="91" y="51"/>
                    <a:pt x="84" y="44"/>
                  </a:cubicBezTo>
                  <a:cubicBezTo>
                    <a:pt x="78" y="36"/>
                    <a:pt x="54" y="15"/>
                    <a:pt x="50" y="13"/>
                  </a:cubicBezTo>
                  <a:cubicBezTo>
                    <a:pt x="46" y="11"/>
                    <a:pt x="42" y="0"/>
                    <a:pt x="42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80" name="Freeform 625"/>
            <p:cNvSpPr>
              <a:spLocks/>
            </p:cNvSpPr>
            <p:nvPr/>
          </p:nvSpPr>
          <p:spPr bwMode="auto">
            <a:xfrm>
              <a:off x="10861675" y="2696931"/>
              <a:ext cx="241300" cy="303213"/>
            </a:xfrm>
            <a:custGeom>
              <a:avLst/>
              <a:gdLst>
                <a:gd name="T0" fmla="*/ 121647 w 121"/>
                <a:gd name="T1" fmla="*/ 41891 h 152"/>
                <a:gd name="T2" fmla="*/ 0 w 121"/>
                <a:gd name="T3" fmla="*/ 0 h 152"/>
                <a:gd name="T4" fmla="*/ 121647 w 121"/>
                <a:gd name="T5" fmla="*/ 303213 h 152"/>
                <a:gd name="T6" fmla="*/ 241300 w 121"/>
                <a:gd name="T7" fmla="*/ 0 h 152"/>
                <a:gd name="T8" fmla="*/ 121647 w 121"/>
                <a:gd name="T9" fmla="*/ 41891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1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81" name="Freeform 626"/>
            <p:cNvSpPr>
              <a:spLocks/>
            </p:cNvSpPr>
            <p:nvPr/>
          </p:nvSpPr>
          <p:spPr bwMode="auto">
            <a:xfrm>
              <a:off x="10694988" y="2408006"/>
              <a:ext cx="574675" cy="393700"/>
            </a:xfrm>
            <a:custGeom>
              <a:avLst/>
              <a:gdLst>
                <a:gd name="T0" fmla="*/ 558767 w 289"/>
                <a:gd name="T1" fmla="*/ 0 h 197"/>
                <a:gd name="T2" fmla="*/ 534905 w 289"/>
                <a:gd name="T3" fmla="*/ 0 h 197"/>
                <a:gd name="T4" fmla="*/ 524963 w 289"/>
                <a:gd name="T5" fmla="*/ 103921 h 197"/>
                <a:gd name="T6" fmla="*/ 288332 w 289"/>
                <a:gd name="T7" fmla="*/ 289779 h 197"/>
                <a:gd name="T8" fmla="*/ 51701 w 289"/>
                <a:gd name="T9" fmla="*/ 103921 h 197"/>
                <a:gd name="T10" fmla="*/ 41758 w 289"/>
                <a:gd name="T11" fmla="*/ 0 h 197"/>
                <a:gd name="T12" fmla="*/ 15908 w 289"/>
                <a:gd name="T13" fmla="*/ 0 h 197"/>
                <a:gd name="T14" fmla="*/ 15908 w 289"/>
                <a:gd name="T15" fmla="*/ 99924 h 197"/>
                <a:gd name="T16" fmla="*/ 61643 w 289"/>
                <a:gd name="T17" fmla="*/ 133898 h 197"/>
                <a:gd name="T18" fmla="*/ 111356 w 289"/>
                <a:gd name="T19" fmla="*/ 269794 h 197"/>
                <a:gd name="T20" fmla="*/ 288332 w 289"/>
                <a:gd name="T21" fmla="*/ 393700 h 197"/>
                <a:gd name="T22" fmla="*/ 463319 w 289"/>
                <a:gd name="T23" fmla="*/ 269794 h 197"/>
                <a:gd name="T24" fmla="*/ 513032 w 289"/>
                <a:gd name="T25" fmla="*/ 133898 h 197"/>
                <a:gd name="T26" fmla="*/ 558767 w 289"/>
                <a:gd name="T27" fmla="*/ 99924 h 197"/>
                <a:gd name="T28" fmla="*/ 558767 w 289"/>
                <a:gd name="T29" fmla="*/ 0 h 1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9" h="197">
                  <a:moveTo>
                    <a:pt x="281" y="0"/>
                  </a:moveTo>
                  <a:cubicBezTo>
                    <a:pt x="274" y="0"/>
                    <a:pt x="269" y="0"/>
                    <a:pt x="269" y="0"/>
                  </a:cubicBezTo>
                  <a:cubicBezTo>
                    <a:pt x="264" y="52"/>
                    <a:pt x="264" y="52"/>
                    <a:pt x="264" y="52"/>
                  </a:cubicBezTo>
                  <a:cubicBezTo>
                    <a:pt x="264" y="52"/>
                    <a:pt x="185" y="145"/>
                    <a:pt x="145" y="145"/>
                  </a:cubicBezTo>
                  <a:cubicBezTo>
                    <a:pt x="104" y="145"/>
                    <a:pt x="26" y="52"/>
                    <a:pt x="26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5" y="0"/>
                    <a:pt x="8" y="0"/>
                  </a:cubicBezTo>
                  <a:cubicBezTo>
                    <a:pt x="0" y="0"/>
                    <a:pt x="7" y="42"/>
                    <a:pt x="8" y="50"/>
                  </a:cubicBezTo>
                  <a:cubicBezTo>
                    <a:pt x="9" y="59"/>
                    <a:pt x="31" y="67"/>
                    <a:pt x="31" y="67"/>
                  </a:cubicBezTo>
                  <a:cubicBezTo>
                    <a:pt x="31" y="67"/>
                    <a:pt x="47" y="115"/>
                    <a:pt x="56" y="135"/>
                  </a:cubicBezTo>
                  <a:cubicBezTo>
                    <a:pt x="65" y="155"/>
                    <a:pt x="145" y="197"/>
                    <a:pt x="145" y="197"/>
                  </a:cubicBezTo>
                  <a:cubicBezTo>
                    <a:pt x="145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80" y="59"/>
                    <a:pt x="281" y="50"/>
                  </a:cubicBezTo>
                  <a:cubicBezTo>
                    <a:pt x="283" y="42"/>
                    <a:pt x="289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82" name="Freeform 627"/>
            <p:cNvSpPr>
              <a:spLocks/>
            </p:cNvSpPr>
            <p:nvPr/>
          </p:nvSpPr>
          <p:spPr bwMode="auto">
            <a:xfrm>
              <a:off x="10736263" y="2131781"/>
              <a:ext cx="314325" cy="588963"/>
            </a:xfrm>
            <a:custGeom>
              <a:avLst/>
              <a:gdLst>
                <a:gd name="T0" fmla="*/ 161141 w 158"/>
                <a:gd name="T1" fmla="*/ 533250 h 296"/>
                <a:gd name="T2" fmla="*/ 161141 w 158"/>
                <a:gd name="T3" fmla="*/ 533250 h 296"/>
                <a:gd name="T4" fmla="*/ 9947 w 158"/>
                <a:gd name="T5" fmla="*/ 380040 h 296"/>
                <a:gd name="T6" fmla="*/ 0 w 158"/>
                <a:gd name="T7" fmla="*/ 276574 h 296"/>
                <a:gd name="T8" fmla="*/ 23873 w 158"/>
                <a:gd name="T9" fmla="*/ 81579 h 296"/>
                <a:gd name="T10" fmla="*/ 246685 w 158"/>
                <a:gd name="T11" fmla="*/ 0 h 296"/>
                <a:gd name="T12" fmla="*/ 246685 w 158"/>
                <a:gd name="T13" fmla="*/ 533250 h 296"/>
                <a:gd name="T14" fmla="*/ 314325 w 158"/>
                <a:gd name="T15" fmla="*/ 588963 h 296"/>
                <a:gd name="T16" fmla="*/ 161141 w 158"/>
                <a:gd name="T17" fmla="*/ 533250 h 2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F47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83" name="Freeform 628"/>
            <p:cNvSpPr>
              <a:spLocks/>
            </p:cNvSpPr>
            <p:nvPr/>
          </p:nvSpPr>
          <p:spPr bwMode="auto">
            <a:xfrm>
              <a:off x="10720388" y="4798781"/>
              <a:ext cx="211137" cy="130175"/>
            </a:xfrm>
            <a:custGeom>
              <a:avLst/>
              <a:gdLst>
                <a:gd name="T0" fmla="*/ 12700 w 133"/>
                <a:gd name="T1" fmla="*/ 130175 h 82"/>
                <a:gd name="T2" fmla="*/ 0 w 133"/>
                <a:gd name="T3" fmla="*/ 106363 h 82"/>
                <a:gd name="T4" fmla="*/ 200025 w 133"/>
                <a:gd name="T5" fmla="*/ 0 h 82"/>
                <a:gd name="T6" fmla="*/ 211137 w 133"/>
                <a:gd name="T7" fmla="*/ 25400 h 82"/>
                <a:gd name="T8" fmla="*/ 12700 w 133"/>
                <a:gd name="T9" fmla="*/ 130175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3" h="82">
                  <a:moveTo>
                    <a:pt x="8" y="82"/>
                  </a:moveTo>
                  <a:lnTo>
                    <a:pt x="0" y="67"/>
                  </a:lnTo>
                  <a:lnTo>
                    <a:pt x="126" y="0"/>
                  </a:lnTo>
                  <a:lnTo>
                    <a:pt x="133" y="16"/>
                  </a:lnTo>
                  <a:lnTo>
                    <a:pt x="8" y="82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84" name="Freeform 629"/>
            <p:cNvSpPr>
              <a:spLocks/>
            </p:cNvSpPr>
            <p:nvPr/>
          </p:nvSpPr>
          <p:spPr bwMode="auto">
            <a:xfrm>
              <a:off x="10733088" y="4821006"/>
              <a:ext cx="211137" cy="128588"/>
            </a:xfrm>
            <a:custGeom>
              <a:avLst/>
              <a:gdLst>
                <a:gd name="T0" fmla="*/ 11112 w 133"/>
                <a:gd name="T1" fmla="*/ 128588 h 81"/>
                <a:gd name="T2" fmla="*/ 0 w 133"/>
                <a:gd name="T3" fmla="*/ 104775 h 81"/>
                <a:gd name="T4" fmla="*/ 198437 w 133"/>
                <a:gd name="T5" fmla="*/ 0 h 81"/>
                <a:gd name="T6" fmla="*/ 211137 w 133"/>
                <a:gd name="T7" fmla="*/ 23813 h 81"/>
                <a:gd name="T8" fmla="*/ 11112 w 133"/>
                <a:gd name="T9" fmla="*/ 128588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3" h="81">
                  <a:moveTo>
                    <a:pt x="7" y="81"/>
                  </a:moveTo>
                  <a:lnTo>
                    <a:pt x="0" y="66"/>
                  </a:lnTo>
                  <a:lnTo>
                    <a:pt x="125" y="0"/>
                  </a:lnTo>
                  <a:lnTo>
                    <a:pt x="133" y="15"/>
                  </a:lnTo>
                  <a:lnTo>
                    <a:pt x="7" y="81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85" name="Freeform 630"/>
            <p:cNvSpPr>
              <a:spLocks/>
            </p:cNvSpPr>
            <p:nvPr/>
          </p:nvSpPr>
          <p:spPr bwMode="auto">
            <a:xfrm>
              <a:off x="10915650" y="4798781"/>
              <a:ext cx="55562" cy="46038"/>
            </a:xfrm>
            <a:custGeom>
              <a:avLst/>
              <a:gdLst>
                <a:gd name="T0" fmla="*/ 3969 w 28"/>
                <a:gd name="T1" fmla="*/ 0 h 23"/>
                <a:gd name="T2" fmla="*/ 55562 w 28"/>
                <a:gd name="T3" fmla="*/ 6005 h 23"/>
                <a:gd name="T4" fmla="*/ 27781 w 28"/>
                <a:gd name="T5" fmla="*/ 46038 h 23"/>
                <a:gd name="T6" fmla="*/ 3969 w 28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23">
                  <a:moveTo>
                    <a:pt x="2" y="0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0" y="16"/>
                    <a:pt x="2" y="0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86" name="Freeform 631"/>
            <p:cNvSpPr>
              <a:spLocks/>
            </p:cNvSpPr>
            <p:nvPr/>
          </p:nvSpPr>
          <p:spPr bwMode="auto">
            <a:xfrm>
              <a:off x="10961688" y="4803544"/>
              <a:ext cx="9525" cy="7938"/>
            </a:xfrm>
            <a:custGeom>
              <a:avLst/>
              <a:gdLst>
                <a:gd name="T0" fmla="*/ 9525 w 6"/>
                <a:gd name="T1" fmla="*/ 1588 h 5"/>
                <a:gd name="T2" fmla="*/ 3175 w 6"/>
                <a:gd name="T3" fmla="*/ 7938 h 5"/>
                <a:gd name="T4" fmla="*/ 0 w 6"/>
                <a:gd name="T5" fmla="*/ 0 h 5"/>
                <a:gd name="T6" fmla="*/ 9525 w 6"/>
                <a:gd name="T7" fmla="*/ 1588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" h="5">
                  <a:moveTo>
                    <a:pt x="6" y="1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87" name="Freeform 632"/>
            <p:cNvSpPr>
              <a:spLocks/>
            </p:cNvSpPr>
            <p:nvPr/>
          </p:nvSpPr>
          <p:spPr bwMode="auto">
            <a:xfrm>
              <a:off x="10704513" y="4905144"/>
              <a:ext cx="39687" cy="52388"/>
            </a:xfrm>
            <a:custGeom>
              <a:avLst/>
              <a:gdLst>
                <a:gd name="T0" fmla="*/ 15875 w 20"/>
                <a:gd name="T1" fmla="*/ 0 h 27"/>
                <a:gd name="T2" fmla="*/ 39687 w 20"/>
                <a:gd name="T3" fmla="*/ 44627 h 27"/>
                <a:gd name="T4" fmla="*/ 23812 w 20"/>
                <a:gd name="T5" fmla="*/ 52388 h 27"/>
                <a:gd name="T6" fmla="*/ 0 w 20"/>
                <a:gd name="T7" fmla="*/ 7761 h 27"/>
                <a:gd name="T8" fmla="*/ 15875 w 20"/>
                <a:gd name="T9" fmla="*/ 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27">
                  <a:moveTo>
                    <a:pt x="8" y="0"/>
                  </a:moveTo>
                  <a:cubicBezTo>
                    <a:pt x="8" y="0"/>
                    <a:pt x="19" y="8"/>
                    <a:pt x="20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88" name="Freeform 633"/>
            <p:cNvSpPr>
              <a:spLocks/>
            </p:cNvSpPr>
            <p:nvPr/>
          </p:nvSpPr>
          <p:spPr bwMode="auto">
            <a:xfrm>
              <a:off x="10679113" y="4913081"/>
              <a:ext cx="49212" cy="55563"/>
            </a:xfrm>
            <a:custGeom>
              <a:avLst/>
              <a:gdLst>
                <a:gd name="T0" fmla="*/ 25590 w 25"/>
                <a:gd name="T1" fmla="*/ 0 h 28"/>
                <a:gd name="T2" fmla="*/ 7874 w 25"/>
                <a:gd name="T3" fmla="*/ 9922 h 28"/>
                <a:gd name="T4" fmla="*/ 31496 w 25"/>
                <a:gd name="T5" fmla="*/ 55563 h 28"/>
                <a:gd name="T6" fmla="*/ 49212 w 25"/>
                <a:gd name="T7" fmla="*/ 45641 h 28"/>
                <a:gd name="T8" fmla="*/ 25590 w 25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0" y="16"/>
                    <a:pt x="16" y="28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9"/>
                    <a:pt x="13" y="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89" name="Freeform 634"/>
            <p:cNvSpPr>
              <a:spLocks/>
            </p:cNvSpPr>
            <p:nvPr/>
          </p:nvSpPr>
          <p:spPr bwMode="auto">
            <a:xfrm>
              <a:off x="11690350" y="3392256"/>
              <a:ext cx="117475" cy="215900"/>
            </a:xfrm>
            <a:custGeom>
              <a:avLst/>
              <a:gdLst>
                <a:gd name="T0" fmla="*/ 93663 w 74"/>
                <a:gd name="T1" fmla="*/ 0 h 136"/>
                <a:gd name="T2" fmla="*/ 117475 w 74"/>
                <a:gd name="T3" fmla="*/ 12700 h 136"/>
                <a:gd name="T4" fmla="*/ 23813 w 74"/>
                <a:gd name="T5" fmla="*/ 215900 h 136"/>
                <a:gd name="T6" fmla="*/ 0 w 74"/>
                <a:gd name="T7" fmla="*/ 204788 h 136"/>
                <a:gd name="T8" fmla="*/ 93663 w 74"/>
                <a:gd name="T9" fmla="*/ 0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" h="136">
                  <a:moveTo>
                    <a:pt x="59" y="0"/>
                  </a:moveTo>
                  <a:lnTo>
                    <a:pt x="74" y="8"/>
                  </a:lnTo>
                  <a:lnTo>
                    <a:pt x="15" y="136"/>
                  </a:lnTo>
                  <a:lnTo>
                    <a:pt x="0" y="1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90" name="Freeform 635"/>
            <p:cNvSpPr>
              <a:spLocks/>
            </p:cNvSpPr>
            <p:nvPr/>
          </p:nvSpPr>
          <p:spPr bwMode="auto">
            <a:xfrm>
              <a:off x="11668125" y="3382731"/>
              <a:ext cx="117475" cy="214313"/>
            </a:xfrm>
            <a:custGeom>
              <a:avLst/>
              <a:gdLst>
                <a:gd name="T0" fmla="*/ 92075 w 74"/>
                <a:gd name="T1" fmla="*/ 0 h 135"/>
                <a:gd name="T2" fmla="*/ 117475 w 74"/>
                <a:gd name="T3" fmla="*/ 11113 h 135"/>
                <a:gd name="T4" fmla="*/ 23813 w 74"/>
                <a:gd name="T5" fmla="*/ 214313 h 135"/>
                <a:gd name="T6" fmla="*/ 0 w 74"/>
                <a:gd name="T7" fmla="*/ 204788 h 135"/>
                <a:gd name="T8" fmla="*/ 92075 w 74"/>
                <a:gd name="T9" fmla="*/ 0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" h="135">
                  <a:moveTo>
                    <a:pt x="58" y="0"/>
                  </a:moveTo>
                  <a:lnTo>
                    <a:pt x="74" y="7"/>
                  </a:lnTo>
                  <a:lnTo>
                    <a:pt x="15" y="135"/>
                  </a:lnTo>
                  <a:lnTo>
                    <a:pt x="0" y="1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91" name="Freeform 636"/>
            <p:cNvSpPr>
              <a:spLocks/>
            </p:cNvSpPr>
            <p:nvPr/>
          </p:nvSpPr>
          <p:spPr bwMode="auto">
            <a:xfrm>
              <a:off x="11668125" y="3581169"/>
              <a:ext cx="46037" cy="53975"/>
            </a:xfrm>
            <a:custGeom>
              <a:avLst/>
              <a:gdLst>
                <a:gd name="T0" fmla="*/ 46037 w 23"/>
                <a:gd name="T1" fmla="*/ 25988 h 27"/>
                <a:gd name="T2" fmla="*/ 4003 w 23"/>
                <a:gd name="T3" fmla="*/ 53975 h 27"/>
                <a:gd name="T4" fmla="*/ 0 w 23"/>
                <a:gd name="T5" fmla="*/ 5997 h 27"/>
                <a:gd name="T6" fmla="*/ 46037 w 23"/>
                <a:gd name="T7" fmla="*/ 25988 h 2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" h="27">
                  <a:moveTo>
                    <a:pt x="23" y="13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5" y="0"/>
                    <a:pt x="23" y="13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92" name="Freeform 637"/>
            <p:cNvSpPr>
              <a:spLocks/>
            </p:cNvSpPr>
            <p:nvPr/>
          </p:nvSpPr>
          <p:spPr bwMode="auto">
            <a:xfrm>
              <a:off x="11669713" y="3627206"/>
              <a:ext cx="7937" cy="7938"/>
            </a:xfrm>
            <a:custGeom>
              <a:avLst/>
              <a:gdLst>
                <a:gd name="T0" fmla="*/ 3175 w 5"/>
                <a:gd name="T1" fmla="*/ 7938 h 5"/>
                <a:gd name="T2" fmla="*/ 0 w 5"/>
                <a:gd name="T3" fmla="*/ 0 h 5"/>
                <a:gd name="T4" fmla="*/ 7937 w 5"/>
                <a:gd name="T5" fmla="*/ 4763 h 5"/>
                <a:gd name="T6" fmla="*/ 3175 w 5"/>
                <a:gd name="T7" fmla="*/ 7938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93" name="Freeform 638"/>
            <p:cNvSpPr>
              <a:spLocks/>
            </p:cNvSpPr>
            <p:nvPr/>
          </p:nvSpPr>
          <p:spPr bwMode="auto">
            <a:xfrm>
              <a:off x="11760200" y="3366856"/>
              <a:ext cx="55562" cy="38100"/>
            </a:xfrm>
            <a:custGeom>
              <a:avLst/>
              <a:gdLst>
                <a:gd name="T0" fmla="*/ 47625 w 28"/>
                <a:gd name="T1" fmla="*/ 38100 h 19"/>
                <a:gd name="T2" fmla="*/ 0 w 28"/>
                <a:gd name="T3" fmla="*/ 16042 h 19"/>
                <a:gd name="T4" fmla="*/ 7937 w 28"/>
                <a:gd name="T5" fmla="*/ 0 h 19"/>
                <a:gd name="T6" fmla="*/ 55562 w 28"/>
                <a:gd name="T7" fmla="*/ 20053 h 19"/>
                <a:gd name="T8" fmla="*/ 47625 w 28"/>
                <a:gd name="T9" fmla="*/ 3810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19">
                  <a:moveTo>
                    <a:pt x="24" y="19"/>
                  </a:moveTo>
                  <a:cubicBezTo>
                    <a:pt x="24" y="19"/>
                    <a:pt x="10" y="19"/>
                    <a:pt x="0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94" name="Freeform 639"/>
            <p:cNvSpPr>
              <a:spLocks/>
            </p:cNvSpPr>
            <p:nvPr/>
          </p:nvSpPr>
          <p:spPr bwMode="auto">
            <a:xfrm>
              <a:off x="11768138" y="3346219"/>
              <a:ext cx="55562" cy="42863"/>
            </a:xfrm>
            <a:custGeom>
              <a:avLst/>
              <a:gdLst>
                <a:gd name="T0" fmla="*/ 47625 w 28"/>
                <a:gd name="T1" fmla="*/ 40822 h 21"/>
                <a:gd name="T2" fmla="*/ 55562 w 28"/>
                <a:gd name="T3" fmla="*/ 22452 h 21"/>
                <a:gd name="T4" fmla="*/ 7937 w 28"/>
                <a:gd name="T5" fmla="*/ 0 h 21"/>
                <a:gd name="T6" fmla="*/ 0 w 28"/>
                <a:gd name="T7" fmla="*/ 20411 h 21"/>
                <a:gd name="T8" fmla="*/ 47625 w 28"/>
                <a:gd name="T9" fmla="*/ 40822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21">
                  <a:moveTo>
                    <a:pt x="24" y="2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5" y="0"/>
                    <a:pt x="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8" y="21"/>
                    <a:pt x="24" y="2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95" name="Freeform 640"/>
            <p:cNvSpPr>
              <a:spLocks/>
            </p:cNvSpPr>
            <p:nvPr/>
          </p:nvSpPr>
          <p:spPr bwMode="auto">
            <a:xfrm>
              <a:off x="10842625" y="4811481"/>
              <a:ext cx="55562" cy="125413"/>
            </a:xfrm>
            <a:custGeom>
              <a:avLst/>
              <a:gdLst>
                <a:gd name="T0" fmla="*/ 47625 w 28"/>
                <a:gd name="T1" fmla="*/ 75646 h 63"/>
                <a:gd name="T2" fmla="*/ 55562 w 28"/>
                <a:gd name="T3" fmla="*/ 21898 h 63"/>
                <a:gd name="T4" fmla="*/ 17859 w 28"/>
                <a:gd name="T5" fmla="*/ 29860 h 63"/>
                <a:gd name="T6" fmla="*/ 3969 w 28"/>
                <a:gd name="T7" fmla="*/ 109488 h 63"/>
                <a:gd name="T8" fmla="*/ 47625 w 28"/>
                <a:gd name="T9" fmla="*/ 75646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63">
                  <a:moveTo>
                    <a:pt x="24" y="38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2" y="0"/>
                    <a:pt x="9" y="15"/>
                  </a:cubicBezTo>
                  <a:cubicBezTo>
                    <a:pt x="9" y="15"/>
                    <a:pt x="0" y="47"/>
                    <a:pt x="2" y="55"/>
                  </a:cubicBezTo>
                  <a:cubicBezTo>
                    <a:pt x="5" y="63"/>
                    <a:pt x="24" y="38"/>
                    <a:pt x="24" y="38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96" name="Freeform 641"/>
            <p:cNvSpPr>
              <a:spLocks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53578 w 32"/>
                <a:gd name="T1" fmla="*/ 39688 h 28"/>
                <a:gd name="T2" fmla="*/ 25797 w 32"/>
                <a:gd name="T3" fmla="*/ 51594 h 28"/>
                <a:gd name="T4" fmla="*/ 5953 w 32"/>
                <a:gd name="T5" fmla="*/ 43657 h 28"/>
                <a:gd name="T6" fmla="*/ 1984 w 32"/>
                <a:gd name="T7" fmla="*/ 35719 h 28"/>
                <a:gd name="T8" fmla="*/ 9922 w 32"/>
                <a:gd name="T9" fmla="*/ 15875 h 28"/>
                <a:gd name="T10" fmla="*/ 37703 w 32"/>
                <a:gd name="T11" fmla="*/ 3969 h 28"/>
                <a:gd name="T12" fmla="*/ 57547 w 32"/>
                <a:gd name="T13" fmla="*/ 11906 h 28"/>
                <a:gd name="T14" fmla="*/ 61516 w 32"/>
                <a:gd name="T15" fmla="*/ 19844 h 28"/>
                <a:gd name="T16" fmla="*/ 53578 w 32"/>
                <a:gd name="T17" fmla="*/ 39688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97" name="Freeform 642"/>
            <p:cNvSpPr>
              <a:spLocks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53578 w 32"/>
                <a:gd name="T1" fmla="*/ 39981 h 27"/>
                <a:gd name="T2" fmla="*/ 25797 w 32"/>
                <a:gd name="T3" fmla="*/ 51976 h 27"/>
                <a:gd name="T4" fmla="*/ 5953 w 32"/>
                <a:gd name="T5" fmla="*/ 43980 h 27"/>
                <a:gd name="T6" fmla="*/ 3969 w 32"/>
                <a:gd name="T7" fmla="*/ 35983 h 27"/>
                <a:gd name="T8" fmla="*/ 11906 w 32"/>
                <a:gd name="T9" fmla="*/ 15993 h 27"/>
                <a:gd name="T10" fmla="*/ 37703 w 32"/>
                <a:gd name="T11" fmla="*/ 3998 h 27"/>
                <a:gd name="T12" fmla="*/ 57547 w 32"/>
                <a:gd name="T13" fmla="*/ 11994 h 27"/>
                <a:gd name="T14" fmla="*/ 61516 w 32"/>
                <a:gd name="T15" fmla="*/ 19991 h 27"/>
                <a:gd name="T16" fmla="*/ 53578 w 32"/>
                <a:gd name="T17" fmla="*/ 39981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98" name="Freeform 643"/>
            <p:cNvSpPr>
              <a:spLocks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53578 w 32"/>
                <a:gd name="T1" fmla="*/ 39981 h 27"/>
                <a:gd name="T2" fmla="*/ 25797 w 32"/>
                <a:gd name="T3" fmla="*/ 51976 h 27"/>
                <a:gd name="T4" fmla="*/ 5953 w 32"/>
                <a:gd name="T5" fmla="*/ 43980 h 27"/>
                <a:gd name="T6" fmla="*/ 3969 w 32"/>
                <a:gd name="T7" fmla="*/ 35983 h 27"/>
                <a:gd name="T8" fmla="*/ 11906 w 32"/>
                <a:gd name="T9" fmla="*/ 15993 h 27"/>
                <a:gd name="T10" fmla="*/ 37703 w 32"/>
                <a:gd name="T11" fmla="*/ 3998 h 27"/>
                <a:gd name="T12" fmla="*/ 57547 w 32"/>
                <a:gd name="T13" fmla="*/ 11994 h 27"/>
                <a:gd name="T14" fmla="*/ 61516 w 32"/>
                <a:gd name="T15" fmla="*/ 19991 h 27"/>
                <a:gd name="T16" fmla="*/ 53578 w 32"/>
                <a:gd name="T17" fmla="*/ 39981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99" name="Rectangle 644"/>
            <p:cNvSpPr>
              <a:spLocks noChangeArrowheads="1"/>
            </p:cNvSpPr>
            <p:nvPr/>
          </p:nvSpPr>
          <p:spPr bwMode="auto">
            <a:xfrm>
              <a:off x="10609263" y="4855931"/>
              <a:ext cx="58737" cy="5080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00" name="Freeform 645"/>
            <p:cNvSpPr>
              <a:spLocks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53578 w 32"/>
                <a:gd name="T1" fmla="*/ 39688 h 28"/>
                <a:gd name="T2" fmla="*/ 25797 w 32"/>
                <a:gd name="T3" fmla="*/ 51594 h 28"/>
                <a:gd name="T4" fmla="*/ 5953 w 32"/>
                <a:gd name="T5" fmla="*/ 43657 h 28"/>
                <a:gd name="T6" fmla="*/ 1984 w 32"/>
                <a:gd name="T7" fmla="*/ 35719 h 28"/>
                <a:gd name="T8" fmla="*/ 9922 w 32"/>
                <a:gd name="T9" fmla="*/ 15875 h 28"/>
                <a:gd name="T10" fmla="*/ 37703 w 32"/>
                <a:gd name="T11" fmla="*/ 3969 h 28"/>
                <a:gd name="T12" fmla="*/ 57547 w 32"/>
                <a:gd name="T13" fmla="*/ 11906 h 28"/>
                <a:gd name="T14" fmla="*/ 61516 w 32"/>
                <a:gd name="T15" fmla="*/ 19844 h 28"/>
                <a:gd name="T16" fmla="*/ 53578 w 32"/>
                <a:gd name="T17" fmla="*/ 39688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01" name="Freeform 646"/>
            <p:cNvSpPr>
              <a:spLocks/>
            </p:cNvSpPr>
            <p:nvPr/>
          </p:nvSpPr>
          <p:spPr bwMode="auto">
            <a:xfrm>
              <a:off x="10566400" y="4760681"/>
              <a:ext cx="60325" cy="47625"/>
            </a:xfrm>
            <a:custGeom>
              <a:avLst/>
              <a:gdLst>
                <a:gd name="T0" fmla="*/ 42228 w 30"/>
                <a:gd name="T1" fmla="*/ 0 h 24"/>
                <a:gd name="T2" fmla="*/ 36195 w 30"/>
                <a:gd name="T3" fmla="*/ 0 h 24"/>
                <a:gd name="T4" fmla="*/ 8043 w 30"/>
                <a:gd name="T5" fmla="*/ 11906 h 24"/>
                <a:gd name="T6" fmla="*/ 0 w 30"/>
                <a:gd name="T7" fmla="*/ 25797 h 24"/>
                <a:gd name="T8" fmla="*/ 0 w 30"/>
                <a:gd name="T9" fmla="*/ 31750 h 24"/>
                <a:gd name="T10" fmla="*/ 4022 w 30"/>
                <a:gd name="T11" fmla="*/ 39688 h 24"/>
                <a:gd name="T12" fmla="*/ 18098 w 30"/>
                <a:gd name="T13" fmla="*/ 47625 h 24"/>
                <a:gd name="T14" fmla="*/ 24130 w 30"/>
                <a:gd name="T15" fmla="*/ 47625 h 24"/>
                <a:gd name="T16" fmla="*/ 52282 w 30"/>
                <a:gd name="T17" fmla="*/ 35719 h 24"/>
                <a:gd name="T18" fmla="*/ 60325 w 30"/>
                <a:gd name="T19" fmla="*/ 21828 h 24"/>
                <a:gd name="T20" fmla="*/ 60325 w 30"/>
                <a:gd name="T21" fmla="*/ 15875 h 24"/>
                <a:gd name="T22" fmla="*/ 56303 w 30"/>
                <a:gd name="T23" fmla="*/ 7938 h 24"/>
                <a:gd name="T24" fmla="*/ 42228 w 30"/>
                <a:gd name="T25" fmla="*/ 0 h 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0" h="24">
                  <a:moveTo>
                    <a:pt x="21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3"/>
                    <a:pt x="6" y="24"/>
                    <a:pt x="9" y="24"/>
                  </a:cubicBezTo>
                  <a:cubicBezTo>
                    <a:pt x="10" y="24"/>
                    <a:pt x="11" y="24"/>
                    <a:pt x="12" y="24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7"/>
                    <a:pt x="30" y="14"/>
                    <a:pt x="30" y="11"/>
                  </a:cubicBezTo>
                  <a:cubicBezTo>
                    <a:pt x="30" y="10"/>
                    <a:pt x="30" y="9"/>
                    <a:pt x="30" y="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1"/>
                    <a:pt x="24" y="0"/>
                    <a:pt x="2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02" name="Freeform 647"/>
            <p:cNvSpPr>
              <a:spLocks/>
            </p:cNvSpPr>
            <p:nvPr/>
          </p:nvSpPr>
          <p:spPr bwMode="auto">
            <a:xfrm>
              <a:off x="10569575" y="4773381"/>
              <a:ext cx="98425" cy="120650"/>
            </a:xfrm>
            <a:custGeom>
              <a:avLst/>
              <a:gdLst>
                <a:gd name="T0" fmla="*/ 26988 w 62"/>
                <a:gd name="T1" fmla="*/ 12700 h 76"/>
                <a:gd name="T2" fmla="*/ 0 w 62"/>
                <a:gd name="T3" fmla="*/ 25400 h 76"/>
                <a:gd name="T4" fmla="*/ 39688 w 62"/>
                <a:gd name="T5" fmla="*/ 120650 h 76"/>
                <a:gd name="T6" fmla="*/ 69850 w 62"/>
                <a:gd name="T7" fmla="*/ 109538 h 76"/>
                <a:gd name="T8" fmla="*/ 98425 w 62"/>
                <a:gd name="T9" fmla="*/ 96838 h 76"/>
                <a:gd name="T10" fmla="*/ 57150 w 62"/>
                <a:gd name="T11" fmla="*/ 0 h 76"/>
                <a:gd name="T12" fmla="*/ 26988 w 62"/>
                <a:gd name="T13" fmla="*/ 12700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2" h="76">
                  <a:moveTo>
                    <a:pt x="17" y="8"/>
                  </a:moveTo>
                  <a:lnTo>
                    <a:pt x="0" y="16"/>
                  </a:lnTo>
                  <a:lnTo>
                    <a:pt x="25" y="76"/>
                  </a:lnTo>
                  <a:lnTo>
                    <a:pt x="44" y="69"/>
                  </a:lnTo>
                  <a:lnTo>
                    <a:pt x="62" y="61"/>
                  </a:lnTo>
                  <a:lnTo>
                    <a:pt x="36" y="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03" name="Freeform 648"/>
            <p:cNvSpPr>
              <a:spLocks/>
            </p:cNvSpPr>
            <p:nvPr/>
          </p:nvSpPr>
          <p:spPr bwMode="auto">
            <a:xfrm>
              <a:off x="11628438" y="4759094"/>
              <a:ext cx="39687" cy="44450"/>
            </a:xfrm>
            <a:custGeom>
              <a:avLst/>
              <a:gdLst>
                <a:gd name="T0" fmla="*/ 13890 w 20"/>
                <a:gd name="T1" fmla="*/ 40409 h 22"/>
                <a:gd name="T2" fmla="*/ 3969 w 20"/>
                <a:gd name="T3" fmla="*/ 34348 h 22"/>
                <a:gd name="T4" fmla="*/ 1984 w 20"/>
                <a:gd name="T5" fmla="*/ 24245 h 22"/>
                <a:gd name="T6" fmla="*/ 15875 w 20"/>
                <a:gd name="T7" fmla="*/ 6061 h 22"/>
                <a:gd name="T8" fmla="*/ 25797 w 20"/>
                <a:gd name="T9" fmla="*/ 2020 h 22"/>
                <a:gd name="T10" fmla="*/ 35718 w 20"/>
                <a:gd name="T11" fmla="*/ 10102 h 22"/>
                <a:gd name="T12" fmla="*/ 37703 w 20"/>
                <a:gd name="T13" fmla="*/ 20205 h 22"/>
                <a:gd name="T14" fmla="*/ 25797 w 20"/>
                <a:gd name="T15" fmla="*/ 38389 h 22"/>
                <a:gd name="T16" fmla="*/ 13890 w 20"/>
                <a:gd name="T17" fmla="*/ 40409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" h="22">
                  <a:moveTo>
                    <a:pt x="7" y="20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6"/>
                    <a:pt x="0" y="13"/>
                    <a:pt x="1" y="1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1"/>
                    <a:pt x="11" y="0"/>
                    <a:pt x="13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6"/>
                    <a:pt x="20" y="8"/>
                    <a:pt x="19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1" y="21"/>
                    <a:pt x="9" y="22"/>
                    <a:pt x="7" y="20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04" name="Freeform 649"/>
            <p:cNvSpPr>
              <a:spLocks/>
            </p:cNvSpPr>
            <p:nvPr/>
          </p:nvSpPr>
          <p:spPr bwMode="auto">
            <a:xfrm>
              <a:off x="11634788" y="4587644"/>
              <a:ext cx="152400" cy="203200"/>
            </a:xfrm>
            <a:custGeom>
              <a:avLst/>
              <a:gdLst>
                <a:gd name="T0" fmla="*/ 17813 w 77"/>
                <a:gd name="T1" fmla="*/ 199216 h 102"/>
                <a:gd name="T2" fmla="*/ 5938 w 77"/>
                <a:gd name="T3" fmla="*/ 191247 h 102"/>
                <a:gd name="T4" fmla="*/ 3958 w 77"/>
                <a:gd name="T5" fmla="*/ 177302 h 102"/>
                <a:gd name="T6" fmla="*/ 120732 w 77"/>
                <a:gd name="T7" fmla="*/ 5976 h 102"/>
                <a:gd name="T8" fmla="*/ 134587 w 77"/>
                <a:gd name="T9" fmla="*/ 3984 h 102"/>
                <a:gd name="T10" fmla="*/ 146462 w 77"/>
                <a:gd name="T11" fmla="*/ 11953 h 102"/>
                <a:gd name="T12" fmla="*/ 148442 w 77"/>
                <a:gd name="T13" fmla="*/ 25898 h 102"/>
                <a:gd name="T14" fmla="*/ 31668 w 77"/>
                <a:gd name="T15" fmla="*/ 197224 h 102"/>
                <a:gd name="T16" fmla="*/ 17813 w 77"/>
                <a:gd name="T17" fmla="*/ 199216 h 10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7" h="102">
                  <a:moveTo>
                    <a:pt x="9" y="100"/>
                  </a:moveTo>
                  <a:cubicBezTo>
                    <a:pt x="3" y="96"/>
                    <a:pt x="3" y="96"/>
                    <a:pt x="3" y="96"/>
                  </a:cubicBezTo>
                  <a:cubicBezTo>
                    <a:pt x="1" y="95"/>
                    <a:pt x="0" y="92"/>
                    <a:pt x="2" y="89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1"/>
                    <a:pt x="66" y="0"/>
                    <a:pt x="68" y="2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6" y="8"/>
                    <a:pt x="77" y="11"/>
                    <a:pt x="75" y="13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4" y="101"/>
                    <a:pt x="11" y="102"/>
                    <a:pt x="9" y="100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05" name="Freeform 650"/>
            <p:cNvSpPr>
              <a:spLocks/>
            </p:cNvSpPr>
            <p:nvPr/>
          </p:nvSpPr>
          <p:spPr bwMode="auto">
            <a:xfrm>
              <a:off x="11709400" y="4651144"/>
              <a:ext cx="36512" cy="28575"/>
            </a:xfrm>
            <a:custGeom>
              <a:avLst/>
              <a:gdLst>
                <a:gd name="T0" fmla="*/ 32455 w 18"/>
                <a:gd name="T1" fmla="*/ 28575 h 14"/>
                <a:gd name="T2" fmla="*/ 0 w 18"/>
                <a:gd name="T3" fmla="*/ 6123 h 14"/>
                <a:gd name="T4" fmla="*/ 0 w 18"/>
                <a:gd name="T5" fmla="*/ 4082 h 14"/>
                <a:gd name="T6" fmla="*/ 2028 w 18"/>
                <a:gd name="T7" fmla="*/ 2041 h 14"/>
                <a:gd name="T8" fmla="*/ 4057 w 18"/>
                <a:gd name="T9" fmla="*/ 0 h 14"/>
                <a:gd name="T10" fmla="*/ 36512 w 18"/>
                <a:gd name="T11" fmla="*/ 22452 h 14"/>
                <a:gd name="T12" fmla="*/ 36512 w 18"/>
                <a:gd name="T13" fmla="*/ 24493 h 14"/>
                <a:gd name="T14" fmla="*/ 34484 w 18"/>
                <a:gd name="T15" fmla="*/ 26534 h 14"/>
                <a:gd name="T16" fmla="*/ 32455 w 18"/>
                <a:gd name="T17" fmla="*/ 28575 h 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14">
                  <a:moveTo>
                    <a:pt x="16" y="1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4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06" name="Freeform 651"/>
            <p:cNvSpPr>
              <a:spLocks/>
            </p:cNvSpPr>
            <p:nvPr/>
          </p:nvSpPr>
          <p:spPr bwMode="auto">
            <a:xfrm>
              <a:off x="11714163" y="4549544"/>
              <a:ext cx="100012" cy="123825"/>
            </a:xfrm>
            <a:custGeom>
              <a:avLst/>
              <a:gdLst>
                <a:gd name="T0" fmla="*/ 84010 w 50"/>
                <a:gd name="T1" fmla="*/ 47932 h 62"/>
                <a:gd name="T2" fmla="*/ 90011 w 50"/>
                <a:gd name="T3" fmla="*/ 5992 h 62"/>
                <a:gd name="T4" fmla="*/ 52006 w 50"/>
                <a:gd name="T5" fmla="*/ 25963 h 62"/>
                <a:gd name="T6" fmla="*/ 0 w 50"/>
                <a:gd name="T7" fmla="*/ 101856 h 62"/>
                <a:gd name="T8" fmla="*/ 32004 w 50"/>
                <a:gd name="T9" fmla="*/ 123825 h 62"/>
                <a:gd name="T10" fmla="*/ 84010 w 50"/>
                <a:gd name="T11" fmla="*/ 47932 h 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" h="62">
                  <a:moveTo>
                    <a:pt x="42" y="24"/>
                  </a:moveTo>
                  <a:cubicBezTo>
                    <a:pt x="50" y="12"/>
                    <a:pt x="50" y="6"/>
                    <a:pt x="45" y="3"/>
                  </a:cubicBezTo>
                  <a:cubicBezTo>
                    <a:pt x="41" y="0"/>
                    <a:pt x="34" y="1"/>
                    <a:pt x="26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42" y="24"/>
                    <a:pt x="42" y="24"/>
                    <a:pt x="42" y="24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07" name="Freeform 652"/>
            <p:cNvSpPr>
              <a:spLocks/>
            </p:cNvSpPr>
            <p:nvPr/>
          </p:nvSpPr>
          <p:spPr bwMode="auto">
            <a:xfrm>
              <a:off x="11763375" y="4573356"/>
              <a:ext cx="36512" cy="28575"/>
            </a:xfrm>
            <a:custGeom>
              <a:avLst/>
              <a:gdLst>
                <a:gd name="T0" fmla="*/ 32455 w 18"/>
                <a:gd name="T1" fmla="*/ 26534 h 14"/>
                <a:gd name="T2" fmla="*/ 0 w 18"/>
                <a:gd name="T3" fmla="*/ 6123 h 14"/>
                <a:gd name="T4" fmla="*/ 0 w 18"/>
                <a:gd name="T5" fmla="*/ 2041 h 14"/>
                <a:gd name="T6" fmla="*/ 2028 w 18"/>
                <a:gd name="T7" fmla="*/ 0 h 14"/>
                <a:gd name="T8" fmla="*/ 4057 w 18"/>
                <a:gd name="T9" fmla="*/ 0 h 14"/>
                <a:gd name="T10" fmla="*/ 36512 w 18"/>
                <a:gd name="T11" fmla="*/ 22452 h 14"/>
                <a:gd name="T12" fmla="*/ 36512 w 18"/>
                <a:gd name="T13" fmla="*/ 24493 h 14"/>
                <a:gd name="T14" fmla="*/ 34484 w 18"/>
                <a:gd name="T15" fmla="*/ 26534 h 14"/>
                <a:gd name="T16" fmla="*/ 32455 w 18"/>
                <a:gd name="T17" fmla="*/ 26534 h 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14">
                  <a:moveTo>
                    <a:pt x="16" y="1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3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08" name="Freeform 653"/>
            <p:cNvSpPr>
              <a:spLocks/>
            </p:cNvSpPr>
            <p:nvPr/>
          </p:nvSpPr>
          <p:spPr bwMode="auto">
            <a:xfrm>
              <a:off x="11731625" y="4579706"/>
              <a:ext cx="46037" cy="63500"/>
            </a:xfrm>
            <a:custGeom>
              <a:avLst/>
              <a:gdLst>
                <a:gd name="T0" fmla="*/ 12010 w 23"/>
                <a:gd name="T1" fmla="*/ 51594 h 32"/>
                <a:gd name="T2" fmla="*/ 44035 w 23"/>
                <a:gd name="T3" fmla="*/ 3969 h 32"/>
                <a:gd name="T4" fmla="*/ 44035 w 23"/>
                <a:gd name="T5" fmla="*/ 0 h 32"/>
                <a:gd name="T6" fmla="*/ 42034 w 23"/>
                <a:gd name="T7" fmla="*/ 3969 h 32"/>
                <a:gd name="T8" fmla="*/ 2002 w 23"/>
                <a:gd name="T9" fmla="*/ 57547 h 32"/>
                <a:gd name="T10" fmla="*/ 2002 w 23"/>
                <a:gd name="T11" fmla="*/ 63500 h 32"/>
                <a:gd name="T12" fmla="*/ 2002 w 23"/>
                <a:gd name="T13" fmla="*/ 63500 h 32"/>
                <a:gd name="T14" fmla="*/ 2002 w 23"/>
                <a:gd name="T15" fmla="*/ 63500 h 32"/>
                <a:gd name="T16" fmla="*/ 2002 w 23"/>
                <a:gd name="T17" fmla="*/ 63500 h 32"/>
                <a:gd name="T18" fmla="*/ 6005 w 23"/>
                <a:gd name="T19" fmla="*/ 61516 h 32"/>
                <a:gd name="T20" fmla="*/ 10008 w 23"/>
                <a:gd name="T21" fmla="*/ 55563 h 32"/>
                <a:gd name="T22" fmla="*/ 12010 w 23"/>
                <a:gd name="T23" fmla="*/ 51594 h 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3" h="32">
                  <a:moveTo>
                    <a:pt x="6" y="26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1"/>
                    <a:pt x="22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0" y="31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1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6" y="26"/>
                    <a:pt x="6" y="26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09" name="Freeform 654"/>
            <p:cNvSpPr>
              <a:spLocks/>
            </p:cNvSpPr>
            <p:nvPr/>
          </p:nvSpPr>
          <p:spPr bwMode="auto">
            <a:xfrm>
              <a:off x="11625263" y="4790844"/>
              <a:ext cx="20637" cy="22225"/>
            </a:xfrm>
            <a:custGeom>
              <a:avLst/>
              <a:gdLst>
                <a:gd name="T0" fmla="*/ 13133 w 11"/>
                <a:gd name="T1" fmla="*/ 6061 h 11"/>
                <a:gd name="T2" fmla="*/ 3752 w 11"/>
                <a:gd name="T3" fmla="*/ 0 h 11"/>
                <a:gd name="T4" fmla="*/ 0 w 11"/>
                <a:gd name="T5" fmla="*/ 18184 h 11"/>
                <a:gd name="T6" fmla="*/ 3752 w 11"/>
                <a:gd name="T7" fmla="*/ 20205 h 11"/>
                <a:gd name="T8" fmla="*/ 7504 w 11"/>
                <a:gd name="T9" fmla="*/ 22225 h 11"/>
                <a:gd name="T10" fmla="*/ 20637 w 11"/>
                <a:gd name="T11" fmla="*/ 12123 h 11"/>
                <a:gd name="T12" fmla="*/ 13133 w 11"/>
                <a:gd name="T13" fmla="*/ 606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" h="11">
                  <a:moveTo>
                    <a:pt x="7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6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9"/>
                    <a:pt x="11" y="6"/>
                    <a:pt x="11" y="6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10" name="Freeform 655"/>
            <p:cNvSpPr>
              <a:spLocks/>
            </p:cNvSpPr>
            <p:nvPr/>
          </p:nvSpPr>
          <p:spPr bwMode="auto">
            <a:xfrm>
              <a:off x="11618913" y="4808306"/>
              <a:ext cx="11112" cy="14288"/>
            </a:xfrm>
            <a:custGeom>
              <a:avLst/>
              <a:gdLst>
                <a:gd name="T0" fmla="*/ 9525 w 7"/>
                <a:gd name="T1" fmla="*/ 3175 h 9"/>
                <a:gd name="T2" fmla="*/ 6350 w 7"/>
                <a:gd name="T3" fmla="*/ 0 h 9"/>
                <a:gd name="T4" fmla="*/ 0 w 7"/>
                <a:gd name="T5" fmla="*/ 12700 h 9"/>
                <a:gd name="T6" fmla="*/ 1587 w 7"/>
                <a:gd name="T7" fmla="*/ 14288 h 9"/>
                <a:gd name="T8" fmla="*/ 1587 w 7"/>
                <a:gd name="T9" fmla="*/ 14288 h 9"/>
                <a:gd name="T10" fmla="*/ 11112 w 7"/>
                <a:gd name="T11" fmla="*/ 4763 h 9"/>
                <a:gd name="T12" fmla="*/ 9525 w 7"/>
                <a:gd name="T13" fmla="*/ 3175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" h="9">
                  <a:moveTo>
                    <a:pt x="6" y="2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1" y="9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11" name="Freeform 656"/>
            <p:cNvSpPr>
              <a:spLocks/>
            </p:cNvSpPr>
            <p:nvPr/>
          </p:nvSpPr>
          <p:spPr bwMode="auto">
            <a:xfrm>
              <a:off x="11731625" y="4628919"/>
              <a:ext cx="14287" cy="15875"/>
            </a:xfrm>
            <a:custGeom>
              <a:avLst/>
              <a:gdLst>
                <a:gd name="T0" fmla="*/ 4082 w 7"/>
                <a:gd name="T1" fmla="*/ 15875 h 8"/>
                <a:gd name="T2" fmla="*/ 2041 w 7"/>
                <a:gd name="T3" fmla="*/ 13891 h 8"/>
                <a:gd name="T4" fmla="*/ 2041 w 7"/>
                <a:gd name="T5" fmla="*/ 9922 h 8"/>
                <a:gd name="T6" fmla="*/ 8164 w 7"/>
                <a:gd name="T7" fmla="*/ 1984 h 8"/>
                <a:gd name="T8" fmla="*/ 10205 w 7"/>
                <a:gd name="T9" fmla="*/ 0 h 8"/>
                <a:gd name="T10" fmla="*/ 14287 w 7"/>
                <a:gd name="T11" fmla="*/ 1984 h 8"/>
                <a:gd name="T12" fmla="*/ 14287 w 7"/>
                <a:gd name="T13" fmla="*/ 5953 h 8"/>
                <a:gd name="T14" fmla="*/ 8164 w 7"/>
                <a:gd name="T15" fmla="*/ 13891 h 8"/>
                <a:gd name="T16" fmla="*/ 4082 w 7"/>
                <a:gd name="T17" fmla="*/ 15875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12" name="Freeform 657"/>
            <p:cNvSpPr>
              <a:spLocks/>
            </p:cNvSpPr>
            <p:nvPr/>
          </p:nvSpPr>
          <p:spPr bwMode="auto">
            <a:xfrm>
              <a:off x="9429750" y="4730519"/>
              <a:ext cx="42862" cy="39688"/>
            </a:xfrm>
            <a:custGeom>
              <a:avLst/>
              <a:gdLst>
                <a:gd name="T0" fmla="*/ 32657 w 21"/>
                <a:gd name="T1" fmla="*/ 3969 h 20"/>
                <a:gd name="T2" fmla="*/ 40821 w 21"/>
                <a:gd name="T3" fmla="*/ 11906 h 20"/>
                <a:gd name="T4" fmla="*/ 38780 w 21"/>
                <a:gd name="T5" fmla="*/ 23813 h 20"/>
                <a:gd name="T6" fmla="*/ 20410 w 21"/>
                <a:gd name="T7" fmla="*/ 35719 h 20"/>
                <a:gd name="T8" fmla="*/ 10205 w 21"/>
                <a:gd name="T9" fmla="*/ 35719 h 20"/>
                <a:gd name="T10" fmla="*/ 2041 w 21"/>
                <a:gd name="T11" fmla="*/ 25797 h 20"/>
                <a:gd name="T12" fmla="*/ 4082 w 21"/>
                <a:gd name="T13" fmla="*/ 15875 h 20"/>
                <a:gd name="T14" fmla="*/ 22452 w 21"/>
                <a:gd name="T15" fmla="*/ 1984 h 20"/>
                <a:gd name="T16" fmla="*/ 32657 w 21"/>
                <a:gd name="T17" fmla="*/ 3969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" h="20">
                  <a:moveTo>
                    <a:pt x="16" y="2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1" y="8"/>
                    <a:pt x="21" y="10"/>
                    <a:pt x="19" y="1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20"/>
                    <a:pt x="6" y="20"/>
                    <a:pt x="5" y="1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9"/>
                    <a:pt x="2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5" y="0"/>
                    <a:pt x="16" y="2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13" name="Freeform 658"/>
            <p:cNvSpPr>
              <a:spLocks/>
            </p:cNvSpPr>
            <p:nvPr/>
          </p:nvSpPr>
          <p:spPr bwMode="auto">
            <a:xfrm>
              <a:off x="9266238" y="4736869"/>
              <a:ext cx="195262" cy="161925"/>
            </a:xfrm>
            <a:custGeom>
              <a:avLst/>
              <a:gdLst>
                <a:gd name="T0" fmla="*/ 183307 w 98"/>
                <a:gd name="T1" fmla="*/ 5997 h 81"/>
                <a:gd name="T2" fmla="*/ 191277 w 98"/>
                <a:gd name="T3" fmla="*/ 15993 h 81"/>
                <a:gd name="T4" fmla="*/ 189285 w 98"/>
                <a:gd name="T5" fmla="*/ 31985 h 81"/>
                <a:gd name="T6" fmla="*/ 25902 w 98"/>
                <a:gd name="T7" fmla="*/ 159926 h 81"/>
                <a:gd name="T8" fmla="*/ 11955 w 98"/>
                <a:gd name="T9" fmla="*/ 157927 h 81"/>
                <a:gd name="T10" fmla="*/ 1992 w 98"/>
                <a:gd name="T11" fmla="*/ 145932 h 81"/>
                <a:gd name="T12" fmla="*/ 3985 w 98"/>
                <a:gd name="T13" fmla="*/ 131939 h 81"/>
                <a:gd name="T14" fmla="*/ 169360 w 98"/>
                <a:gd name="T15" fmla="*/ 3998 h 81"/>
                <a:gd name="T16" fmla="*/ 183307 w 98"/>
                <a:gd name="T17" fmla="*/ 5997 h 8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8" h="81">
                  <a:moveTo>
                    <a:pt x="92" y="3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8" y="11"/>
                    <a:pt x="97" y="14"/>
                    <a:pt x="95" y="16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1" y="81"/>
                    <a:pt x="7" y="81"/>
                    <a:pt x="6" y="79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1"/>
                    <a:pt x="0" y="68"/>
                    <a:pt x="2" y="6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7" y="0"/>
                    <a:pt x="90" y="1"/>
                    <a:pt x="92" y="3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14" name="Freeform 659"/>
            <p:cNvSpPr>
              <a:spLocks/>
            </p:cNvSpPr>
            <p:nvPr/>
          </p:nvSpPr>
          <p:spPr bwMode="auto">
            <a:xfrm>
              <a:off x="9326563" y="4819419"/>
              <a:ext cx="28575" cy="34925"/>
            </a:xfrm>
            <a:custGeom>
              <a:avLst/>
              <a:gdLst>
                <a:gd name="T0" fmla="*/ 6123 w 14"/>
                <a:gd name="T1" fmla="*/ 1940 h 18"/>
                <a:gd name="T2" fmla="*/ 28575 w 14"/>
                <a:gd name="T3" fmla="*/ 29104 h 18"/>
                <a:gd name="T4" fmla="*/ 28575 w 14"/>
                <a:gd name="T5" fmla="*/ 32985 h 18"/>
                <a:gd name="T6" fmla="*/ 26534 w 14"/>
                <a:gd name="T7" fmla="*/ 34925 h 18"/>
                <a:gd name="T8" fmla="*/ 24493 w 14"/>
                <a:gd name="T9" fmla="*/ 32985 h 18"/>
                <a:gd name="T10" fmla="*/ 0 w 14"/>
                <a:gd name="T11" fmla="*/ 5821 h 18"/>
                <a:gd name="T12" fmla="*/ 0 w 14"/>
                <a:gd name="T13" fmla="*/ 1940 h 18"/>
                <a:gd name="T14" fmla="*/ 2041 w 14"/>
                <a:gd name="T15" fmla="*/ 0 h 18"/>
                <a:gd name="T16" fmla="*/ 6123 w 14"/>
                <a:gd name="T17" fmla="*/ 1940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15" name="Freeform 660"/>
            <p:cNvSpPr>
              <a:spLocks/>
            </p:cNvSpPr>
            <p:nvPr/>
          </p:nvSpPr>
          <p:spPr bwMode="auto">
            <a:xfrm>
              <a:off x="9229725" y="4822594"/>
              <a:ext cx="120650" cy="106363"/>
            </a:xfrm>
            <a:custGeom>
              <a:avLst/>
              <a:gdLst>
                <a:gd name="T0" fmla="*/ 23734 w 61"/>
                <a:gd name="T1" fmla="*/ 58199 h 53"/>
                <a:gd name="T2" fmla="*/ 5934 w 61"/>
                <a:gd name="T3" fmla="*/ 96329 h 53"/>
                <a:gd name="T4" fmla="*/ 47469 w 61"/>
                <a:gd name="T5" fmla="*/ 88301 h 53"/>
                <a:gd name="T6" fmla="*/ 120650 w 61"/>
                <a:gd name="T7" fmla="*/ 32110 h 53"/>
                <a:gd name="T8" fmla="*/ 96916 w 61"/>
                <a:gd name="T9" fmla="*/ 0 h 53"/>
                <a:gd name="T10" fmla="*/ 23734 w 61"/>
                <a:gd name="T11" fmla="*/ 58199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1" h="53">
                  <a:moveTo>
                    <a:pt x="12" y="29"/>
                  </a:moveTo>
                  <a:cubicBezTo>
                    <a:pt x="1" y="37"/>
                    <a:pt x="0" y="44"/>
                    <a:pt x="3" y="48"/>
                  </a:cubicBezTo>
                  <a:cubicBezTo>
                    <a:pt x="6" y="52"/>
                    <a:pt x="13" y="53"/>
                    <a:pt x="24" y="44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29"/>
                    <a:pt x="12" y="29"/>
                    <a:pt x="12" y="29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16" name="Freeform 661"/>
            <p:cNvSpPr>
              <a:spLocks/>
            </p:cNvSpPr>
            <p:nvPr/>
          </p:nvSpPr>
          <p:spPr bwMode="auto">
            <a:xfrm>
              <a:off x="9250363" y="4876569"/>
              <a:ext cx="30162" cy="36513"/>
            </a:xfrm>
            <a:custGeom>
              <a:avLst/>
              <a:gdLst>
                <a:gd name="T0" fmla="*/ 6032 w 15"/>
                <a:gd name="T1" fmla="*/ 2029 h 18"/>
                <a:gd name="T2" fmla="*/ 30162 w 15"/>
                <a:gd name="T3" fmla="*/ 32456 h 18"/>
                <a:gd name="T4" fmla="*/ 28151 w 15"/>
                <a:gd name="T5" fmla="*/ 34485 h 18"/>
                <a:gd name="T6" fmla="*/ 26140 w 15"/>
                <a:gd name="T7" fmla="*/ 36513 h 18"/>
                <a:gd name="T8" fmla="*/ 24130 w 15"/>
                <a:gd name="T9" fmla="*/ 36513 h 18"/>
                <a:gd name="T10" fmla="*/ 2011 w 15"/>
                <a:gd name="T11" fmla="*/ 6086 h 18"/>
                <a:gd name="T12" fmla="*/ 2011 w 15"/>
                <a:gd name="T13" fmla="*/ 2029 h 18"/>
                <a:gd name="T14" fmla="*/ 4022 w 15"/>
                <a:gd name="T15" fmla="*/ 2029 h 18"/>
                <a:gd name="T16" fmla="*/ 6032 w 15"/>
                <a:gd name="T17" fmla="*/ 2029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8">
                  <a:moveTo>
                    <a:pt x="3" y="1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7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2" y="18"/>
                    <a:pt x="12" y="18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17" name="Freeform 662"/>
            <p:cNvSpPr>
              <a:spLocks/>
            </p:cNvSpPr>
            <p:nvPr/>
          </p:nvSpPr>
          <p:spPr bwMode="auto">
            <a:xfrm>
              <a:off x="9269413" y="4854344"/>
              <a:ext cx="58737" cy="50800"/>
            </a:xfrm>
            <a:custGeom>
              <a:avLst/>
              <a:gdLst>
                <a:gd name="T0" fmla="*/ 45032 w 30"/>
                <a:gd name="T1" fmla="*/ 10160 h 25"/>
                <a:gd name="T2" fmla="*/ 1958 w 30"/>
                <a:gd name="T3" fmla="*/ 44704 h 25"/>
                <a:gd name="T4" fmla="*/ 0 w 30"/>
                <a:gd name="T5" fmla="*/ 48768 h 25"/>
                <a:gd name="T6" fmla="*/ 3916 w 30"/>
                <a:gd name="T7" fmla="*/ 48768 h 25"/>
                <a:gd name="T8" fmla="*/ 56779 w 30"/>
                <a:gd name="T9" fmla="*/ 6096 h 25"/>
                <a:gd name="T10" fmla="*/ 58737 w 30"/>
                <a:gd name="T11" fmla="*/ 2032 h 25"/>
                <a:gd name="T12" fmla="*/ 58737 w 30"/>
                <a:gd name="T13" fmla="*/ 2032 h 25"/>
                <a:gd name="T14" fmla="*/ 58737 w 30"/>
                <a:gd name="T15" fmla="*/ 2032 h 25"/>
                <a:gd name="T16" fmla="*/ 56779 w 30"/>
                <a:gd name="T17" fmla="*/ 0 h 25"/>
                <a:gd name="T18" fmla="*/ 52863 w 30"/>
                <a:gd name="T19" fmla="*/ 2032 h 25"/>
                <a:gd name="T20" fmla="*/ 48948 w 30"/>
                <a:gd name="T21" fmla="*/ 6096 h 25"/>
                <a:gd name="T22" fmla="*/ 45032 w 30"/>
                <a:gd name="T23" fmla="*/ 10160 h 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0" h="25">
                  <a:moveTo>
                    <a:pt x="23" y="5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2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4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18" name="Freeform 663"/>
            <p:cNvSpPr>
              <a:spLocks/>
            </p:cNvSpPr>
            <p:nvPr/>
          </p:nvSpPr>
          <p:spPr bwMode="auto">
            <a:xfrm>
              <a:off x="9459913" y="4725756"/>
              <a:ext cx="22225" cy="20638"/>
            </a:xfrm>
            <a:custGeom>
              <a:avLst/>
              <a:gdLst>
                <a:gd name="T0" fmla="*/ 6061 w 11"/>
                <a:gd name="T1" fmla="*/ 13133 h 11"/>
                <a:gd name="T2" fmla="*/ 12123 w 11"/>
                <a:gd name="T3" fmla="*/ 20638 h 11"/>
                <a:gd name="T4" fmla="*/ 22225 w 11"/>
                <a:gd name="T5" fmla="*/ 5629 h 11"/>
                <a:gd name="T6" fmla="*/ 20205 w 11"/>
                <a:gd name="T7" fmla="*/ 3752 h 11"/>
                <a:gd name="T8" fmla="*/ 18184 w 11"/>
                <a:gd name="T9" fmla="*/ 0 h 11"/>
                <a:gd name="T10" fmla="*/ 0 w 11"/>
                <a:gd name="T11" fmla="*/ 5629 h 11"/>
                <a:gd name="T12" fmla="*/ 6061 w 11"/>
                <a:gd name="T13" fmla="*/ 13133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" h="11">
                  <a:moveTo>
                    <a:pt x="3" y="7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9" y="5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2"/>
                    <a:pt x="0" y="3"/>
                    <a:pt x="0" y="3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19" name="Freeform 664"/>
            <p:cNvSpPr>
              <a:spLocks/>
            </p:cNvSpPr>
            <p:nvPr/>
          </p:nvSpPr>
          <p:spPr bwMode="auto">
            <a:xfrm>
              <a:off x="9477375" y="4717819"/>
              <a:ext cx="14287" cy="12700"/>
            </a:xfrm>
            <a:custGeom>
              <a:avLst/>
              <a:gdLst>
                <a:gd name="T0" fmla="*/ 3175 w 9"/>
                <a:gd name="T1" fmla="*/ 11113 h 8"/>
                <a:gd name="T2" fmla="*/ 4762 w 9"/>
                <a:gd name="T3" fmla="*/ 12700 h 8"/>
                <a:gd name="T4" fmla="*/ 14287 w 9"/>
                <a:gd name="T5" fmla="*/ 3175 h 8"/>
                <a:gd name="T6" fmla="*/ 14287 w 9"/>
                <a:gd name="T7" fmla="*/ 1588 h 8"/>
                <a:gd name="T8" fmla="*/ 12700 w 9"/>
                <a:gd name="T9" fmla="*/ 0 h 8"/>
                <a:gd name="T10" fmla="*/ 0 w 9"/>
                <a:gd name="T11" fmla="*/ 7938 h 8"/>
                <a:gd name="T12" fmla="*/ 3175 w 9"/>
                <a:gd name="T13" fmla="*/ 11113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" h="8">
                  <a:moveTo>
                    <a:pt x="2" y="7"/>
                  </a:moveTo>
                  <a:lnTo>
                    <a:pt x="3" y="8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20" name="Freeform 665"/>
            <p:cNvSpPr>
              <a:spLocks/>
            </p:cNvSpPr>
            <p:nvPr/>
          </p:nvSpPr>
          <p:spPr bwMode="auto">
            <a:xfrm>
              <a:off x="9313863" y="4852756"/>
              <a:ext cx="14287" cy="14288"/>
            </a:xfrm>
            <a:custGeom>
              <a:avLst/>
              <a:gdLst>
                <a:gd name="T0" fmla="*/ 12246 w 7"/>
                <a:gd name="T1" fmla="*/ 2041 h 7"/>
                <a:gd name="T2" fmla="*/ 14287 w 7"/>
                <a:gd name="T3" fmla="*/ 4082 h 7"/>
                <a:gd name="T4" fmla="*/ 14287 w 7"/>
                <a:gd name="T5" fmla="*/ 6123 h 7"/>
                <a:gd name="T6" fmla="*/ 4082 w 7"/>
                <a:gd name="T7" fmla="*/ 14288 h 7"/>
                <a:gd name="T8" fmla="*/ 2041 w 7"/>
                <a:gd name="T9" fmla="*/ 12247 h 7"/>
                <a:gd name="T10" fmla="*/ 0 w 7"/>
                <a:gd name="T11" fmla="*/ 10206 h 7"/>
                <a:gd name="T12" fmla="*/ 0 w 7"/>
                <a:gd name="T13" fmla="*/ 8165 h 7"/>
                <a:gd name="T14" fmla="*/ 8164 w 7"/>
                <a:gd name="T15" fmla="*/ 2041 h 7"/>
                <a:gd name="T16" fmla="*/ 12246 w 7"/>
                <a:gd name="T17" fmla="*/ 2041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7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21" name="Freeform 666"/>
            <p:cNvSpPr>
              <a:spLocks/>
            </p:cNvSpPr>
            <p:nvPr/>
          </p:nvSpPr>
          <p:spPr bwMode="auto">
            <a:xfrm>
              <a:off x="6907213" y="4093931"/>
              <a:ext cx="420687" cy="431800"/>
            </a:xfrm>
            <a:custGeom>
              <a:avLst/>
              <a:gdLst>
                <a:gd name="T0" fmla="*/ 404737 w 211"/>
                <a:gd name="T1" fmla="*/ 298479 h 217"/>
                <a:gd name="T2" fmla="*/ 183428 w 211"/>
                <a:gd name="T3" fmla="*/ 425830 h 217"/>
                <a:gd name="T4" fmla="*/ 151527 w 211"/>
                <a:gd name="T5" fmla="*/ 415881 h 217"/>
                <a:gd name="T6" fmla="*/ 5981 w 211"/>
                <a:gd name="T7" fmla="*/ 165159 h 217"/>
                <a:gd name="T8" fmla="*/ 13956 w 211"/>
                <a:gd name="T9" fmla="*/ 133321 h 217"/>
                <a:gd name="T10" fmla="*/ 237259 w 211"/>
                <a:gd name="T11" fmla="*/ 5970 h 217"/>
                <a:gd name="T12" fmla="*/ 269160 w 211"/>
                <a:gd name="T13" fmla="*/ 13929 h 217"/>
                <a:gd name="T14" fmla="*/ 414706 w 211"/>
                <a:gd name="T15" fmla="*/ 266641 h 217"/>
                <a:gd name="T16" fmla="*/ 404737 w 211"/>
                <a:gd name="T17" fmla="*/ 298479 h 2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1" h="217">
                  <a:moveTo>
                    <a:pt x="203" y="150"/>
                  </a:moveTo>
                  <a:cubicBezTo>
                    <a:pt x="92" y="214"/>
                    <a:pt x="92" y="214"/>
                    <a:pt x="92" y="214"/>
                  </a:cubicBezTo>
                  <a:cubicBezTo>
                    <a:pt x="86" y="217"/>
                    <a:pt x="79" y="215"/>
                    <a:pt x="76" y="209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0" y="78"/>
                    <a:pt x="2" y="70"/>
                    <a:pt x="7" y="67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5" y="0"/>
                    <a:pt x="132" y="2"/>
                    <a:pt x="135" y="7"/>
                  </a:cubicBezTo>
                  <a:cubicBezTo>
                    <a:pt x="208" y="134"/>
                    <a:pt x="208" y="134"/>
                    <a:pt x="208" y="134"/>
                  </a:cubicBezTo>
                  <a:cubicBezTo>
                    <a:pt x="211" y="139"/>
                    <a:pt x="209" y="146"/>
                    <a:pt x="203" y="150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22" name="Freeform 667"/>
            <p:cNvSpPr>
              <a:spLocks/>
            </p:cNvSpPr>
            <p:nvPr/>
          </p:nvSpPr>
          <p:spPr bwMode="auto">
            <a:xfrm>
              <a:off x="6937375" y="4125681"/>
              <a:ext cx="236537" cy="161925"/>
            </a:xfrm>
            <a:custGeom>
              <a:avLst/>
              <a:gdLst>
                <a:gd name="T0" fmla="*/ 236537 w 149"/>
                <a:gd name="T1" fmla="*/ 38100 h 102"/>
                <a:gd name="T2" fmla="*/ 22225 w 149"/>
                <a:gd name="T3" fmla="*/ 161925 h 102"/>
                <a:gd name="T4" fmla="*/ 0 w 149"/>
                <a:gd name="T5" fmla="*/ 123825 h 102"/>
                <a:gd name="T6" fmla="*/ 212725 w 149"/>
                <a:gd name="T7" fmla="*/ 0 h 102"/>
                <a:gd name="T8" fmla="*/ 236537 w 149"/>
                <a:gd name="T9" fmla="*/ 38100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9" h="102">
                  <a:moveTo>
                    <a:pt x="149" y="24"/>
                  </a:moveTo>
                  <a:lnTo>
                    <a:pt x="14" y="102"/>
                  </a:lnTo>
                  <a:lnTo>
                    <a:pt x="0" y="78"/>
                  </a:lnTo>
                  <a:lnTo>
                    <a:pt x="134" y="0"/>
                  </a:lnTo>
                  <a:lnTo>
                    <a:pt x="149" y="24"/>
                  </a:lnTo>
                  <a:close/>
                </a:path>
              </a:pathLst>
            </a:custGeom>
            <a:solidFill>
              <a:srgbClr val="F9D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23" name="Freeform 668"/>
            <p:cNvSpPr>
              <a:spLocks/>
            </p:cNvSpPr>
            <p:nvPr/>
          </p:nvSpPr>
          <p:spPr bwMode="auto">
            <a:xfrm>
              <a:off x="6959600" y="4225694"/>
              <a:ext cx="34925" cy="23813"/>
            </a:xfrm>
            <a:custGeom>
              <a:avLst/>
              <a:gdLst>
                <a:gd name="T0" fmla="*/ 34925 w 22"/>
                <a:gd name="T1" fmla="*/ 4763 h 15"/>
                <a:gd name="T2" fmla="*/ 1588 w 22"/>
                <a:gd name="T3" fmla="*/ 23813 h 15"/>
                <a:gd name="T4" fmla="*/ 0 w 22"/>
                <a:gd name="T5" fmla="*/ 19050 h 15"/>
                <a:gd name="T6" fmla="*/ 31750 w 22"/>
                <a:gd name="T7" fmla="*/ 0 h 15"/>
                <a:gd name="T8" fmla="*/ 34925 w 22"/>
                <a:gd name="T9" fmla="*/ 4763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15">
                  <a:moveTo>
                    <a:pt x="22" y="3"/>
                  </a:moveTo>
                  <a:lnTo>
                    <a:pt x="1" y="15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24" name="Freeform 669"/>
            <p:cNvSpPr>
              <a:spLocks/>
            </p:cNvSpPr>
            <p:nvPr/>
          </p:nvSpPr>
          <p:spPr bwMode="auto">
            <a:xfrm>
              <a:off x="6986588" y="4228869"/>
              <a:ext cx="20637" cy="25400"/>
            </a:xfrm>
            <a:custGeom>
              <a:avLst/>
              <a:gdLst>
                <a:gd name="T0" fmla="*/ 0 w 13"/>
                <a:gd name="T1" fmla="*/ 4763 h 16"/>
                <a:gd name="T2" fmla="*/ 6350 w 13"/>
                <a:gd name="T3" fmla="*/ 0 h 16"/>
                <a:gd name="T4" fmla="*/ 20637 w 13"/>
                <a:gd name="T5" fmla="*/ 22225 h 16"/>
                <a:gd name="T6" fmla="*/ 12700 w 13"/>
                <a:gd name="T7" fmla="*/ 25400 h 16"/>
                <a:gd name="T8" fmla="*/ 0 w 13"/>
                <a:gd name="T9" fmla="*/ 4763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16">
                  <a:moveTo>
                    <a:pt x="0" y="3"/>
                  </a:moveTo>
                  <a:lnTo>
                    <a:pt x="4" y="0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25" name="Freeform 670"/>
            <p:cNvSpPr>
              <a:spLocks/>
            </p:cNvSpPr>
            <p:nvPr/>
          </p:nvSpPr>
          <p:spPr bwMode="auto">
            <a:xfrm>
              <a:off x="7018338" y="4209819"/>
              <a:ext cx="14287" cy="12700"/>
            </a:xfrm>
            <a:custGeom>
              <a:avLst/>
              <a:gdLst>
                <a:gd name="T0" fmla="*/ 14287 w 9"/>
                <a:gd name="T1" fmla="*/ 9525 h 8"/>
                <a:gd name="T2" fmla="*/ 6350 w 9"/>
                <a:gd name="T3" fmla="*/ 12700 h 8"/>
                <a:gd name="T4" fmla="*/ 0 w 9"/>
                <a:gd name="T5" fmla="*/ 3175 h 8"/>
                <a:gd name="T6" fmla="*/ 7937 w 9"/>
                <a:gd name="T7" fmla="*/ 0 h 8"/>
                <a:gd name="T8" fmla="*/ 14287 w 9"/>
                <a:gd name="T9" fmla="*/ 9525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8">
                  <a:moveTo>
                    <a:pt x="9" y="6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26" name="Freeform 671"/>
            <p:cNvSpPr>
              <a:spLocks/>
            </p:cNvSpPr>
            <p:nvPr/>
          </p:nvSpPr>
          <p:spPr bwMode="auto">
            <a:xfrm>
              <a:off x="7073900" y="4181244"/>
              <a:ext cx="23812" cy="25400"/>
            </a:xfrm>
            <a:custGeom>
              <a:avLst/>
              <a:gdLst>
                <a:gd name="T0" fmla="*/ 23812 w 15"/>
                <a:gd name="T1" fmla="*/ 17463 h 16"/>
                <a:gd name="T2" fmla="*/ 12700 w 15"/>
                <a:gd name="T3" fmla="*/ 25400 h 16"/>
                <a:gd name="T4" fmla="*/ 0 w 15"/>
                <a:gd name="T5" fmla="*/ 6350 h 16"/>
                <a:gd name="T6" fmla="*/ 12700 w 15"/>
                <a:gd name="T7" fmla="*/ 0 h 16"/>
                <a:gd name="T8" fmla="*/ 23812 w 15"/>
                <a:gd name="T9" fmla="*/ 17463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16">
                  <a:moveTo>
                    <a:pt x="15" y="11"/>
                  </a:moveTo>
                  <a:lnTo>
                    <a:pt x="8" y="16"/>
                  </a:lnTo>
                  <a:lnTo>
                    <a:pt x="0" y="4"/>
                  </a:lnTo>
                  <a:lnTo>
                    <a:pt x="8" y="0"/>
                  </a:lnTo>
                  <a:lnTo>
                    <a:pt x="15" y="11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27" name="Freeform 672"/>
            <p:cNvSpPr>
              <a:spLocks/>
            </p:cNvSpPr>
            <p:nvPr/>
          </p:nvSpPr>
          <p:spPr bwMode="auto">
            <a:xfrm>
              <a:off x="7113588" y="4147906"/>
              <a:ext cx="19050" cy="15875"/>
            </a:xfrm>
            <a:custGeom>
              <a:avLst/>
              <a:gdLst>
                <a:gd name="T0" fmla="*/ 19050 w 12"/>
                <a:gd name="T1" fmla="*/ 7938 h 10"/>
                <a:gd name="T2" fmla="*/ 4763 w 12"/>
                <a:gd name="T3" fmla="*/ 15875 h 10"/>
                <a:gd name="T4" fmla="*/ 0 w 12"/>
                <a:gd name="T5" fmla="*/ 7938 h 10"/>
                <a:gd name="T6" fmla="*/ 14288 w 12"/>
                <a:gd name="T7" fmla="*/ 0 h 10"/>
                <a:gd name="T8" fmla="*/ 19050 w 12"/>
                <a:gd name="T9" fmla="*/ 7938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0">
                  <a:moveTo>
                    <a:pt x="12" y="5"/>
                  </a:moveTo>
                  <a:lnTo>
                    <a:pt x="3" y="10"/>
                  </a:lnTo>
                  <a:lnTo>
                    <a:pt x="0" y="5"/>
                  </a:lnTo>
                  <a:lnTo>
                    <a:pt x="9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28" name="Freeform 673"/>
            <p:cNvSpPr>
              <a:spLocks/>
            </p:cNvSpPr>
            <p:nvPr/>
          </p:nvSpPr>
          <p:spPr bwMode="auto">
            <a:xfrm>
              <a:off x="7127875" y="4157431"/>
              <a:ext cx="22225" cy="17463"/>
            </a:xfrm>
            <a:custGeom>
              <a:avLst/>
              <a:gdLst>
                <a:gd name="T0" fmla="*/ 22225 w 14"/>
                <a:gd name="T1" fmla="*/ 7938 h 11"/>
                <a:gd name="T2" fmla="*/ 4763 w 14"/>
                <a:gd name="T3" fmla="*/ 17463 h 11"/>
                <a:gd name="T4" fmla="*/ 0 w 14"/>
                <a:gd name="T5" fmla="*/ 9525 h 11"/>
                <a:gd name="T6" fmla="*/ 15875 w 14"/>
                <a:gd name="T7" fmla="*/ 0 h 11"/>
                <a:gd name="T8" fmla="*/ 22225 w 14"/>
                <a:gd name="T9" fmla="*/ 7938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" h="11">
                  <a:moveTo>
                    <a:pt x="14" y="5"/>
                  </a:moveTo>
                  <a:lnTo>
                    <a:pt x="3" y="11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29" name="Freeform 674"/>
            <p:cNvSpPr>
              <a:spLocks/>
            </p:cNvSpPr>
            <p:nvPr/>
          </p:nvSpPr>
          <p:spPr bwMode="auto">
            <a:xfrm>
              <a:off x="7032625" y="4211406"/>
              <a:ext cx="31750" cy="22225"/>
            </a:xfrm>
            <a:custGeom>
              <a:avLst/>
              <a:gdLst>
                <a:gd name="T0" fmla="*/ 31750 w 20"/>
                <a:gd name="T1" fmla="*/ 3175 h 14"/>
                <a:gd name="T2" fmla="*/ 1588 w 20"/>
                <a:gd name="T3" fmla="*/ 22225 h 14"/>
                <a:gd name="T4" fmla="*/ 0 w 20"/>
                <a:gd name="T5" fmla="*/ 15875 h 14"/>
                <a:gd name="T6" fmla="*/ 30163 w 20"/>
                <a:gd name="T7" fmla="*/ 0 h 14"/>
                <a:gd name="T8" fmla="*/ 31750 w 20"/>
                <a:gd name="T9" fmla="*/ 3175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14">
                  <a:moveTo>
                    <a:pt x="20" y="2"/>
                  </a:moveTo>
                  <a:lnTo>
                    <a:pt x="1" y="14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30" name="Freeform 675"/>
            <p:cNvSpPr>
              <a:spLocks/>
            </p:cNvSpPr>
            <p:nvPr/>
          </p:nvSpPr>
          <p:spPr bwMode="auto">
            <a:xfrm>
              <a:off x="6978650" y="4197119"/>
              <a:ext cx="304800" cy="287338"/>
            </a:xfrm>
            <a:custGeom>
              <a:avLst/>
              <a:gdLst>
                <a:gd name="T0" fmla="*/ 294839 w 153"/>
                <a:gd name="T1" fmla="*/ 177591 h 144"/>
                <a:gd name="T2" fmla="*/ 111561 w 153"/>
                <a:gd name="T3" fmla="*/ 281352 h 144"/>
                <a:gd name="T4" fmla="*/ 85663 w 153"/>
                <a:gd name="T5" fmla="*/ 275366 h 144"/>
                <a:gd name="T6" fmla="*/ 5976 w 153"/>
                <a:gd name="T7" fmla="*/ 135687 h 144"/>
                <a:gd name="T8" fmla="*/ 11953 w 153"/>
                <a:gd name="T9" fmla="*/ 109747 h 144"/>
                <a:gd name="T10" fmla="*/ 195231 w 153"/>
                <a:gd name="T11" fmla="*/ 5986 h 144"/>
                <a:gd name="T12" fmla="*/ 221129 w 153"/>
                <a:gd name="T13" fmla="*/ 11972 h 144"/>
                <a:gd name="T14" fmla="*/ 300816 w 153"/>
                <a:gd name="T15" fmla="*/ 151651 h 144"/>
                <a:gd name="T16" fmla="*/ 294839 w 153"/>
                <a:gd name="T17" fmla="*/ 177591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3" h="144">
                  <a:moveTo>
                    <a:pt x="148" y="89"/>
                  </a:moveTo>
                  <a:cubicBezTo>
                    <a:pt x="56" y="141"/>
                    <a:pt x="56" y="141"/>
                    <a:pt x="56" y="141"/>
                  </a:cubicBezTo>
                  <a:cubicBezTo>
                    <a:pt x="51" y="144"/>
                    <a:pt x="46" y="143"/>
                    <a:pt x="43" y="13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0" y="64"/>
                    <a:pt x="2" y="58"/>
                    <a:pt x="6" y="55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103" y="0"/>
                    <a:pt x="108" y="2"/>
                    <a:pt x="111" y="6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3" y="81"/>
                    <a:pt x="152" y="86"/>
                    <a:pt x="148" y="89"/>
                  </a:cubicBez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31" name="Freeform 676"/>
            <p:cNvSpPr>
              <a:spLocks/>
            </p:cNvSpPr>
            <p:nvPr/>
          </p:nvSpPr>
          <p:spPr bwMode="auto">
            <a:xfrm>
              <a:off x="7061200" y="4273319"/>
              <a:ext cx="57150" cy="55563"/>
            </a:xfrm>
            <a:custGeom>
              <a:avLst/>
              <a:gdLst>
                <a:gd name="T0" fmla="*/ 45326 w 29"/>
                <a:gd name="T1" fmla="*/ 41672 h 28"/>
                <a:gd name="T2" fmla="*/ 31531 w 29"/>
                <a:gd name="T3" fmla="*/ 49610 h 28"/>
                <a:gd name="T4" fmla="*/ 9853 w 29"/>
                <a:gd name="T5" fmla="*/ 43657 h 28"/>
                <a:gd name="T6" fmla="*/ 3941 w 29"/>
                <a:gd name="T7" fmla="*/ 35719 h 28"/>
                <a:gd name="T8" fmla="*/ 11824 w 29"/>
                <a:gd name="T9" fmla="*/ 11906 h 28"/>
                <a:gd name="T10" fmla="*/ 25619 w 29"/>
                <a:gd name="T11" fmla="*/ 3969 h 28"/>
                <a:gd name="T12" fmla="*/ 47297 w 29"/>
                <a:gd name="T13" fmla="*/ 11906 h 28"/>
                <a:gd name="T14" fmla="*/ 53209 w 29"/>
                <a:gd name="T15" fmla="*/ 17860 h 28"/>
                <a:gd name="T16" fmla="*/ 45326 w 29"/>
                <a:gd name="T17" fmla="*/ 41672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6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4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32" name="Freeform 677"/>
            <p:cNvSpPr>
              <a:spLocks/>
            </p:cNvSpPr>
            <p:nvPr/>
          </p:nvSpPr>
          <p:spPr bwMode="auto">
            <a:xfrm>
              <a:off x="7008813" y="4303481"/>
              <a:ext cx="57150" cy="52388"/>
            </a:xfrm>
            <a:custGeom>
              <a:avLst/>
              <a:gdLst>
                <a:gd name="T0" fmla="*/ 47297 w 29"/>
                <a:gd name="T1" fmla="*/ 40746 h 27"/>
                <a:gd name="T2" fmla="*/ 33502 w 29"/>
                <a:gd name="T3" fmla="*/ 48507 h 27"/>
                <a:gd name="T4" fmla="*/ 9853 w 29"/>
                <a:gd name="T5" fmla="*/ 42687 h 27"/>
                <a:gd name="T6" fmla="*/ 5912 w 29"/>
                <a:gd name="T7" fmla="*/ 34925 h 27"/>
                <a:gd name="T8" fmla="*/ 11824 w 29"/>
                <a:gd name="T9" fmla="*/ 11642 h 27"/>
                <a:gd name="T10" fmla="*/ 25619 w 29"/>
                <a:gd name="T11" fmla="*/ 3881 h 27"/>
                <a:gd name="T12" fmla="*/ 49267 w 29"/>
                <a:gd name="T13" fmla="*/ 9701 h 27"/>
                <a:gd name="T14" fmla="*/ 53209 w 29"/>
                <a:gd name="T15" fmla="*/ 17463 h 27"/>
                <a:gd name="T16" fmla="*/ 47297 w 29"/>
                <a:gd name="T17" fmla="*/ 40746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33" name="Freeform 678"/>
            <p:cNvSpPr>
              <a:spLocks/>
            </p:cNvSpPr>
            <p:nvPr/>
          </p:nvSpPr>
          <p:spPr bwMode="auto">
            <a:xfrm>
              <a:off x="7112000" y="4243156"/>
              <a:ext cx="58737" cy="55563"/>
            </a:xfrm>
            <a:custGeom>
              <a:avLst/>
              <a:gdLst>
                <a:gd name="T0" fmla="*/ 46585 w 29"/>
                <a:gd name="T1" fmla="*/ 41672 h 28"/>
                <a:gd name="T2" fmla="*/ 32407 w 29"/>
                <a:gd name="T3" fmla="*/ 49610 h 28"/>
                <a:gd name="T4" fmla="*/ 8102 w 29"/>
                <a:gd name="T5" fmla="*/ 43657 h 28"/>
                <a:gd name="T6" fmla="*/ 4051 w 29"/>
                <a:gd name="T7" fmla="*/ 35719 h 28"/>
                <a:gd name="T8" fmla="*/ 10127 w 29"/>
                <a:gd name="T9" fmla="*/ 13891 h 28"/>
                <a:gd name="T10" fmla="*/ 24305 w 29"/>
                <a:gd name="T11" fmla="*/ 5953 h 28"/>
                <a:gd name="T12" fmla="*/ 48610 w 29"/>
                <a:gd name="T13" fmla="*/ 11906 h 28"/>
                <a:gd name="T14" fmla="*/ 52661 w 29"/>
                <a:gd name="T15" fmla="*/ 19844 h 28"/>
                <a:gd name="T16" fmla="*/ 46585 w 29"/>
                <a:gd name="T17" fmla="*/ 41672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34" name="Freeform 679"/>
            <p:cNvSpPr>
              <a:spLocks/>
            </p:cNvSpPr>
            <p:nvPr/>
          </p:nvSpPr>
          <p:spPr bwMode="auto">
            <a:xfrm>
              <a:off x="7086600" y="4319356"/>
              <a:ext cx="57150" cy="53975"/>
            </a:xfrm>
            <a:custGeom>
              <a:avLst/>
              <a:gdLst>
                <a:gd name="T0" fmla="*/ 47297 w 29"/>
                <a:gd name="T1" fmla="*/ 41981 h 27"/>
                <a:gd name="T2" fmla="*/ 33502 w 29"/>
                <a:gd name="T3" fmla="*/ 49977 h 27"/>
                <a:gd name="T4" fmla="*/ 9853 w 29"/>
                <a:gd name="T5" fmla="*/ 43980 h 27"/>
                <a:gd name="T6" fmla="*/ 5912 w 29"/>
                <a:gd name="T7" fmla="*/ 35983 h 27"/>
                <a:gd name="T8" fmla="*/ 11824 w 29"/>
                <a:gd name="T9" fmla="*/ 11994 h 27"/>
                <a:gd name="T10" fmla="*/ 25619 w 29"/>
                <a:gd name="T11" fmla="*/ 3998 h 27"/>
                <a:gd name="T12" fmla="*/ 49267 w 29"/>
                <a:gd name="T13" fmla="*/ 9995 h 27"/>
                <a:gd name="T14" fmla="*/ 53209 w 29"/>
                <a:gd name="T15" fmla="*/ 17992 h 27"/>
                <a:gd name="T16" fmla="*/ 47297 w 29"/>
                <a:gd name="T17" fmla="*/ 41981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35" name="Freeform 680"/>
            <p:cNvSpPr>
              <a:spLocks/>
            </p:cNvSpPr>
            <p:nvPr/>
          </p:nvSpPr>
          <p:spPr bwMode="auto">
            <a:xfrm>
              <a:off x="7035800" y="4347931"/>
              <a:ext cx="57150" cy="53975"/>
            </a:xfrm>
            <a:custGeom>
              <a:avLst/>
              <a:gdLst>
                <a:gd name="T0" fmla="*/ 46945 w 28"/>
                <a:gd name="T1" fmla="*/ 41981 h 27"/>
                <a:gd name="T2" fmla="*/ 32657 w 28"/>
                <a:gd name="T3" fmla="*/ 49977 h 27"/>
                <a:gd name="T4" fmla="*/ 8164 w 28"/>
                <a:gd name="T5" fmla="*/ 43980 h 27"/>
                <a:gd name="T6" fmla="*/ 4082 w 28"/>
                <a:gd name="T7" fmla="*/ 35983 h 27"/>
                <a:gd name="T8" fmla="*/ 10205 w 28"/>
                <a:gd name="T9" fmla="*/ 11994 h 27"/>
                <a:gd name="T10" fmla="*/ 24493 w 28"/>
                <a:gd name="T11" fmla="*/ 3998 h 27"/>
                <a:gd name="T12" fmla="*/ 48986 w 28"/>
                <a:gd name="T13" fmla="*/ 9995 h 27"/>
                <a:gd name="T14" fmla="*/ 53068 w 28"/>
                <a:gd name="T15" fmla="*/ 17992 h 27"/>
                <a:gd name="T16" fmla="*/ 46945 w 28"/>
                <a:gd name="T17" fmla="*/ 41981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8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6" y="0"/>
                    <a:pt x="21" y="1"/>
                    <a:pt x="24" y="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13"/>
                    <a:pt x="27" y="18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36" name="Freeform 681"/>
            <p:cNvSpPr>
              <a:spLocks/>
            </p:cNvSpPr>
            <p:nvPr/>
          </p:nvSpPr>
          <p:spPr bwMode="auto">
            <a:xfrm>
              <a:off x="7137400" y="4289194"/>
              <a:ext cx="58737" cy="55563"/>
            </a:xfrm>
            <a:custGeom>
              <a:avLst/>
              <a:gdLst>
                <a:gd name="T0" fmla="*/ 46585 w 29"/>
                <a:gd name="T1" fmla="*/ 41672 h 28"/>
                <a:gd name="T2" fmla="*/ 32407 w 29"/>
                <a:gd name="T3" fmla="*/ 49610 h 28"/>
                <a:gd name="T4" fmla="*/ 10127 w 29"/>
                <a:gd name="T5" fmla="*/ 43657 h 28"/>
                <a:gd name="T6" fmla="*/ 4051 w 29"/>
                <a:gd name="T7" fmla="*/ 35719 h 28"/>
                <a:gd name="T8" fmla="*/ 10127 w 29"/>
                <a:gd name="T9" fmla="*/ 11906 h 28"/>
                <a:gd name="T10" fmla="*/ 24305 w 29"/>
                <a:gd name="T11" fmla="*/ 3969 h 28"/>
                <a:gd name="T12" fmla="*/ 48610 w 29"/>
                <a:gd name="T13" fmla="*/ 11906 h 28"/>
                <a:gd name="T14" fmla="*/ 52661 w 29"/>
                <a:gd name="T15" fmla="*/ 19844 h 28"/>
                <a:gd name="T16" fmla="*/ 46585 w 29"/>
                <a:gd name="T17" fmla="*/ 41672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7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37" name="Freeform 682"/>
            <p:cNvSpPr>
              <a:spLocks/>
            </p:cNvSpPr>
            <p:nvPr/>
          </p:nvSpPr>
          <p:spPr bwMode="auto">
            <a:xfrm>
              <a:off x="7112000" y="4363806"/>
              <a:ext cx="58737" cy="53975"/>
            </a:xfrm>
            <a:custGeom>
              <a:avLst/>
              <a:gdLst>
                <a:gd name="T0" fmla="*/ 48610 w 29"/>
                <a:gd name="T1" fmla="*/ 41981 h 27"/>
                <a:gd name="T2" fmla="*/ 34432 w 29"/>
                <a:gd name="T3" fmla="*/ 49977 h 27"/>
                <a:gd name="T4" fmla="*/ 10127 w 29"/>
                <a:gd name="T5" fmla="*/ 43980 h 27"/>
                <a:gd name="T6" fmla="*/ 6076 w 29"/>
                <a:gd name="T7" fmla="*/ 35983 h 27"/>
                <a:gd name="T8" fmla="*/ 12152 w 29"/>
                <a:gd name="T9" fmla="*/ 11994 h 27"/>
                <a:gd name="T10" fmla="*/ 26330 w 29"/>
                <a:gd name="T11" fmla="*/ 3998 h 27"/>
                <a:gd name="T12" fmla="*/ 50635 w 29"/>
                <a:gd name="T13" fmla="*/ 9995 h 27"/>
                <a:gd name="T14" fmla="*/ 54686 w 29"/>
                <a:gd name="T15" fmla="*/ 17992 h 27"/>
                <a:gd name="T16" fmla="*/ 48610 w 29"/>
                <a:gd name="T17" fmla="*/ 41981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8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38" name="Freeform 683"/>
            <p:cNvSpPr>
              <a:spLocks/>
            </p:cNvSpPr>
            <p:nvPr/>
          </p:nvSpPr>
          <p:spPr bwMode="auto">
            <a:xfrm>
              <a:off x="7062788" y="4392381"/>
              <a:ext cx="57150" cy="55563"/>
            </a:xfrm>
            <a:custGeom>
              <a:avLst/>
              <a:gdLst>
                <a:gd name="T0" fmla="*/ 45326 w 29"/>
                <a:gd name="T1" fmla="*/ 43657 h 28"/>
                <a:gd name="T2" fmla="*/ 31531 w 29"/>
                <a:gd name="T3" fmla="*/ 51594 h 28"/>
                <a:gd name="T4" fmla="*/ 7883 w 29"/>
                <a:gd name="T5" fmla="*/ 43657 h 28"/>
                <a:gd name="T6" fmla="*/ 3941 w 29"/>
                <a:gd name="T7" fmla="*/ 37703 h 28"/>
                <a:gd name="T8" fmla="*/ 9853 w 29"/>
                <a:gd name="T9" fmla="*/ 13891 h 28"/>
                <a:gd name="T10" fmla="*/ 23648 w 29"/>
                <a:gd name="T11" fmla="*/ 5953 h 28"/>
                <a:gd name="T12" fmla="*/ 47297 w 29"/>
                <a:gd name="T13" fmla="*/ 11906 h 28"/>
                <a:gd name="T14" fmla="*/ 51238 w 29"/>
                <a:gd name="T15" fmla="*/ 19844 h 28"/>
                <a:gd name="T16" fmla="*/ 45326 w 29"/>
                <a:gd name="T17" fmla="*/ 43657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8">
                  <a:moveTo>
                    <a:pt x="23" y="22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2" y="28"/>
                    <a:pt x="7" y="27"/>
                    <a:pt x="4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2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39" name="Freeform 684"/>
            <p:cNvSpPr>
              <a:spLocks/>
            </p:cNvSpPr>
            <p:nvPr/>
          </p:nvSpPr>
          <p:spPr bwMode="auto">
            <a:xfrm>
              <a:off x="7164388" y="4335231"/>
              <a:ext cx="57150" cy="53975"/>
            </a:xfrm>
            <a:custGeom>
              <a:avLst/>
              <a:gdLst>
                <a:gd name="T0" fmla="*/ 45326 w 29"/>
                <a:gd name="T1" fmla="*/ 41981 h 27"/>
                <a:gd name="T2" fmla="*/ 31531 w 29"/>
                <a:gd name="T3" fmla="*/ 49977 h 27"/>
                <a:gd name="T4" fmla="*/ 9853 w 29"/>
                <a:gd name="T5" fmla="*/ 43980 h 27"/>
                <a:gd name="T6" fmla="*/ 3941 w 29"/>
                <a:gd name="T7" fmla="*/ 35983 h 27"/>
                <a:gd name="T8" fmla="*/ 11824 w 29"/>
                <a:gd name="T9" fmla="*/ 11994 h 27"/>
                <a:gd name="T10" fmla="*/ 25619 w 29"/>
                <a:gd name="T11" fmla="*/ 3998 h 27"/>
                <a:gd name="T12" fmla="*/ 47297 w 29"/>
                <a:gd name="T13" fmla="*/ 9995 h 27"/>
                <a:gd name="T14" fmla="*/ 53209 w 29"/>
                <a:gd name="T15" fmla="*/ 17992 h 27"/>
                <a:gd name="T16" fmla="*/ 45326 w 29"/>
                <a:gd name="T17" fmla="*/ 41981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40" name="Freeform 685"/>
            <p:cNvSpPr>
              <a:spLocks/>
            </p:cNvSpPr>
            <p:nvPr/>
          </p:nvSpPr>
          <p:spPr bwMode="auto">
            <a:xfrm>
              <a:off x="7162800" y="4219344"/>
              <a:ext cx="49212" cy="52388"/>
            </a:xfrm>
            <a:custGeom>
              <a:avLst/>
              <a:gdLst>
                <a:gd name="T0" fmla="*/ 43307 w 25"/>
                <a:gd name="T1" fmla="*/ 40298 h 26"/>
                <a:gd name="T2" fmla="*/ 27559 w 25"/>
                <a:gd name="T3" fmla="*/ 50373 h 26"/>
                <a:gd name="T4" fmla="*/ 15748 w 25"/>
                <a:gd name="T5" fmla="*/ 46343 h 26"/>
                <a:gd name="T6" fmla="*/ 1968 w 25"/>
                <a:gd name="T7" fmla="*/ 24179 h 26"/>
                <a:gd name="T8" fmla="*/ 5905 w 25"/>
                <a:gd name="T9" fmla="*/ 12090 h 26"/>
                <a:gd name="T10" fmla="*/ 21653 w 25"/>
                <a:gd name="T11" fmla="*/ 2015 h 26"/>
                <a:gd name="T12" fmla="*/ 33464 w 25"/>
                <a:gd name="T13" fmla="*/ 4030 h 26"/>
                <a:gd name="T14" fmla="*/ 47244 w 25"/>
                <a:gd name="T15" fmla="*/ 28209 h 26"/>
                <a:gd name="T16" fmla="*/ 43307 w 25"/>
                <a:gd name="T17" fmla="*/ 40298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" h="26">
                  <a:moveTo>
                    <a:pt x="22" y="20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5"/>
                    <a:pt x="8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0"/>
                    <a:pt x="1" y="7"/>
                    <a:pt x="3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0"/>
                    <a:pt x="16" y="0"/>
                    <a:pt x="17" y="2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41" name="Freeform 686"/>
            <p:cNvSpPr>
              <a:spLocks/>
            </p:cNvSpPr>
            <p:nvPr/>
          </p:nvSpPr>
          <p:spPr bwMode="auto">
            <a:xfrm>
              <a:off x="7213600" y="4308244"/>
              <a:ext cx="49212" cy="52388"/>
            </a:xfrm>
            <a:custGeom>
              <a:avLst/>
              <a:gdLst>
                <a:gd name="T0" fmla="*/ 43307 w 25"/>
                <a:gd name="T1" fmla="*/ 42313 h 26"/>
                <a:gd name="T2" fmla="*/ 27559 w 25"/>
                <a:gd name="T3" fmla="*/ 50373 h 26"/>
                <a:gd name="T4" fmla="*/ 15748 w 25"/>
                <a:gd name="T5" fmla="*/ 46343 h 26"/>
                <a:gd name="T6" fmla="*/ 3937 w 25"/>
                <a:gd name="T7" fmla="*/ 26194 h 26"/>
                <a:gd name="T8" fmla="*/ 5905 w 25"/>
                <a:gd name="T9" fmla="*/ 12090 h 26"/>
                <a:gd name="T10" fmla="*/ 21653 w 25"/>
                <a:gd name="T11" fmla="*/ 4030 h 26"/>
                <a:gd name="T12" fmla="*/ 35433 w 25"/>
                <a:gd name="T13" fmla="*/ 6045 h 26"/>
                <a:gd name="T14" fmla="*/ 47244 w 25"/>
                <a:gd name="T15" fmla="*/ 28209 h 26"/>
                <a:gd name="T16" fmla="*/ 43307 w 25"/>
                <a:gd name="T17" fmla="*/ 42313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" h="26">
                  <a:moveTo>
                    <a:pt x="22" y="21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6"/>
                    <a:pt x="8" y="2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8"/>
                    <a:pt x="3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1"/>
                  </a:cubicBez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42" name="Freeform 687"/>
            <p:cNvSpPr>
              <a:spLocks/>
            </p:cNvSpPr>
            <p:nvPr/>
          </p:nvSpPr>
          <p:spPr bwMode="auto">
            <a:xfrm>
              <a:off x="7188200" y="4265381"/>
              <a:ext cx="49212" cy="49213"/>
            </a:xfrm>
            <a:custGeom>
              <a:avLst/>
              <a:gdLst>
                <a:gd name="T0" fmla="*/ 41338 w 25"/>
                <a:gd name="T1" fmla="*/ 39370 h 25"/>
                <a:gd name="T2" fmla="*/ 29527 w 25"/>
                <a:gd name="T3" fmla="*/ 47244 h 25"/>
                <a:gd name="T4" fmla="*/ 13779 w 25"/>
                <a:gd name="T5" fmla="*/ 43307 h 25"/>
                <a:gd name="T6" fmla="*/ 3937 w 25"/>
                <a:gd name="T7" fmla="*/ 25591 h 25"/>
                <a:gd name="T8" fmla="*/ 7874 w 25"/>
                <a:gd name="T9" fmla="*/ 9843 h 25"/>
                <a:gd name="T10" fmla="*/ 19685 w 25"/>
                <a:gd name="T11" fmla="*/ 1969 h 25"/>
                <a:gd name="T12" fmla="*/ 35433 w 25"/>
                <a:gd name="T13" fmla="*/ 5906 h 25"/>
                <a:gd name="T14" fmla="*/ 45275 w 25"/>
                <a:gd name="T15" fmla="*/ 25591 h 25"/>
                <a:gd name="T16" fmla="*/ 41338 w 25"/>
                <a:gd name="T17" fmla="*/ 39370 h 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" h="25">
                  <a:moveTo>
                    <a:pt x="21" y="20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2" y="25"/>
                    <a:pt x="9" y="24"/>
                    <a:pt x="7" y="2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7"/>
                    <a:pt x="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3" y="0"/>
                    <a:pt x="16" y="1"/>
                    <a:pt x="18" y="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5"/>
                    <a:pt x="24" y="19"/>
                    <a:pt x="21" y="20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43" name="Freeform 688"/>
            <p:cNvSpPr>
              <a:spLocks/>
            </p:cNvSpPr>
            <p:nvPr/>
          </p:nvSpPr>
          <p:spPr bwMode="auto">
            <a:xfrm>
              <a:off x="6959600" y="4163781"/>
              <a:ext cx="215900" cy="128588"/>
            </a:xfrm>
            <a:custGeom>
              <a:avLst/>
              <a:gdLst>
                <a:gd name="T0" fmla="*/ 215900 w 136"/>
                <a:gd name="T1" fmla="*/ 6350 h 81"/>
                <a:gd name="T2" fmla="*/ 1588 w 136"/>
                <a:gd name="T3" fmla="*/ 128588 h 81"/>
                <a:gd name="T4" fmla="*/ 0 w 136"/>
                <a:gd name="T5" fmla="*/ 123825 h 81"/>
                <a:gd name="T6" fmla="*/ 214313 w 136"/>
                <a:gd name="T7" fmla="*/ 0 h 81"/>
                <a:gd name="T8" fmla="*/ 215900 w 136"/>
                <a:gd name="T9" fmla="*/ 635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81">
                  <a:moveTo>
                    <a:pt x="136" y="4"/>
                  </a:moveTo>
                  <a:lnTo>
                    <a:pt x="1" y="81"/>
                  </a:lnTo>
                  <a:lnTo>
                    <a:pt x="0" y="78"/>
                  </a:lnTo>
                  <a:lnTo>
                    <a:pt x="135" y="0"/>
                  </a:lnTo>
                  <a:lnTo>
                    <a:pt x="136" y="4"/>
                  </a:ln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44" name="Freeform 689"/>
            <p:cNvSpPr>
              <a:spLocks/>
            </p:cNvSpPr>
            <p:nvPr/>
          </p:nvSpPr>
          <p:spPr bwMode="auto">
            <a:xfrm>
              <a:off x="9320213" y="4790844"/>
              <a:ext cx="55562" cy="125413"/>
            </a:xfrm>
            <a:custGeom>
              <a:avLst/>
              <a:gdLst>
                <a:gd name="T0" fmla="*/ 45640 w 28"/>
                <a:gd name="T1" fmla="*/ 73655 h 63"/>
                <a:gd name="T2" fmla="*/ 55562 w 28"/>
                <a:gd name="T3" fmla="*/ 21898 h 63"/>
                <a:gd name="T4" fmla="*/ 17859 w 28"/>
                <a:gd name="T5" fmla="*/ 27870 h 63"/>
                <a:gd name="T6" fmla="*/ 3969 w 28"/>
                <a:gd name="T7" fmla="*/ 107497 h 63"/>
                <a:gd name="T8" fmla="*/ 45640 w 28"/>
                <a:gd name="T9" fmla="*/ 73655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63">
                  <a:moveTo>
                    <a:pt x="23" y="37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1" y="0"/>
                    <a:pt x="9" y="14"/>
                  </a:cubicBezTo>
                  <a:cubicBezTo>
                    <a:pt x="9" y="14"/>
                    <a:pt x="0" y="46"/>
                    <a:pt x="2" y="54"/>
                  </a:cubicBezTo>
                  <a:cubicBezTo>
                    <a:pt x="4" y="63"/>
                    <a:pt x="23" y="37"/>
                    <a:pt x="23" y="37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45" name="Freeform 690"/>
            <p:cNvSpPr>
              <a:spLocks/>
            </p:cNvSpPr>
            <p:nvPr/>
          </p:nvSpPr>
          <p:spPr bwMode="auto">
            <a:xfrm>
              <a:off x="7650163" y="4530494"/>
              <a:ext cx="565150" cy="630238"/>
            </a:xfrm>
            <a:custGeom>
              <a:avLst/>
              <a:gdLst>
                <a:gd name="T0" fmla="*/ 441325 w 356"/>
                <a:gd name="T1" fmla="*/ 25400 h 397"/>
                <a:gd name="T2" fmla="*/ 398463 w 356"/>
                <a:gd name="T3" fmla="*/ 11113 h 397"/>
                <a:gd name="T4" fmla="*/ 361950 w 356"/>
                <a:gd name="T5" fmla="*/ 36513 h 397"/>
                <a:gd name="T6" fmla="*/ 319088 w 356"/>
                <a:gd name="T7" fmla="*/ 23813 h 397"/>
                <a:gd name="T8" fmla="*/ 282575 w 356"/>
                <a:gd name="T9" fmla="*/ 49213 h 397"/>
                <a:gd name="T10" fmla="*/ 238125 w 356"/>
                <a:gd name="T11" fmla="*/ 36513 h 397"/>
                <a:gd name="T12" fmla="*/ 203200 w 356"/>
                <a:gd name="T13" fmla="*/ 61913 h 397"/>
                <a:gd name="T14" fmla="*/ 158750 w 356"/>
                <a:gd name="T15" fmla="*/ 49213 h 397"/>
                <a:gd name="T16" fmla="*/ 123825 w 356"/>
                <a:gd name="T17" fmla="*/ 74613 h 397"/>
                <a:gd name="T18" fmla="*/ 79375 w 356"/>
                <a:gd name="T19" fmla="*/ 61913 h 397"/>
                <a:gd name="T20" fmla="*/ 42863 w 356"/>
                <a:gd name="T21" fmla="*/ 87313 h 397"/>
                <a:gd name="T22" fmla="*/ 0 w 356"/>
                <a:gd name="T23" fmla="*/ 73025 h 397"/>
                <a:gd name="T24" fmla="*/ 3175 w 356"/>
                <a:gd name="T25" fmla="*/ 93663 h 397"/>
                <a:gd name="T26" fmla="*/ 38100 w 356"/>
                <a:gd name="T27" fmla="*/ 312738 h 397"/>
                <a:gd name="T28" fmla="*/ 87313 w 356"/>
                <a:gd name="T29" fmla="*/ 630238 h 397"/>
                <a:gd name="T30" fmla="*/ 565150 w 356"/>
                <a:gd name="T31" fmla="*/ 557213 h 397"/>
                <a:gd name="T32" fmla="*/ 515938 w 356"/>
                <a:gd name="T33" fmla="*/ 238125 h 397"/>
                <a:gd name="T34" fmla="*/ 481013 w 356"/>
                <a:gd name="T35" fmla="*/ 19050 h 397"/>
                <a:gd name="T36" fmla="*/ 477838 w 356"/>
                <a:gd name="T37" fmla="*/ 0 h 397"/>
                <a:gd name="T38" fmla="*/ 441325 w 356"/>
                <a:gd name="T39" fmla="*/ 25400 h 39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56" h="397">
                  <a:moveTo>
                    <a:pt x="278" y="16"/>
                  </a:moveTo>
                  <a:lnTo>
                    <a:pt x="251" y="7"/>
                  </a:lnTo>
                  <a:lnTo>
                    <a:pt x="228" y="23"/>
                  </a:lnTo>
                  <a:lnTo>
                    <a:pt x="201" y="15"/>
                  </a:lnTo>
                  <a:lnTo>
                    <a:pt x="178" y="31"/>
                  </a:lnTo>
                  <a:lnTo>
                    <a:pt x="150" y="23"/>
                  </a:lnTo>
                  <a:lnTo>
                    <a:pt x="128" y="39"/>
                  </a:lnTo>
                  <a:lnTo>
                    <a:pt x="100" y="31"/>
                  </a:lnTo>
                  <a:lnTo>
                    <a:pt x="78" y="47"/>
                  </a:lnTo>
                  <a:lnTo>
                    <a:pt x="50" y="39"/>
                  </a:lnTo>
                  <a:lnTo>
                    <a:pt x="27" y="55"/>
                  </a:lnTo>
                  <a:lnTo>
                    <a:pt x="0" y="46"/>
                  </a:lnTo>
                  <a:lnTo>
                    <a:pt x="2" y="59"/>
                  </a:lnTo>
                  <a:lnTo>
                    <a:pt x="24" y="197"/>
                  </a:lnTo>
                  <a:lnTo>
                    <a:pt x="55" y="397"/>
                  </a:lnTo>
                  <a:lnTo>
                    <a:pt x="356" y="351"/>
                  </a:lnTo>
                  <a:lnTo>
                    <a:pt x="325" y="150"/>
                  </a:lnTo>
                  <a:lnTo>
                    <a:pt x="303" y="12"/>
                  </a:lnTo>
                  <a:lnTo>
                    <a:pt x="301" y="0"/>
                  </a:lnTo>
                  <a:lnTo>
                    <a:pt x="278" y="16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46" name="Freeform 691"/>
            <p:cNvSpPr>
              <a:spLocks/>
            </p:cNvSpPr>
            <p:nvPr/>
          </p:nvSpPr>
          <p:spPr bwMode="auto">
            <a:xfrm>
              <a:off x="7689850" y="4589231"/>
              <a:ext cx="423862" cy="117475"/>
            </a:xfrm>
            <a:custGeom>
              <a:avLst/>
              <a:gdLst>
                <a:gd name="T0" fmla="*/ 417892 w 213"/>
                <a:gd name="T1" fmla="*/ 53760 h 59"/>
                <a:gd name="T2" fmla="*/ 13930 w 213"/>
                <a:gd name="T3" fmla="*/ 115484 h 59"/>
                <a:gd name="T4" fmla="*/ 7960 w 213"/>
                <a:gd name="T5" fmla="*/ 111502 h 59"/>
                <a:gd name="T6" fmla="*/ 0 w 213"/>
                <a:gd name="T7" fmla="*/ 71680 h 59"/>
                <a:gd name="T8" fmla="*/ 5970 w 213"/>
                <a:gd name="T9" fmla="*/ 63715 h 59"/>
                <a:gd name="T10" fmla="*/ 409932 w 213"/>
                <a:gd name="T11" fmla="*/ 0 h 59"/>
                <a:gd name="T12" fmla="*/ 417892 w 213"/>
                <a:gd name="T13" fmla="*/ 5973 h 59"/>
                <a:gd name="T14" fmla="*/ 423862 w 213"/>
                <a:gd name="T15" fmla="*/ 45795 h 59"/>
                <a:gd name="T16" fmla="*/ 417892 w 213"/>
                <a:gd name="T17" fmla="*/ 53760 h 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3" h="59">
                  <a:moveTo>
                    <a:pt x="210" y="27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4" y="57"/>
                    <a:pt x="4" y="5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1" y="32"/>
                    <a:pt x="3" y="32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8" y="0"/>
                    <a:pt x="209" y="1"/>
                    <a:pt x="210" y="3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213" y="25"/>
                    <a:pt x="212" y="27"/>
                    <a:pt x="210" y="27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47" name="Freeform 692"/>
            <p:cNvSpPr>
              <a:spLocks/>
            </p:cNvSpPr>
            <p:nvPr/>
          </p:nvSpPr>
          <p:spPr bwMode="auto">
            <a:xfrm>
              <a:off x="7700963" y="4711469"/>
              <a:ext cx="144462" cy="166688"/>
            </a:xfrm>
            <a:custGeom>
              <a:avLst/>
              <a:gdLst>
                <a:gd name="T0" fmla="*/ 138443 w 72"/>
                <a:gd name="T1" fmla="*/ 148829 h 84"/>
                <a:gd name="T2" fmla="*/ 30096 w 72"/>
                <a:gd name="T3" fmla="*/ 164704 h 84"/>
                <a:gd name="T4" fmla="*/ 22071 w 72"/>
                <a:gd name="T5" fmla="*/ 160735 h 84"/>
                <a:gd name="T6" fmla="*/ 0 w 72"/>
                <a:gd name="T7" fmla="*/ 23813 h 84"/>
                <a:gd name="T8" fmla="*/ 6019 w 72"/>
                <a:gd name="T9" fmla="*/ 17859 h 84"/>
                <a:gd name="T10" fmla="*/ 116372 w 72"/>
                <a:gd name="T11" fmla="*/ 0 h 84"/>
                <a:gd name="T12" fmla="*/ 122391 w 72"/>
                <a:gd name="T13" fmla="*/ 5953 h 84"/>
                <a:gd name="T14" fmla="*/ 144462 w 72"/>
                <a:gd name="T15" fmla="*/ 140891 h 84"/>
                <a:gd name="T16" fmla="*/ 138443 w 72"/>
                <a:gd name="T17" fmla="*/ 148829 h 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2" h="84">
                  <a:moveTo>
                    <a:pt x="69" y="75"/>
                  </a:moveTo>
                  <a:cubicBezTo>
                    <a:pt x="15" y="83"/>
                    <a:pt x="15" y="83"/>
                    <a:pt x="15" y="83"/>
                  </a:cubicBezTo>
                  <a:cubicBezTo>
                    <a:pt x="13" y="84"/>
                    <a:pt x="11" y="82"/>
                    <a:pt x="11" y="8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9"/>
                    <a:pt x="3" y="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73"/>
                    <a:pt x="71" y="75"/>
                    <a:pt x="69" y="7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48" name="Freeform 693"/>
            <p:cNvSpPr>
              <a:spLocks/>
            </p:cNvSpPr>
            <p:nvPr/>
          </p:nvSpPr>
          <p:spPr bwMode="auto">
            <a:xfrm>
              <a:off x="7727950" y="4874981"/>
              <a:ext cx="155575" cy="242888"/>
            </a:xfrm>
            <a:custGeom>
              <a:avLst/>
              <a:gdLst>
                <a:gd name="T0" fmla="*/ 147597 w 78"/>
                <a:gd name="T1" fmla="*/ 226961 h 122"/>
                <a:gd name="T2" fmla="*/ 41886 w 78"/>
                <a:gd name="T3" fmla="*/ 242888 h 122"/>
                <a:gd name="T4" fmla="*/ 33907 w 78"/>
                <a:gd name="T5" fmla="*/ 236915 h 122"/>
                <a:gd name="T6" fmla="*/ 0 w 78"/>
                <a:gd name="T7" fmla="*/ 25882 h 122"/>
                <a:gd name="T8" fmla="*/ 5984 w 78"/>
                <a:gd name="T9" fmla="*/ 15927 h 122"/>
                <a:gd name="T10" fmla="*/ 113689 w 78"/>
                <a:gd name="T11" fmla="*/ 0 h 122"/>
                <a:gd name="T12" fmla="*/ 121668 w 78"/>
                <a:gd name="T13" fmla="*/ 5973 h 122"/>
                <a:gd name="T14" fmla="*/ 155575 w 78"/>
                <a:gd name="T15" fmla="*/ 217006 h 122"/>
                <a:gd name="T16" fmla="*/ 147597 w 78"/>
                <a:gd name="T17" fmla="*/ 226961 h 1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8" h="122">
                  <a:moveTo>
                    <a:pt x="74" y="114"/>
                  </a:moveTo>
                  <a:cubicBezTo>
                    <a:pt x="21" y="122"/>
                    <a:pt x="21" y="122"/>
                    <a:pt x="21" y="122"/>
                  </a:cubicBezTo>
                  <a:cubicBezTo>
                    <a:pt x="19" y="122"/>
                    <a:pt x="17" y="121"/>
                    <a:pt x="17" y="1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11"/>
                    <a:pt x="76" y="113"/>
                    <a:pt x="74" y="114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49" name="Freeform 694"/>
            <p:cNvSpPr>
              <a:spLocks/>
            </p:cNvSpPr>
            <p:nvPr/>
          </p:nvSpPr>
          <p:spPr bwMode="auto">
            <a:xfrm>
              <a:off x="7840663" y="4665431"/>
              <a:ext cx="282575" cy="85725"/>
            </a:xfrm>
            <a:custGeom>
              <a:avLst/>
              <a:gdLst>
                <a:gd name="T0" fmla="*/ 278595 w 142"/>
                <a:gd name="T1" fmla="*/ 43859 h 43"/>
                <a:gd name="T2" fmla="*/ 11940 w 142"/>
                <a:gd name="T3" fmla="*/ 85725 h 43"/>
                <a:gd name="T4" fmla="*/ 5970 w 142"/>
                <a:gd name="T5" fmla="*/ 81738 h 43"/>
                <a:gd name="T6" fmla="*/ 0 w 142"/>
                <a:gd name="T7" fmla="*/ 47847 h 43"/>
                <a:gd name="T8" fmla="*/ 3980 w 142"/>
                <a:gd name="T9" fmla="*/ 41866 h 43"/>
                <a:gd name="T10" fmla="*/ 272625 w 142"/>
                <a:gd name="T11" fmla="*/ 0 h 43"/>
                <a:gd name="T12" fmla="*/ 276605 w 142"/>
                <a:gd name="T13" fmla="*/ 3987 h 43"/>
                <a:gd name="T14" fmla="*/ 282575 w 142"/>
                <a:gd name="T15" fmla="*/ 37878 h 43"/>
                <a:gd name="T16" fmla="*/ 278595 w 142"/>
                <a:gd name="T17" fmla="*/ 43859 h 4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2" h="43">
                  <a:moveTo>
                    <a:pt x="140" y="22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3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1"/>
                    <a:pt x="139" y="2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2" y="20"/>
                    <a:pt x="141" y="21"/>
                    <a:pt x="140" y="22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50" name="Freeform 695"/>
            <p:cNvSpPr>
              <a:spLocks/>
            </p:cNvSpPr>
            <p:nvPr/>
          </p:nvSpPr>
          <p:spPr bwMode="auto">
            <a:xfrm>
              <a:off x="7848600" y="4720994"/>
              <a:ext cx="280987" cy="69850"/>
            </a:xfrm>
            <a:custGeom>
              <a:avLst/>
              <a:gdLst>
                <a:gd name="T0" fmla="*/ 280987 w 177"/>
                <a:gd name="T1" fmla="*/ 25400 h 44"/>
                <a:gd name="T2" fmla="*/ 4762 w 177"/>
                <a:gd name="T3" fmla="*/ 69850 h 44"/>
                <a:gd name="T4" fmla="*/ 0 w 177"/>
                <a:gd name="T5" fmla="*/ 44450 h 44"/>
                <a:gd name="T6" fmla="*/ 277812 w 177"/>
                <a:gd name="T7" fmla="*/ 0 h 44"/>
                <a:gd name="T8" fmla="*/ 280987 w 177"/>
                <a:gd name="T9" fmla="*/ 2540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7" h="44">
                  <a:moveTo>
                    <a:pt x="177" y="16"/>
                  </a:moveTo>
                  <a:lnTo>
                    <a:pt x="3" y="44"/>
                  </a:lnTo>
                  <a:lnTo>
                    <a:pt x="0" y="28"/>
                  </a:lnTo>
                  <a:lnTo>
                    <a:pt x="175" y="0"/>
                  </a:lnTo>
                  <a:lnTo>
                    <a:pt x="177" y="16"/>
                  </a:ln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51" name="Freeform 696"/>
            <p:cNvSpPr>
              <a:spLocks/>
            </p:cNvSpPr>
            <p:nvPr/>
          </p:nvSpPr>
          <p:spPr bwMode="auto">
            <a:xfrm>
              <a:off x="7856538" y="4768619"/>
              <a:ext cx="279400" cy="53975"/>
            </a:xfrm>
            <a:custGeom>
              <a:avLst/>
              <a:gdLst>
                <a:gd name="T0" fmla="*/ 277404 w 140"/>
                <a:gd name="T1" fmla="*/ 9995 h 27"/>
                <a:gd name="T2" fmla="*/ 3991 w 140"/>
                <a:gd name="T3" fmla="*/ 53975 h 27"/>
                <a:gd name="T4" fmla="*/ 1996 w 140"/>
                <a:gd name="T5" fmla="*/ 49977 h 27"/>
                <a:gd name="T6" fmla="*/ 0 w 140"/>
                <a:gd name="T7" fmla="*/ 43980 h 27"/>
                <a:gd name="T8" fmla="*/ 1996 w 140"/>
                <a:gd name="T9" fmla="*/ 41981 h 27"/>
                <a:gd name="T10" fmla="*/ 275409 w 140"/>
                <a:gd name="T11" fmla="*/ 0 h 27"/>
                <a:gd name="T12" fmla="*/ 277404 w 140"/>
                <a:gd name="T13" fmla="*/ 1999 h 27"/>
                <a:gd name="T14" fmla="*/ 279400 w 140"/>
                <a:gd name="T15" fmla="*/ 7996 h 27"/>
                <a:gd name="T16" fmla="*/ 277404 w 140"/>
                <a:gd name="T17" fmla="*/ 999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4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52" name="Freeform 697"/>
            <p:cNvSpPr>
              <a:spLocks/>
            </p:cNvSpPr>
            <p:nvPr/>
          </p:nvSpPr>
          <p:spPr bwMode="auto">
            <a:xfrm>
              <a:off x="7861300" y="4789256"/>
              <a:ext cx="276225" cy="53975"/>
            </a:xfrm>
            <a:custGeom>
              <a:avLst/>
              <a:gdLst>
                <a:gd name="T0" fmla="*/ 274238 w 139"/>
                <a:gd name="T1" fmla="*/ 11994 h 27"/>
                <a:gd name="T2" fmla="*/ 3974 w 139"/>
                <a:gd name="T3" fmla="*/ 53975 h 27"/>
                <a:gd name="T4" fmla="*/ 0 w 139"/>
                <a:gd name="T5" fmla="*/ 51976 h 27"/>
                <a:gd name="T6" fmla="*/ 0 w 139"/>
                <a:gd name="T7" fmla="*/ 45979 h 27"/>
                <a:gd name="T8" fmla="*/ 1987 w 139"/>
                <a:gd name="T9" fmla="*/ 41981 h 27"/>
                <a:gd name="T10" fmla="*/ 272251 w 139"/>
                <a:gd name="T11" fmla="*/ 0 h 27"/>
                <a:gd name="T12" fmla="*/ 276225 w 139"/>
                <a:gd name="T13" fmla="*/ 1999 h 27"/>
                <a:gd name="T14" fmla="*/ 276225 w 139"/>
                <a:gd name="T15" fmla="*/ 7996 h 27"/>
                <a:gd name="T16" fmla="*/ 274238 w 139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53" name="Freeform 698"/>
            <p:cNvSpPr>
              <a:spLocks/>
            </p:cNvSpPr>
            <p:nvPr/>
          </p:nvSpPr>
          <p:spPr bwMode="auto">
            <a:xfrm>
              <a:off x="7862888" y="4808306"/>
              <a:ext cx="279400" cy="53975"/>
            </a:xfrm>
            <a:custGeom>
              <a:avLst/>
              <a:gdLst>
                <a:gd name="T0" fmla="*/ 277404 w 140"/>
                <a:gd name="T1" fmla="*/ 11994 h 27"/>
                <a:gd name="T2" fmla="*/ 3991 w 140"/>
                <a:gd name="T3" fmla="*/ 53975 h 27"/>
                <a:gd name="T4" fmla="*/ 1996 w 140"/>
                <a:gd name="T5" fmla="*/ 51976 h 27"/>
                <a:gd name="T6" fmla="*/ 0 w 140"/>
                <a:gd name="T7" fmla="*/ 45979 h 27"/>
                <a:gd name="T8" fmla="*/ 1996 w 140"/>
                <a:gd name="T9" fmla="*/ 41981 h 27"/>
                <a:gd name="T10" fmla="*/ 275409 w 140"/>
                <a:gd name="T11" fmla="*/ 0 h 27"/>
                <a:gd name="T12" fmla="*/ 277404 w 140"/>
                <a:gd name="T13" fmla="*/ 1999 h 27"/>
                <a:gd name="T14" fmla="*/ 279400 w 140"/>
                <a:gd name="T15" fmla="*/ 7996 h 27"/>
                <a:gd name="T16" fmla="*/ 277404 w 140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54" name="Freeform 699"/>
            <p:cNvSpPr>
              <a:spLocks/>
            </p:cNvSpPr>
            <p:nvPr/>
          </p:nvSpPr>
          <p:spPr bwMode="auto">
            <a:xfrm>
              <a:off x="7867650" y="4828944"/>
              <a:ext cx="277812" cy="53975"/>
            </a:xfrm>
            <a:custGeom>
              <a:avLst/>
              <a:gdLst>
                <a:gd name="T0" fmla="*/ 273843 w 140"/>
                <a:gd name="T1" fmla="*/ 11994 h 27"/>
                <a:gd name="T2" fmla="*/ 3969 w 140"/>
                <a:gd name="T3" fmla="*/ 53975 h 27"/>
                <a:gd name="T4" fmla="*/ 0 w 140"/>
                <a:gd name="T5" fmla="*/ 51976 h 27"/>
                <a:gd name="T6" fmla="*/ 0 w 140"/>
                <a:gd name="T7" fmla="*/ 45979 h 27"/>
                <a:gd name="T8" fmla="*/ 1984 w 140"/>
                <a:gd name="T9" fmla="*/ 43980 h 27"/>
                <a:gd name="T10" fmla="*/ 273843 w 140"/>
                <a:gd name="T11" fmla="*/ 0 h 27"/>
                <a:gd name="T12" fmla="*/ 275828 w 140"/>
                <a:gd name="T13" fmla="*/ 1999 h 27"/>
                <a:gd name="T14" fmla="*/ 277812 w 140"/>
                <a:gd name="T15" fmla="*/ 7996 h 27"/>
                <a:gd name="T16" fmla="*/ 273843 w 140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55" name="Freeform 700"/>
            <p:cNvSpPr>
              <a:spLocks/>
            </p:cNvSpPr>
            <p:nvPr/>
          </p:nvSpPr>
          <p:spPr bwMode="auto">
            <a:xfrm>
              <a:off x="7869238" y="4847994"/>
              <a:ext cx="277812" cy="57150"/>
            </a:xfrm>
            <a:custGeom>
              <a:avLst/>
              <a:gdLst>
                <a:gd name="T0" fmla="*/ 275828 w 140"/>
                <a:gd name="T1" fmla="*/ 12246 h 28"/>
                <a:gd name="T2" fmla="*/ 3969 w 140"/>
                <a:gd name="T3" fmla="*/ 55109 h 28"/>
                <a:gd name="T4" fmla="*/ 1984 w 140"/>
                <a:gd name="T5" fmla="*/ 53068 h 28"/>
                <a:gd name="T6" fmla="*/ 0 w 140"/>
                <a:gd name="T7" fmla="*/ 46945 h 28"/>
                <a:gd name="T8" fmla="*/ 3969 w 140"/>
                <a:gd name="T9" fmla="*/ 44904 h 28"/>
                <a:gd name="T10" fmla="*/ 273843 w 140"/>
                <a:gd name="T11" fmla="*/ 2041 h 28"/>
                <a:gd name="T12" fmla="*/ 277812 w 140"/>
                <a:gd name="T13" fmla="*/ 4082 h 28"/>
                <a:gd name="T14" fmla="*/ 277812 w 140"/>
                <a:gd name="T15" fmla="*/ 10205 h 28"/>
                <a:gd name="T16" fmla="*/ 275828 w 140"/>
                <a:gd name="T17" fmla="*/ 12246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8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2"/>
                    <a:pt x="2" y="22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0"/>
                    <a:pt x="140" y="1"/>
                    <a:pt x="140" y="2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56" name="Freeform 701"/>
            <p:cNvSpPr>
              <a:spLocks/>
            </p:cNvSpPr>
            <p:nvPr/>
          </p:nvSpPr>
          <p:spPr bwMode="auto">
            <a:xfrm>
              <a:off x="7872413" y="4870219"/>
              <a:ext cx="279400" cy="53975"/>
            </a:xfrm>
            <a:custGeom>
              <a:avLst/>
              <a:gdLst>
                <a:gd name="T0" fmla="*/ 277404 w 140"/>
                <a:gd name="T1" fmla="*/ 9995 h 27"/>
                <a:gd name="T2" fmla="*/ 3991 w 140"/>
                <a:gd name="T3" fmla="*/ 53975 h 27"/>
                <a:gd name="T4" fmla="*/ 1996 w 140"/>
                <a:gd name="T5" fmla="*/ 51976 h 27"/>
                <a:gd name="T6" fmla="*/ 0 w 140"/>
                <a:gd name="T7" fmla="*/ 45979 h 27"/>
                <a:gd name="T8" fmla="*/ 1996 w 140"/>
                <a:gd name="T9" fmla="*/ 41981 h 27"/>
                <a:gd name="T10" fmla="*/ 275409 w 140"/>
                <a:gd name="T11" fmla="*/ 0 h 27"/>
                <a:gd name="T12" fmla="*/ 277404 w 140"/>
                <a:gd name="T13" fmla="*/ 1999 h 27"/>
                <a:gd name="T14" fmla="*/ 279400 w 140"/>
                <a:gd name="T15" fmla="*/ 7996 h 27"/>
                <a:gd name="T16" fmla="*/ 277404 w 140"/>
                <a:gd name="T17" fmla="*/ 999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57" name="Freeform 702"/>
            <p:cNvSpPr>
              <a:spLocks/>
            </p:cNvSpPr>
            <p:nvPr/>
          </p:nvSpPr>
          <p:spPr bwMode="auto">
            <a:xfrm>
              <a:off x="7877175" y="4890856"/>
              <a:ext cx="276225" cy="53975"/>
            </a:xfrm>
            <a:custGeom>
              <a:avLst/>
              <a:gdLst>
                <a:gd name="T0" fmla="*/ 274238 w 139"/>
                <a:gd name="T1" fmla="*/ 11994 h 27"/>
                <a:gd name="T2" fmla="*/ 3974 w 139"/>
                <a:gd name="T3" fmla="*/ 53975 h 27"/>
                <a:gd name="T4" fmla="*/ 0 w 139"/>
                <a:gd name="T5" fmla="*/ 51976 h 27"/>
                <a:gd name="T6" fmla="*/ 0 w 139"/>
                <a:gd name="T7" fmla="*/ 45979 h 27"/>
                <a:gd name="T8" fmla="*/ 1987 w 139"/>
                <a:gd name="T9" fmla="*/ 41981 h 27"/>
                <a:gd name="T10" fmla="*/ 272251 w 139"/>
                <a:gd name="T11" fmla="*/ 0 h 27"/>
                <a:gd name="T12" fmla="*/ 276225 w 139"/>
                <a:gd name="T13" fmla="*/ 1999 h 27"/>
                <a:gd name="T14" fmla="*/ 276225 w 139"/>
                <a:gd name="T15" fmla="*/ 7996 h 27"/>
                <a:gd name="T16" fmla="*/ 274238 w 139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58" name="Freeform 703"/>
            <p:cNvSpPr>
              <a:spLocks/>
            </p:cNvSpPr>
            <p:nvPr/>
          </p:nvSpPr>
          <p:spPr bwMode="auto">
            <a:xfrm>
              <a:off x="7878763" y="4909906"/>
              <a:ext cx="279400" cy="53975"/>
            </a:xfrm>
            <a:custGeom>
              <a:avLst/>
              <a:gdLst>
                <a:gd name="T0" fmla="*/ 277404 w 140"/>
                <a:gd name="T1" fmla="*/ 11994 h 27"/>
                <a:gd name="T2" fmla="*/ 3991 w 140"/>
                <a:gd name="T3" fmla="*/ 53975 h 27"/>
                <a:gd name="T4" fmla="*/ 1996 w 140"/>
                <a:gd name="T5" fmla="*/ 51976 h 27"/>
                <a:gd name="T6" fmla="*/ 0 w 140"/>
                <a:gd name="T7" fmla="*/ 45979 h 27"/>
                <a:gd name="T8" fmla="*/ 1996 w 140"/>
                <a:gd name="T9" fmla="*/ 43980 h 27"/>
                <a:gd name="T10" fmla="*/ 275409 w 140"/>
                <a:gd name="T11" fmla="*/ 0 h 27"/>
                <a:gd name="T12" fmla="*/ 277404 w 140"/>
                <a:gd name="T13" fmla="*/ 1999 h 27"/>
                <a:gd name="T14" fmla="*/ 279400 w 140"/>
                <a:gd name="T15" fmla="*/ 7996 h 27"/>
                <a:gd name="T16" fmla="*/ 277404 w 140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59" name="Freeform 704"/>
            <p:cNvSpPr>
              <a:spLocks/>
            </p:cNvSpPr>
            <p:nvPr/>
          </p:nvSpPr>
          <p:spPr bwMode="auto">
            <a:xfrm>
              <a:off x="7886700" y="4987694"/>
              <a:ext cx="117475" cy="30163"/>
            </a:xfrm>
            <a:custGeom>
              <a:avLst/>
              <a:gdLst>
                <a:gd name="T0" fmla="*/ 115484 w 59"/>
                <a:gd name="T1" fmla="*/ 12065 h 15"/>
                <a:gd name="T2" fmla="*/ 3982 w 59"/>
                <a:gd name="T3" fmla="*/ 30163 h 15"/>
                <a:gd name="T4" fmla="*/ 1991 w 59"/>
                <a:gd name="T5" fmla="*/ 28152 h 15"/>
                <a:gd name="T6" fmla="*/ 0 w 59"/>
                <a:gd name="T7" fmla="*/ 20109 h 15"/>
                <a:gd name="T8" fmla="*/ 1991 w 59"/>
                <a:gd name="T9" fmla="*/ 18098 h 15"/>
                <a:gd name="T10" fmla="*/ 113493 w 59"/>
                <a:gd name="T11" fmla="*/ 2011 h 15"/>
                <a:gd name="T12" fmla="*/ 115484 w 59"/>
                <a:gd name="T13" fmla="*/ 2011 h 15"/>
                <a:gd name="T14" fmla="*/ 117475 w 59"/>
                <a:gd name="T15" fmla="*/ 10054 h 15"/>
                <a:gd name="T16" fmla="*/ 115484 w 59"/>
                <a:gd name="T17" fmla="*/ 12065 h 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9" h="15">
                  <a:moveTo>
                    <a:pt x="58" y="6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1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6"/>
                    <a:pt x="59" y="6"/>
                    <a:pt x="5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60" name="Freeform 705"/>
            <p:cNvSpPr>
              <a:spLocks/>
            </p:cNvSpPr>
            <p:nvPr/>
          </p:nvSpPr>
          <p:spPr bwMode="auto">
            <a:xfrm>
              <a:off x="7893050" y="4995631"/>
              <a:ext cx="277812" cy="53975"/>
            </a:xfrm>
            <a:custGeom>
              <a:avLst/>
              <a:gdLst>
                <a:gd name="T0" fmla="*/ 273843 w 140"/>
                <a:gd name="T1" fmla="*/ 11994 h 27"/>
                <a:gd name="T2" fmla="*/ 3969 w 140"/>
                <a:gd name="T3" fmla="*/ 53975 h 27"/>
                <a:gd name="T4" fmla="*/ 0 w 140"/>
                <a:gd name="T5" fmla="*/ 51976 h 27"/>
                <a:gd name="T6" fmla="*/ 0 w 140"/>
                <a:gd name="T7" fmla="*/ 45979 h 27"/>
                <a:gd name="T8" fmla="*/ 1984 w 140"/>
                <a:gd name="T9" fmla="*/ 41981 h 27"/>
                <a:gd name="T10" fmla="*/ 273843 w 140"/>
                <a:gd name="T11" fmla="*/ 0 h 27"/>
                <a:gd name="T12" fmla="*/ 275828 w 140"/>
                <a:gd name="T13" fmla="*/ 1999 h 27"/>
                <a:gd name="T14" fmla="*/ 277812 w 140"/>
                <a:gd name="T15" fmla="*/ 7996 h 27"/>
                <a:gd name="T16" fmla="*/ 273843 w 140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61" name="Freeform 706"/>
            <p:cNvSpPr>
              <a:spLocks/>
            </p:cNvSpPr>
            <p:nvPr/>
          </p:nvSpPr>
          <p:spPr bwMode="auto">
            <a:xfrm>
              <a:off x="7894638" y="5016269"/>
              <a:ext cx="279400" cy="53975"/>
            </a:xfrm>
            <a:custGeom>
              <a:avLst/>
              <a:gdLst>
                <a:gd name="T0" fmla="*/ 277404 w 140"/>
                <a:gd name="T1" fmla="*/ 11994 h 27"/>
                <a:gd name="T2" fmla="*/ 3991 w 140"/>
                <a:gd name="T3" fmla="*/ 53975 h 27"/>
                <a:gd name="T4" fmla="*/ 1996 w 140"/>
                <a:gd name="T5" fmla="*/ 51976 h 27"/>
                <a:gd name="T6" fmla="*/ 0 w 140"/>
                <a:gd name="T7" fmla="*/ 45979 h 27"/>
                <a:gd name="T8" fmla="*/ 3991 w 140"/>
                <a:gd name="T9" fmla="*/ 41981 h 27"/>
                <a:gd name="T10" fmla="*/ 275409 w 140"/>
                <a:gd name="T11" fmla="*/ 0 h 27"/>
                <a:gd name="T12" fmla="*/ 279400 w 140"/>
                <a:gd name="T13" fmla="*/ 1999 h 27"/>
                <a:gd name="T14" fmla="*/ 279400 w 140"/>
                <a:gd name="T15" fmla="*/ 7996 h 27"/>
                <a:gd name="T16" fmla="*/ 277404 w 140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40" y="0"/>
                    <a:pt x="140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62" name="Freeform 707"/>
            <p:cNvSpPr>
              <a:spLocks/>
            </p:cNvSpPr>
            <p:nvPr/>
          </p:nvSpPr>
          <p:spPr bwMode="auto">
            <a:xfrm>
              <a:off x="7899400" y="5035319"/>
              <a:ext cx="277812" cy="53975"/>
            </a:xfrm>
            <a:custGeom>
              <a:avLst/>
              <a:gdLst>
                <a:gd name="T0" fmla="*/ 275828 w 140"/>
                <a:gd name="T1" fmla="*/ 11994 h 27"/>
                <a:gd name="T2" fmla="*/ 3969 w 140"/>
                <a:gd name="T3" fmla="*/ 53975 h 27"/>
                <a:gd name="T4" fmla="*/ 1984 w 140"/>
                <a:gd name="T5" fmla="*/ 51976 h 27"/>
                <a:gd name="T6" fmla="*/ 0 w 140"/>
                <a:gd name="T7" fmla="*/ 45979 h 27"/>
                <a:gd name="T8" fmla="*/ 1984 w 140"/>
                <a:gd name="T9" fmla="*/ 43980 h 27"/>
                <a:gd name="T10" fmla="*/ 273843 w 140"/>
                <a:gd name="T11" fmla="*/ 0 h 27"/>
                <a:gd name="T12" fmla="*/ 275828 w 140"/>
                <a:gd name="T13" fmla="*/ 1999 h 27"/>
                <a:gd name="T14" fmla="*/ 277812 w 140"/>
                <a:gd name="T15" fmla="*/ 7996 h 27"/>
                <a:gd name="T16" fmla="*/ 275828 w 140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63" name="Freeform 708"/>
            <p:cNvSpPr>
              <a:spLocks/>
            </p:cNvSpPr>
            <p:nvPr/>
          </p:nvSpPr>
          <p:spPr bwMode="auto">
            <a:xfrm>
              <a:off x="10298113" y="4209819"/>
              <a:ext cx="158750" cy="188913"/>
            </a:xfrm>
            <a:custGeom>
              <a:avLst/>
              <a:gdLst>
                <a:gd name="T0" fmla="*/ 130969 w 80"/>
                <a:gd name="T1" fmla="*/ 71588 h 95"/>
                <a:gd name="T2" fmla="*/ 134938 w 80"/>
                <a:gd name="T3" fmla="*/ 15908 h 95"/>
                <a:gd name="T4" fmla="*/ 83344 w 80"/>
                <a:gd name="T5" fmla="*/ 37783 h 95"/>
                <a:gd name="T6" fmla="*/ 0 w 80"/>
                <a:gd name="T7" fmla="*/ 155108 h 95"/>
                <a:gd name="T8" fmla="*/ 31750 w 80"/>
                <a:gd name="T9" fmla="*/ 161073 h 95"/>
                <a:gd name="T10" fmla="*/ 47625 w 80"/>
                <a:gd name="T11" fmla="*/ 188913 h 95"/>
                <a:gd name="T12" fmla="*/ 130969 w 80"/>
                <a:gd name="T13" fmla="*/ 71588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0" h="95">
                  <a:moveTo>
                    <a:pt x="66" y="36"/>
                  </a:moveTo>
                  <a:cubicBezTo>
                    <a:pt x="80" y="17"/>
                    <a:pt x="68" y="8"/>
                    <a:pt x="68" y="8"/>
                  </a:cubicBezTo>
                  <a:cubicBezTo>
                    <a:pt x="68" y="8"/>
                    <a:pt x="55" y="0"/>
                    <a:pt x="42" y="19"/>
                  </a:cubicBezTo>
                  <a:cubicBezTo>
                    <a:pt x="28" y="38"/>
                    <a:pt x="0" y="78"/>
                    <a:pt x="0" y="78"/>
                  </a:cubicBezTo>
                  <a:cubicBezTo>
                    <a:pt x="0" y="78"/>
                    <a:pt x="11" y="77"/>
                    <a:pt x="16" y="81"/>
                  </a:cubicBezTo>
                  <a:cubicBezTo>
                    <a:pt x="22" y="84"/>
                    <a:pt x="24" y="95"/>
                    <a:pt x="24" y="95"/>
                  </a:cubicBezTo>
                  <a:cubicBezTo>
                    <a:pt x="24" y="95"/>
                    <a:pt x="53" y="55"/>
                    <a:pt x="66" y="3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64" name="Freeform 709"/>
            <p:cNvSpPr>
              <a:spLocks/>
            </p:cNvSpPr>
            <p:nvPr/>
          </p:nvSpPr>
          <p:spPr bwMode="auto">
            <a:xfrm>
              <a:off x="10407650" y="4249506"/>
              <a:ext cx="7937" cy="7938"/>
            </a:xfrm>
            <a:custGeom>
              <a:avLst/>
              <a:gdLst>
                <a:gd name="T0" fmla="*/ 5953 w 4"/>
                <a:gd name="T1" fmla="*/ 5954 h 4"/>
                <a:gd name="T2" fmla="*/ 1984 w 4"/>
                <a:gd name="T3" fmla="*/ 7938 h 4"/>
                <a:gd name="T4" fmla="*/ 1984 w 4"/>
                <a:gd name="T5" fmla="*/ 1985 h 4"/>
                <a:gd name="T6" fmla="*/ 5953 w 4"/>
                <a:gd name="T7" fmla="*/ 1985 h 4"/>
                <a:gd name="T8" fmla="*/ 5953 w 4"/>
                <a:gd name="T9" fmla="*/ 5954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65" name="Freeform 710"/>
            <p:cNvSpPr>
              <a:spLocks/>
            </p:cNvSpPr>
            <p:nvPr/>
          </p:nvSpPr>
          <p:spPr bwMode="auto">
            <a:xfrm>
              <a:off x="10398125" y="4262206"/>
              <a:ext cx="7937" cy="9525"/>
            </a:xfrm>
            <a:custGeom>
              <a:avLst/>
              <a:gdLst>
                <a:gd name="T0" fmla="*/ 5953 w 4"/>
                <a:gd name="T1" fmla="*/ 7144 h 4"/>
                <a:gd name="T2" fmla="*/ 1984 w 4"/>
                <a:gd name="T3" fmla="*/ 9525 h 4"/>
                <a:gd name="T4" fmla="*/ 1984 w 4"/>
                <a:gd name="T5" fmla="*/ 2381 h 4"/>
                <a:gd name="T6" fmla="*/ 5953 w 4"/>
                <a:gd name="T7" fmla="*/ 2381 h 4"/>
                <a:gd name="T8" fmla="*/ 5953 w 4"/>
                <a:gd name="T9" fmla="*/ 7144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66" name="Freeform 711"/>
            <p:cNvSpPr>
              <a:spLocks/>
            </p:cNvSpPr>
            <p:nvPr/>
          </p:nvSpPr>
          <p:spPr bwMode="auto">
            <a:xfrm>
              <a:off x="10388600" y="4276494"/>
              <a:ext cx="7937" cy="7938"/>
            </a:xfrm>
            <a:custGeom>
              <a:avLst/>
              <a:gdLst>
                <a:gd name="T0" fmla="*/ 7937 w 4"/>
                <a:gd name="T1" fmla="*/ 5954 h 4"/>
                <a:gd name="T2" fmla="*/ 1984 w 4"/>
                <a:gd name="T3" fmla="*/ 7938 h 4"/>
                <a:gd name="T4" fmla="*/ 1984 w 4"/>
                <a:gd name="T5" fmla="*/ 1985 h 4"/>
                <a:gd name="T6" fmla="*/ 5953 w 4"/>
                <a:gd name="T7" fmla="*/ 1985 h 4"/>
                <a:gd name="T8" fmla="*/ 7937 w 4"/>
                <a:gd name="T9" fmla="*/ 5954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67" name="Freeform 712"/>
            <p:cNvSpPr>
              <a:spLocks/>
            </p:cNvSpPr>
            <p:nvPr/>
          </p:nvSpPr>
          <p:spPr bwMode="auto">
            <a:xfrm>
              <a:off x="10377488" y="4290781"/>
              <a:ext cx="7937" cy="7938"/>
            </a:xfrm>
            <a:custGeom>
              <a:avLst/>
              <a:gdLst>
                <a:gd name="T0" fmla="*/ 7937 w 4"/>
                <a:gd name="T1" fmla="*/ 5954 h 4"/>
                <a:gd name="T2" fmla="*/ 1984 w 4"/>
                <a:gd name="T3" fmla="*/ 7938 h 4"/>
                <a:gd name="T4" fmla="*/ 1984 w 4"/>
                <a:gd name="T5" fmla="*/ 1985 h 4"/>
                <a:gd name="T6" fmla="*/ 5953 w 4"/>
                <a:gd name="T7" fmla="*/ 1985 h 4"/>
                <a:gd name="T8" fmla="*/ 7937 w 4"/>
                <a:gd name="T9" fmla="*/ 5954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68" name="Freeform 713"/>
            <p:cNvSpPr>
              <a:spLocks/>
            </p:cNvSpPr>
            <p:nvPr/>
          </p:nvSpPr>
          <p:spPr bwMode="auto">
            <a:xfrm>
              <a:off x="10367963" y="4305069"/>
              <a:ext cx="7937" cy="7938"/>
            </a:xfrm>
            <a:custGeom>
              <a:avLst/>
              <a:gdLst>
                <a:gd name="T0" fmla="*/ 7937 w 4"/>
                <a:gd name="T1" fmla="*/ 5954 h 4"/>
                <a:gd name="T2" fmla="*/ 1984 w 4"/>
                <a:gd name="T3" fmla="*/ 7938 h 4"/>
                <a:gd name="T4" fmla="*/ 1984 w 4"/>
                <a:gd name="T5" fmla="*/ 1985 h 4"/>
                <a:gd name="T6" fmla="*/ 5953 w 4"/>
                <a:gd name="T7" fmla="*/ 1985 h 4"/>
                <a:gd name="T8" fmla="*/ 7937 w 4"/>
                <a:gd name="T9" fmla="*/ 5954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69" name="Freeform 714"/>
            <p:cNvSpPr>
              <a:spLocks/>
            </p:cNvSpPr>
            <p:nvPr/>
          </p:nvSpPr>
          <p:spPr bwMode="auto">
            <a:xfrm>
              <a:off x="10129838" y="4447944"/>
              <a:ext cx="157162" cy="188913"/>
            </a:xfrm>
            <a:custGeom>
              <a:avLst/>
              <a:gdLst>
                <a:gd name="T0" fmla="*/ 75597 w 79"/>
                <a:gd name="T1" fmla="*/ 151130 h 95"/>
                <a:gd name="T2" fmla="*/ 21883 w 79"/>
                <a:gd name="T3" fmla="*/ 173005 h 95"/>
                <a:gd name="T4" fmla="*/ 25862 w 79"/>
                <a:gd name="T5" fmla="*/ 115336 h 95"/>
                <a:gd name="T6" fmla="*/ 109417 w 79"/>
                <a:gd name="T7" fmla="*/ 0 h 95"/>
                <a:gd name="T8" fmla="*/ 127321 w 79"/>
                <a:gd name="T9" fmla="*/ 25851 h 95"/>
                <a:gd name="T10" fmla="*/ 157162 w 79"/>
                <a:gd name="T11" fmla="*/ 33805 h 95"/>
                <a:gd name="T12" fmla="*/ 75597 w 79"/>
                <a:gd name="T13" fmla="*/ 151130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9" h="95">
                  <a:moveTo>
                    <a:pt x="38" y="76"/>
                  </a:moveTo>
                  <a:cubicBezTo>
                    <a:pt x="24" y="95"/>
                    <a:pt x="11" y="87"/>
                    <a:pt x="11" y="87"/>
                  </a:cubicBezTo>
                  <a:cubicBezTo>
                    <a:pt x="11" y="87"/>
                    <a:pt x="0" y="77"/>
                    <a:pt x="13" y="58"/>
                  </a:cubicBezTo>
                  <a:cubicBezTo>
                    <a:pt x="27" y="40"/>
                    <a:pt x="55" y="0"/>
                    <a:pt x="55" y="0"/>
                  </a:cubicBezTo>
                  <a:cubicBezTo>
                    <a:pt x="55" y="0"/>
                    <a:pt x="58" y="11"/>
                    <a:pt x="64" y="13"/>
                  </a:cubicBezTo>
                  <a:cubicBezTo>
                    <a:pt x="68" y="18"/>
                    <a:pt x="79" y="17"/>
                    <a:pt x="79" y="17"/>
                  </a:cubicBezTo>
                  <a:cubicBezTo>
                    <a:pt x="79" y="17"/>
                    <a:pt x="51" y="57"/>
                    <a:pt x="38" y="7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70" name="Freeform 715"/>
            <p:cNvSpPr>
              <a:spLocks/>
            </p:cNvSpPr>
            <p:nvPr/>
          </p:nvSpPr>
          <p:spPr bwMode="auto">
            <a:xfrm>
              <a:off x="10210800" y="4347931"/>
              <a:ext cx="157162" cy="158750"/>
            </a:xfrm>
            <a:custGeom>
              <a:avLst/>
              <a:gdLst>
                <a:gd name="T0" fmla="*/ 21883 w 79"/>
                <a:gd name="T1" fmla="*/ 38180 h 79"/>
                <a:gd name="T2" fmla="*/ 37798 w 79"/>
                <a:gd name="T3" fmla="*/ 136646 h 79"/>
                <a:gd name="T4" fmla="*/ 135279 w 79"/>
                <a:gd name="T5" fmla="*/ 120570 h 79"/>
                <a:gd name="T6" fmla="*/ 119364 w 79"/>
                <a:gd name="T7" fmla="*/ 22104 h 79"/>
                <a:gd name="T8" fmla="*/ 21883 w 79"/>
                <a:gd name="T9" fmla="*/ 3818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9" h="79">
                  <a:moveTo>
                    <a:pt x="11" y="19"/>
                  </a:moveTo>
                  <a:cubicBezTo>
                    <a:pt x="0" y="35"/>
                    <a:pt x="3" y="57"/>
                    <a:pt x="19" y="68"/>
                  </a:cubicBezTo>
                  <a:cubicBezTo>
                    <a:pt x="35" y="79"/>
                    <a:pt x="57" y="76"/>
                    <a:pt x="68" y="60"/>
                  </a:cubicBezTo>
                  <a:cubicBezTo>
                    <a:pt x="79" y="44"/>
                    <a:pt x="76" y="22"/>
                    <a:pt x="60" y="11"/>
                  </a:cubicBezTo>
                  <a:cubicBezTo>
                    <a:pt x="44" y="0"/>
                    <a:pt x="22" y="4"/>
                    <a:pt x="11" y="19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71" name="Freeform 716"/>
            <p:cNvSpPr>
              <a:spLocks/>
            </p:cNvSpPr>
            <p:nvPr/>
          </p:nvSpPr>
          <p:spPr bwMode="auto">
            <a:xfrm>
              <a:off x="10221913" y="4360631"/>
              <a:ext cx="134937" cy="133350"/>
            </a:xfrm>
            <a:custGeom>
              <a:avLst/>
              <a:gdLst>
                <a:gd name="T0" fmla="*/ 18126 w 67"/>
                <a:gd name="T1" fmla="*/ 31845 h 67"/>
                <a:gd name="T2" fmla="*/ 32224 w 67"/>
                <a:gd name="T3" fmla="*/ 115437 h 67"/>
                <a:gd name="T4" fmla="*/ 116811 w 67"/>
                <a:gd name="T5" fmla="*/ 101505 h 67"/>
                <a:gd name="T6" fmla="*/ 102713 w 67"/>
                <a:gd name="T7" fmla="*/ 19903 h 67"/>
                <a:gd name="T8" fmla="*/ 18126 w 67"/>
                <a:gd name="T9" fmla="*/ 31845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" h="67">
                  <a:moveTo>
                    <a:pt x="9" y="16"/>
                  </a:moveTo>
                  <a:cubicBezTo>
                    <a:pt x="0" y="30"/>
                    <a:pt x="3" y="48"/>
                    <a:pt x="16" y="58"/>
                  </a:cubicBezTo>
                  <a:cubicBezTo>
                    <a:pt x="30" y="67"/>
                    <a:pt x="48" y="64"/>
                    <a:pt x="58" y="51"/>
                  </a:cubicBezTo>
                  <a:cubicBezTo>
                    <a:pt x="67" y="38"/>
                    <a:pt x="64" y="19"/>
                    <a:pt x="51" y="10"/>
                  </a:cubicBezTo>
                  <a:cubicBezTo>
                    <a:pt x="37" y="0"/>
                    <a:pt x="19" y="3"/>
                    <a:pt x="9" y="16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72" name="Freeform 717"/>
            <p:cNvSpPr>
              <a:spLocks/>
            </p:cNvSpPr>
            <p:nvPr/>
          </p:nvSpPr>
          <p:spPr bwMode="auto">
            <a:xfrm>
              <a:off x="10315575" y="4382856"/>
              <a:ext cx="6350" cy="7938"/>
            </a:xfrm>
            <a:custGeom>
              <a:avLst/>
              <a:gdLst>
                <a:gd name="T0" fmla="*/ 0 w 4"/>
                <a:gd name="T1" fmla="*/ 7938 h 5"/>
                <a:gd name="T2" fmla="*/ 0 w 4"/>
                <a:gd name="T3" fmla="*/ 7938 h 5"/>
                <a:gd name="T4" fmla="*/ 3175 w 4"/>
                <a:gd name="T5" fmla="*/ 7938 h 5"/>
                <a:gd name="T6" fmla="*/ 6350 w 4"/>
                <a:gd name="T7" fmla="*/ 1588 h 5"/>
                <a:gd name="T8" fmla="*/ 6350 w 4"/>
                <a:gd name="T9" fmla="*/ 0 h 5"/>
                <a:gd name="T10" fmla="*/ 4763 w 4"/>
                <a:gd name="T11" fmla="*/ 0 h 5"/>
                <a:gd name="T12" fmla="*/ 0 w 4"/>
                <a:gd name="T13" fmla="*/ 6350 h 5"/>
                <a:gd name="T14" fmla="*/ 0 w 4"/>
                <a:gd name="T15" fmla="*/ 7938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73" name="Freeform 718"/>
            <p:cNvSpPr>
              <a:spLocks/>
            </p:cNvSpPr>
            <p:nvPr/>
          </p:nvSpPr>
          <p:spPr bwMode="auto">
            <a:xfrm>
              <a:off x="10326688" y="4397144"/>
              <a:ext cx="7937" cy="4763"/>
            </a:xfrm>
            <a:custGeom>
              <a:avLst/>
              <a:gdLst>
                <a:gd name="T0" fmla="*/ 0 w 5"/>
                <a:gd name="T1" fmla="*/ 4763 h 3"/>
                <a:gd name="T2" fmla="*/ 0 w 5"/>
                <a:gd name="T3" fmla="*/ 4763 h 3"/>
                <a:gd name="T4" fmla="*/ 3175 w 5"/>
                <a:gd name="T5" fmla="*/ 4763 h 3"/>
                <a:gd name="T6" fmla="*/ 7937 w 5"/>
                <a:gd name="T7" fmla="*/ 1588 h 3"/>
                <a:gd name="T8" fmla="*/ 7937 w 5"/>
                <a:gd name="T9" fmla="*/ 0 h 3"/>
                <a:gd name="T10" fmla="*/ 4762 w 5"/>
                <a:gd name="T11" fmla="*/ 0 h 3"/>
                <a:gd name="T12" fmla="*/ 1587 w 5"/>
                <a:gd name="T13" fmla="*/ 3175 h 3"/>
                <a:gd name="T14" fmla="*/ 0 w 5"/>
                <a:gd name="T15" fmla="*/ 4763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74" name="Freeform 719"/>
            <p:cNvSpPr>
              <a:spLocks/>
            </p:cNvSpPr>
            <p:nvPr/>
          </p:nvSpPr>
          <p:spPr bwMode="auto">
            <a:xfrm>
              <a:off x="10334625" y="4413019"/>
              <a:ext cx="9525" cy="4763"/>
            </a:xfrm>
            <a:custGeom>
              <a:avLst/>
              <a:gdLst>
                <a:gd name="T0" fmla="*/ 0 w 5"/>
                <a:gd name="T1" fmla="*/ 3175 h 3"/>
                <a:gd name="T2" fmla="*/ 0 w 5"/>
                <a:gd name="T3" fmla="*/ 3175 h 3"/>
                <a:gd name="T4" fmla="*/ 1905 w 5"/>
                <a:gd name="T5" fmla="*/ 4763 h 3"/>
                <a:gd name="T6" fmla="*/ 7620 w 5"/>
                <a:gd name="T7" fmla="*/ 3175 h 3"/>
                <a:gd name="T8" fmla="*/ 7620 w 5"/>
                <a:gd name="T9" fmla="*/ 1588 h 3"/>
                <a:gd name="T10" fmla="*/ 5715 w 5"/>
                <a:gd name="T11" fmla="*/ 0 h 3"/>
                <a:gd name="T12" fmla="*/ 0 w 5"/>
                <a:gd name="T13" fmla="*/ 1588 h 3"/>
                <a:gd name="T14" fmla="*/ 0 w 5"/>
                <a:gd name="T15" fmla="*/ 3175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75" name="Freeform 720"/>
            <p:cNvSpPr>
              <a:spLocks/>
            </p:cNvSpPr>
            <p:nvPr/>
          </p:nvSpPr>
          <p:spPr bwMode="auto">
            <a:xfrm>
              <a:off x="10334625" y="4430481"/>
              <a:ext cx="9525" cy="3175"/>
            </a:xfrm>
            <a:custGeom>
              <a:avLst/>
              <a:gdLst>
                <a:gd name="T0" fmla="*/ 0 w 5"/>
                <a:gd name="T1" fmla="*/ 1588 h 2"/>
                <a:gd name="T2" fmla="*/ 0 w 5"/>
                <a:gd name="T3" fmla="*/ 1588 h 2"/>
                <a:gd name="T4" fmla="*/ 1905 w 5"/>
                <a:gd name="T5" fmla="*/ 3175 h 2"/>
                <a:gd name="T6" fmla="*/ 7620 w 5"/>
                <a:gd name="T7" fmla="*/ 3175 h 2"/>
                <a:gd name="T8" fmla="*/ 9525 w 5"/>
                <a:gd name="T9" fmla="*/ 1588 h 2"/>
                <a:gd name="T10" fmla="*/ 7620 w 5"/>
                <a:gd name="T11" fmla="*/ 1588 h 2"/>
                <a:gd name="T12" fmla="*/ 1905 w 5"/>
                <a:gd name="T13" fmla="*/ 0 h 2"/>
                <a:gd name="T14" fmla="*/ 0 w 5"/>
                <a:gd name="T15" fmla="*/ 1588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76" name="Freeform 721"/>
            <p:cNvSpPr>
              <a:spLocks/>
            </p:cNvSpPr>
            <p:nvPr/>
          </p:nvSpPr>
          <p:spPr bwMode="auto">
            <a:xfrm>
              <a:off x="10329863" y="4446356"/>
              <a:ext cx="9525" cy="6350"/>
            </a:xfrm>
            <a:custGeom>
              <a:avLst/>
              <a:gdLst>
                <a:gd name="T0" fmla="*/ 0 w 5"/>
                <a:gd name="T1" fmla="*/ 2117 h 3"/>
                <a:gd name="T2" fmla="*/ 0 w 5"/>
                <a:gd name="T3" fmla="*/ 2117 h 3"/>
                <a:gd name="T4" fmla="*/ 1905 w 5"/>
                <a:gd name="T5" fmla="*/ 4233 h 3"/>
                <a:gd name="T6" fmla="*/ 7620 w 5"/>
                <a:gd name="T7" fmla="*/ 6350 h 3"/>
                <a:gd name="T8" fmla="*/ 9525 w 5"/>
                <a:gd name="T9" fmla="*/ 6350 h 3"/>
                <a:gd name="T10" fmla="*/ 7620 w 5"/>
                <a:gd name="T11" fmla="*/ 4233 h 3"/>
                <a:gd name="T12" fmla="*/ 1905 w 5"/>
                <a:gd name="T13" fmla="*/ 0 h 3"/>
                <a:gd name="T14" fmla="*/ 0 w 5"/>
                <a:gd name="T15" fmla="*/ 2117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77" name="Freeform 722"/>
            <p:cNvSpPr>
              <a:spLocks/>
            </p:cNvSpPr>
            <p:nvPr/>
          </p:nvSpPr>
          <p:spPr bwMode="auto">
            <a:xfrm>
              <a:off x="10321925" y="4460644"/>
              <a:ext cx="6350" cy="7938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0 w 4"/>
                <a:gd name="T5" fmla="*/ 1588 h 5"/>
                <a:gd name="T6" fmla="*/ 4763 w 4"/>
                <a:gd name="T7" fmla="*/ 7938 h 5"/>
                <a:gd name="T8" fmla="*/ 6350 w 4"/>
                <a:gd name="T9" fmla="*/ 7938 h 5"/>
                <a:gd name="T10" fmla="*/ 6350 w 4"/>
                <a:gd name="T11" fmla="*/ 3175 h 5"/>
                <a:gd name="T12" fmla="*/ 1588 w 4"/>
                <a:gd name="T13" fmla="*/ 0 h 5"/>
                <a:gd name="T14" fmla="*/ 0 w 4"/>
                <a:gd name="T15" fmla="*/ 0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78" name="Freeform 723"/>
            <p:cNvSpPr>
              <a:spLocks/>
            </p:cNvSpPr>
            <p:nvPr/>
          </p:nvSpPr>
          <p:spPr bwMode="auto">
            <a:xfrm>
              <a:off x="10306050" y="4468581"/>
              <a:ext cx="7937" cy="9525"/>
            </a:xfrm>
            <a:custGeom>
              <a:avLst/>
              <a:gdLst>
                <a:gd name="T0" fmla="*/ 1984 w 4"/>
                <a:gd name="T1" fmla="*/ 1905 h 5"/>
                <a:gd name="T2" fmla="*/ 1984 w 4"/>
                <a:gd name="T3" fmla="*/ 1905 h 5"/>
                <a:gd name="T4" fmla="*/ 1984 w 4"/>
                <a:gd name="T5" fmla="*/ 3810 h 5"/>
                <a:gd name="T6" fmla="*/ 3969 w 4"/>
                <a:gd name="T7" fmla="*/ 9525 h 5"/>
                <a:gd name="T8" fmla="*/ 5953 w 4"/>
                <a:gd name="T9" fmla="*/ 9525 h 5"/>
                <a:gd name="T10" fmla="*/ 5953 w 4"/>
                <a:gd name="T11" fmla="*/ 7620 h 5"/>
                <a:gd name="T12" fmla="*/ 3969 w 4"/>
                <a:gd name="T13" fmla="*/ 1905 h 5"/>
                <a:gd name="T14" fmla="*/ 1984 w 4"/>
                <a:gd name="T15" fmla="*/ 1905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79" name="Freeform 724"/>
            <p:cNvSpPr>
              <a:spLocks/>
            </p:cNvSpPr>
            <p:nvPr/>
          </p:nvSpPr>
          <p:spPr bwMode="auto">
            <a:xfrm>
              <a:off x="10291763" y="4473344"/>
              <a:ext cx="3175" cy="1111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2223 h 5"/>
                <a:gd name="T6" fmla="*/ 0 w 1"/>
                <a:gd name="T7" fmla="*/ 8890 h 5"/>
                <a:gd name="T8" fmla="*/ 3175 w 1"/>
                <a:gd name="T9" fmla="*/ 8890 h 5"/>
                <a:gd name="T10" fmla="*/ 3175 w 1"/>
                <a:gd name="T11" fmla="*/ 8890 h 5"/>
                <a:gd name="T12" fmla="*/ 3175 w 1"/>
                <a:gd name="T13" fmla="*/ 0 h 5"/>
                <a:gd name="T14" fmla="*/ 0 w 1"/>
                <a:gd name="T15" fmla="*/ 0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80" name="Freeform 725"/>
            <p:cNvSpPr>
              <a:spLocks/>
            </p:cNvSpPr>
            <p:nvPr/>
          </p:nvSpPr>
          <p:spPr bwMode="auto">
            <a:xfrm>
              <a:off x="10272713" y="4471756"/>
              <a:ext cx="6350" cy="11113"/>
            </a:xfrm>
            <a:custGeom>
              <a:avLst/>
              <a:gdLst>
                <a:gd name="T0" fmla="*/ 4233 w 3"/>
                <a:gd name="T1" fmla="*/ 0 h 5"/>
                <a:gd name="T2" fmla="*/ 4233 w 3"/>
                <a:gd name="T3" fmla="*/ 0 h 5"/>
                <a:gd name="T4" fmla="*/ 2117 w 3"/>
                <a:gd name="T5" fmla="*/ 0 h 5"/>
                <a:gd name="T6" fmla="*/ 0 w 3"/>
                <a:gd name="T7" fmla="*/ 8890 h 5"/>
                <a:gd name="T8" fmla="*/ 2117 w 3"/>
                <a:gd name="T9" fmla="*/ 11113 h 5"/>
                <a:gd name="T10" fmla="*/ 4233 w 3"/>
                <a:gd name="T11" fmla="*/ 8890 h 5"/>
                <a:gd name="T12" fmla="*/ 6350 w 3"/>
                <a:gd name="T13" fmla="*/ 2223 h 5"/>
                <a:gd name="T14" fmla="*/ 4233 w 3"/>
                <a:gd name="T15" fmla="*/ 0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5"/>
                    <a:pt x="2" y="4"/>
                    <a:pt x="2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81" name="Freeform 726"/>
            <p:cNvSpPr>
              <a:spLocks/>
            </p:cNvSpPr>
            <p:nvPr/>
          </p:nvSpPr>
          <p:spPr bwMode="auto">
            <a:xfrm>
              <a:off x="10256838" y="4463819"/>
              <a:ext cx="6350" cy="7938"/>
            </a:xfrm>
            <a:custGeom>
              <a:avLst/>
              <a:gdLst>
                <a:gd name="T0" fmla="*/ 6350 w 4"/>
                <a:gd name="T1" fmla="*/ 0 h 5"/>
                <a:gd name="T2" fmla="*/ 6350 w 4"/>
                <a:gd name="T3" fmla="*/ 0 h 5"/>
                <a:gd name="T4" fmla="*/ 3175 w 4"/>
                <a:gd name="T5" fmla="*/ 1588 h 5"/>
                <a:gd name="T6" fmla="*/ 0 w 4"/>
                <a:gd name="T7" fmla="*/ 6350 h 5"/>
                <a:gd name="T8" fmla="*/ 0 w 4"/>
                <a:gd name="T9" fmla="*/ 7938 h 5"/>
                <a:gd name="T10" fmla="*/ 1588 w 4"/>
                <a:gd name="T11" fmla="*/ 7938 h 5"/>
                <a:gd name="T12" fmla="*/ 6350 w 4"/>
                <a:gd name="T13" fmla="*/ 4763 h 5"/>
                <a:gd name="T14" fmla="*/ 6350 w 4"/>
                <a:gd name="T15" fmla="*/ 0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82" name="Freeform 727"/>
            <p:cNvSpPr>
              <a:spLocks/>
            </p:cNvSpPr>
            <p:nvPr/>
          </p:nvSpPr>
          <p:spPr bwMode="auto">
            <a:xfrm>
              <a:off x="10244138" y="4454294"/>
              <a:ext cx="7937" cy="6350"/>
            </a:xfrm>
            <a:custGeom>
              <a:avLst/>
              <a:gdLst>
                <a:gd name="T0" fmla="*/ 7937 w 5"/>
                <a:gd name="T1" fmla="*/ 0 h 4"/>
                <a:gd name="T2" fmla="*/ 7937 w 5"/>
                <a:gd name="T3" fmla="*/ 0 h 4"/>
                <a:gd name="T4" fmla="*/ 4762 w 5"/>
                <a:gd name="T5" fmla="*/ 0 h 4"/>
                <a:gd name="T6" fmla="*/ 0 w 5"/>
                <a:gd name="T7" fmla="*/ 1588 h 4"/>
                <a:gd name="T8" fmla="*/ 0 w 5"/>
                <a:gd name="T9" fmla="*/ 6350 h 4"/>
                <a:gd name="T10" fmla="*/ 3175 w 5"/>
                <a:gd name="T11" fmla="*/ 6350 h 4"/>
                <a:gd name="T12" fmla="*/ 6350 w 5"/>
                <a:gd name="T13" fmla="*/ 1588 h 4"/>
                <a:gd name="T14" fmla="*/ 7937 w 5"/>
                <a:gd name="T15" fmla="*/ 0 h 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83" name="Freeform 728"/>
            <p:cNvSpPr>
              <a:spLocks/>
            </p:cNvSpPr>
            <p:nvPr/>
          </p:nvSpPr>
          <p:spPr bwMode="auto">
            <a:xfrm>
              <a:off x="10234613" y="4438419"/>
              <a:ext cx="9525" cy="3175"/>
            </a:xfrm>
            <a:custGeom>
              <a:avLst/>
              <a:gdLst>
                <a:gd name="T0" fmla="*/ 9525 w 5"/>
                <a:gd name="T1" fmla="*/ 0 h 2"/>
                <a:gd name="T2" fmla="*/ 9525 w 5"/>
                <a:gd name="T3" fmla="*/ 0 h 2"/>
                <a:gd name="T4" fmla="*/ 7620 w 5"/>
                <a:gd name="T5" fmla="*/ 0 h 2"/>
                <a:gd name="T6" fmla="*/ 1905 w 5"/>
                <a:gd name="T7" fmla="*/ 1588 h 2"/>
                <a:gd name="T8" fmla="*/ 1905 w 5"/>
                <a:gd name="T9" fmla="*/ 3175 h 2"/>
                <a:gd name="T10" fmla="*/ 1905 w 5"/>
                <a:gd name="T11" fmla="*/ 3175 h 2"/>
                <a:gd name="T12" fmla="*/ 9525 w 5"/>
                <a:gd name="T13" fmla="*/ 1588 h 2"/>
                <a:gd name="T14" fmla="*/ 9525 w 5"/>
                <a:gd name="T15" fmla="*/ 0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84" name="Freeform 729"/>
            <p:cNvSpPr>
              <a:spLocks/>
            </p:cNvSpPr>
            <p:nvPr/>
          </p:nvSpPr>
          <p:spPr bwMode="auto">
            <a:xfrm>
              <a:off x="10234613" y="4420956"/>
              <a:ext cx="9525" cy="3175"/>
            </a:xfrm>
            <a:custGeom>
              <a:avLst/>
              <a:gdLst>
                <a:gd name="T0" fmla="*/ 9525 w 5"/>
                <a:gd name="T1" fmla="*/ 3175 h 2"/>
                <a:gd name="T2" fmla="*/ 9525 w 5"/>
                <a:gd name="T3" fmla="*/ 3175 h 2"/>
                <a:gd name="T4" fmla="*/ 7620 w 5"/>
                <a:gd name="T5" fmla="*/ 1588 h 2"/>
                <a:gd name="T6" fmla="*/ 1905 w 5"/>
                <a:gd name="T7" fmla="*/ 0 h 2"/>
                <a:gd name="T8" fmla="*/ 0 w 5"/>
                <a:gd name="T9" fmla="*/ 1588 h 2"/>
                <a:gd name="T10" fmla="*/ 0 w 5"/>
                <a:gd name="T11" fmla="*/ 3175 h 2"/>
                <a:gd name="T12" fmla="*/ 7620 w 5"/>
                <a:gd name="T13" fmla="*/ 3175 h 2"/>
                <a:gd name="T14" fmla="*/ 9525 w 5"/>
                <a:gd name="T15" fmla="*/ 3175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85" name="Freeform 730"/>
            <p:cNvSpPr>
              <a:spLocks/>
            </p:cNvSpPr>
            <p:nvPr/>
          </p:nvSpPr>
          <p:spPr bwMode="auto">
            <a:xfrm>
              <a:off x="10239375" y="4401906"/>
              <a:ext cx="9525" cy="6350"/>
            </a:xfrm>
            <a:custGeom>
              <a:avLst/>
              <a:gdLst>
                <a:gd name="T0" fmla="*/ 9525 w 5"/>
                <a:gd name="T1" fmla="*/ 6350 h 3"/>
                <a:gd name="T2" fmla="*/ 9525 w 5"/>
                <a:gd name="T3" fmla="*/ 6350 h 3"/>
                <a:gd name="T4" fmla="*/ 7620 w 5"/>
                <a:gd name="T5" fmla="*/ 4233 h 3"/>
                <a:gd name="T6" fmla="*/ 1905 w 5"/>
                <a:gd name="T7" fmla="*/ 0 h 3"/>
                <a:gd name="T8" fmla="*/ 0 w 5"/>
                <a:gd name="T9" fmla="*/ 2117 h 3"/>
                <a:gd name="T10" fmla="*/ 1905 w 5"/>
                <a:gd name="T11" fmla="*/ 4233 h 3"/>
                <a:gd name="T12" fmla="*/ 7620 w 5"/>
                <a:gd name="T13" fmla="*/ 6350 h 3"/>
                <a:gd name="T14" fmla="*/ 9525 w 5"/>
                <a:gd name="T15" fmla="*/ 6350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86" name="Freeform 731"/>
            <p:cNvSpPr>
              <a:spLocks/>
            </p:cNvSpPr>
            <p:nvPr/>
          </p:nvSpPr>
          <p:spPr bwMode="auto">
            <a:xfrm>
              <a:off x="10250488" y="4389206"/>
              <a:ext cx="6350" cy="4763"/>
            </a:xfrm>
            <a:custGeom>
              <a:avLst/>
              <a:gdLst>
                <a:gd name="T0" fmla="*/ 6350 w 4"/>
                <a:gd name="T1" fmla="*/ 4763 h 3"/>
                <a:gd name="T2" fmla="*/ 6350 w 4"/>
                <a:gd name="T3" fmla="*/ 4763 h 3"/>
                <a:gd name="T4" fmla="*/ 6350 w 4"/>
                <a:gd name="T5" fmla="*/ 3175 h 3"/>
                <a:gd name="T6" fmla="*/ 1588 w 4"/>
                <a:gd name="T7" fmla="*/ 0 h 3"/>
                <a:gd name="T8" fmla="*/ 0 w 4"/>
                <a:gd name="T9" fmla="*/ 0 h 3"/>
                <a:gd name="T10" fmla="*/ 0 w 4"/>
                <a:gd name="T11" fmla="*/ 1588 h 3"/>
                <a:gd name="T12" fmla="*/ 4763 w 4"/>
                <a:gd name="T13" fmla="*/ 4763 h 3"/>
                <a:gd name="T14" fmla="*/ 6350 w 4"/>
                <a:gd name="T15" fmla="*/ 4763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3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87" name="Freeform 732"/>
            <p:cNvSpPr>
              <a:spLocks/>
            </p:cNvSpPr>
            <p:nvPr/>
          </p:nvSpPr>
          <p:spPr bwMode="auto">
            <a:xfrm>
              <a:off x="10264775" y="4376506"/>
              <a:ext cx="6350" cy="9525"/>
            </a:xfrm>
            <a:custGeom>
              <a:avLst/>
              <a:gdLst>
                <a:gd name="T0" fmla="*/ 6350 w 3"/>
                <a:gd name="T1" fmla="*/ 9525 h 5"/>
                <a:gd name="T2" fmla="*/ 6350 w 3"/>
                <a:gd name="T3" fmla="*/ 9525 h 5"/>
                <a:gd name="T4" fmla="*/ 6350 w 3"/>
                <a:gd name="T5" fmla="*/ 7620 h 5"/>
                <a:gd name="T6" fmla="*/ 4233 w 3"/>
                <a:gd name="T7" fmla="*/ 1905 h 5"/>
                <a:gd name="T8" fmla="*/ 2117 w 3"/>
                <a:gd name="T9" fmla="*/ 0 h 5"/>
                <a:gd name="T10" fmla="*/ 2117 w 3"/>
                <a:gd name="T11" fmla="*/ 1905 h 5"/>
                <a:gd name="T12" fmla="*/ 4233 w 3"/>
                <a:gd name="T13" fmla="*/ 7620 h 5"/>
                <a:gd name="T14" fmla="*/ 6350 w 3"/>
                <a:gd name="T15" fmla="*/ 9525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3" y="5"/>
                    <a:pt x="3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88" name="Freeform 733"/>
            <p:cNvSpPr>
              <a:spLocks/>
            </p:cNvSpPr>
            <p:nvPr/>
          </p:nvSpPr>
          <p:spPr bwMode="auto">
            <a:xfrm>
              <a:off x="10283825" y="4373331"/>
              <a:ext cx="3175" cy="9525"/>
            </a:xfrm>
            <a:custGeom>
              <a:avLst/>
              <a:gdLst>
                <a:gd name="T0" fmla="*/ 3175 w 1"/>
                <a:gd name="T1" fmla="*/ 9525 h 5"/>
                <a:gd name="T2" fmla="*/ 3175 w 1"/>
                <a:gd name="T3" fmla="*/ 9525 h 5"/>
                <a:gd name="T4" fmla="*/ 3175 w 1"/>
                <a:gd name="T5" fmla="*/ 7620 h 5"/>
                <a:gd name="T6" fmla="*/ 3175 w 1"/>
                <a:gd name="T7" fmla="*/ 1905 h 5"/>
                <a:gd name="T8" fmla="*/ 0 w 1"/>
                <a:gd name="T9" fmla="*/ 0 h 5"/>
                <a:gd name="T10" fmla="*/ 0 w 1"/>
                <a:gd name="T11" fmla="*/ 1905 h 5"/>
                <a:gd name="T12" fmla="*/ 0 w 1"/>
                <a:gd name="T13" fmla="*/ 7620 h 5"/>
                <a:gd name="T14" fmla="*/ 3175 w 1"/>
                <a:gd name="T15" fmla="*/ 9525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89" name="Freeform 734"/>
            <p:cNvSpPr>
              <a:spLocks/>
            </p:cNvSpPr>
            <p:nvPr/>
          </p:nvSpPr>
          <p:spPr bwMode="auto">
            <a:xfrm>
              <a:off x="10299700" y="4374919"/>
              <a:ext cx="6350" cy="9525"/>
            </a:xfrm>
            <a:custGeom>
              <a:avLst/>
              <a:gdLst>
                <a:gd name="T0" fmla="*/ 2117 w 3"/>
                <a:gd name="T1" fmla="*/ 9525 h 5"/>
                <a:gd name="T2" fmla="*/ 2117 w 3"/>
                <a:gd name="T3" fmla="*/ 9525 h 5"/>
                <a:gd name="T4" fmla="*/ 4233 w 3"/>
                <a:gd name="T5" fmla="*/ 7620 h 5"/>
                <a:gd name="T6" fmla="*/ 4233 w 3"/>
                <a:gd name="T7" fmla="*/ 1905 h 5"/>
                <a:gd name="T8" fmla="*/ 4233 w 3"/>
                <a:gd name="T9" fmla="*/ 0 h 5"/>
                <a:gd name="T10" fmla="*/ 2117 w 3"/>
                <a:gd name="T11" fmla="*/ 0 h 5"/>
                <a:gd name="T12" fmla="*/ 0 w 3"/>
                <a:gd name="T13" fmla="*/ 7620 h 5"/>
                <a:gd name="T14" fmla="*/ 2117 w 3"/>
                <a:gd name="T15" fmla="*/ 9525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90" name="Freeform 735"/>
            <p:cNvSpPr>
              <a:spLocks/>
            </p:cNvSpPr>
            <p:nvPr/>
          </p:nvSpPr>
          <p:spPr bwMode="auto">
            <a:xfrm>
              <a:off x="10250488" y="4425719"/>
              <a:ext cx="39687" cy="12700"/>
            </a:xfrm>
            <a:custGeom>
              <a:avLst/>
              <a:gdLst>
                <a:gd name="T0" fmla="*/ 0 w 20"/>
                <a:gd name="T1" fmla="*/ 10583 h 6"/>
                <a:gd name="T2" fmla="*/ 0 w 20"/>
                <a:gd name="T3" fmla="*/ 10583 h 6"/>
                <a:gd name="T4" fmla="*/ 1984 w 20"/>
                <a:gd name="T5" fmla="*/ 12700 h 6"/>
                <a:gd name="T6" fmla="*/ 37703 w 20"/>
                <a:gd name="T7" fmla="*/ 4233 h 6"/>
                <a:gd name="T8" fmla="*/ 39687 w 20"/>
                <a:gd name="T9" fmla="*/ 2117 h 6"/>
                <a:gd name="T10" fmla="*/ 37703 w 20"/>
                <a:gd name="T11" fmla="*/ 0 h 6"/>
                <a:gd name="T12" fmla="*/ 1984 w 20"/>
                <a:gd name="T13" fmla="*/ 8467 h 6"/>
                <a:gd name="T14" fmla="*/ 0 w 20"/>
                <a:gd name="T15" fmla="*/ 10583 h 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" h="6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8D9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91" name="Freeform 736"/>
            <p:cNvSpPr>
              <a:spLocks/>
            </p:cNvSpPr>
            <p:nvPr/>
          </p:nvSpPr>
          <p:spPr bwMode="auto">
            <a:xfrm>
              <a:off x="10255250" y="4401906"/>
              <a:ext cx="34925" cy="26988"/>
            </a:xfrm>
            <a:custGeom>
              <a:avLst/>
              <a:gdLst>
                <a:gd name="T0" fmla="*/ 0 w 22"/>
                <a:gd name="T1" fmla="*/ 3175 h 17"/>
                <a:gd name="T2" fmla="*/ 33338 w 22"/>
                <a:gd name="T3" fmla="*/ 26988 h 17"/>
                <a:gd name="T4" fmla="*/ 34925 w 22"/>
                <a:gd name="T5" fmla="*/ 26988 h 17"/>
                <a:gd name="T6" fmla="*/ 0 w 22"/>
                <a:gd name="T7" fmla="*/ 0 h 17"/>
                <a:gd name="T8" fmla="*/ 0 w 22"/>
                <a:gd name="T9" fmla="*/ 3175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17">
                  <a:moveTo>
                    <a:pt x="0" y="2"/>
                  </a:moveTo>
                  <a:lnTo>
                    <a:pt x="21" y="17"/>
                  </a:lnTo>
                  <a:lnTo>
                    <a:pt x="22" y="17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92" name="Freeform 737"/>
            <p:cNvSpPr>
              <a:spLocks/>
            </p:cNvSpPr>
            <p:nvPr/>
          </p:nvSpPr>
          <p:spPr bwMode="auto">
            <a:xfrm>
              <a:off x="10283825" y="4422544"/>
              <a:ext cx="11112" cy="9525"/>
            </a:xfrm>
            <a:custGeom>
              <a:avLst/>
              <a:gdLst>
                <a:gd name="T0" fmla="*/ 2222 w 5"/>
                <a:gd name="T1" fmla="*/ 1905 h 5"/>
                <a:gd name="T2" fmla="*/ 2222 w 5"/>
                <a:gd name="T3" fmla="*/ 9525 h 5"/>
                <a:gd name="T4" fmla="*/ 8890 w 5"/>
                <a:gd name="T5" fmla="*/ 7620 h 5"/>
                <a:gd name="T6" fmla="*/ 8890 w 5"/>
                <a:gd name="T7" fmla="*/ 1905 h 5"/>
                <a:gd name="T8" fmla="*/ 2222 w 5"/>
                <a:gd name="T9" fmla="*/ 1905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5"/>
                    <a:pt x="4" y="5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93" name="Freeform 738"/>
            <p:cNvSpPr>
              <a:spLocks/>
            </p:cNvSpPr>
            <p:nvPr/>
          </p:nvSpPr>
          <p:spPr bwMode="auto">
            <a:xfrm>
              <a:off x="10288588" y="4398731"/>
              <a:ext cx="22225" cy="30163"/>
            </a:xfrm>
            <a:custGeom>
              <a:avLst/>
              <a:gdLst>
                <a:gd name="T0" fmla="*/ 0 w 11"/>
                <a:gd name="T1" fmla="*/ 28152 h 15"/>
                <a:gd name="T2" fmla="*/ 2020 w 11"/>
                <a:gd name="T3" fmla="*/ 30163 h 15"/>
                <a:gd name="T4" fmla="*/ 6061 w 11"/>
                <a:gd name="T5" fmla="*/ 28152 h 15"/>
                <a:gd name="T6" fmla="*/ 22225 w 11"/>
                <a:gd name="T7" fmla="*/ 6033 h 15"/>
                <a:gd name="T8" fmla="*/ 22225 w 11"/>
                <a:gd name="T9" fmla="*/ 2011 h 15"/>
                <a:gd name="T10" fmla="*/ 20205 w 11"/>
                <a:gd name="T11" fmla="*/ 2011 h 15"/>
                <a:gd name="T12" fmla="*/ 16164 w 11"/>
                <a:gd name="T13" fmla="*/ 2011 h 15"/>
                <a:gd name="T14" fmla="*/ 0 w 11"/>
                <a:gd name="T15" fmla="*/ 24130 h 15"/>
                <a:gd name="T16" fmla="*/ 0 w 11"/>
                <a:gd name="T17" fmla="*/ 28152 h 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" h="15">
                  <a:moveTo>
                    <a:pt x="0" y="14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3" y="1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94" name="Freeform 739"/>
            <p:cNvSpPr>
              <a:spLocks/>
            </p:cNvSpPr>
            <p:nvPr/>
          </p:nvSpPr>
          <p:spPr bwMode="auto">
            <a:xfrm>
              <a:off x="10983913" y="2131781"/>
              <a:ext cx="0" cy="533400"/>
            </a:xfrm>
            <a:custGeom>
              <a:avLst/>
              <a:gdLst>
                <a:gd name="T0" fmla="*/ 0 h 336"/>
                <a:gd name="T1" fmla="*/ 533400 h 336"/>
                <a:gd name="T2" fmla="*/ 0 h 336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336">
                  <a:moveTo>
                    <a:pt x="0" y="0"/>
                  </a:moveTo>
                  <a:lnTo>
                    <a:pt x="0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95" name="Line 740"/>
            <p:cNvSpPr>
              <a:spLocks noChangeShapeType="1"/>
            </p:cNvSpPr>
            <p:nvPr/>
          </p:nvSpPr>
          <p:spPr bwMode="auto">
            <a:xfrm>
              <a:off x="10983913" y="2131781"/>
              <a:ext cx="0" cy="533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96" name="Freeform 741"/>
            <p:cNvSpPr>
              <a:spLocks/>
            </p:cNvSpPr>
            <p:nvPr/>
          </p:nvSpPr>
          <p:spPr bwMode="auto">
            <a:xfrm>
              <a:off x="8448675" y="4420956"/>
              <a:ext cx="358775" cy="304800"/>
            </a:xfrm>
            <a:custGeom>
              <a:avLst/>
              <a:gdLst>
                <a:gd name="T0" fmla="*/ 340836 w 180"/>
                <a:gd name="T1" fmla="*/ 183278 h 153"/>
                <a:gd name="T2" fmla="*/ 291006 w 180"/>
                <a:gd name="T3" fmla="*/ 169333 h 153"/>
                <a:gd name="T4" fmla="*/ 189353 w 180"/>
                <a:gd name="T5" fmla="*/ 19922 h 153"/>
                <a:gd name="T6" fmla="*/ 19932 w 180"/>
                <a:gd name="T7" fmla="*/ 117537 h 153"/>
                <a:gd name="T8" fmla="*/ 117598 w 180"/>
                <a:gd name="T9" fmla="*/ 286871 h 153"/>
                <a:gd name="T10" fmla="*/ 281040 w 180"/>
                <a:gd name="T11" fmla="*/ 209176 h 153"/>
                <a:gd name="T12" fmla="*/ 330870 w 180"/>
                <a:gd name="T13" fmla="*/ 223122 h 153"/>
                <a:gd name="T14" fmla="*/ 356782 w 180"/>
                <a:gd name="T15" fmla="*/ 207184 h 153"/>
                <a:gd name="T16" fmla="*/ 340836 w 180"/>
                <a:gd name="T17" fmla="*/ 183278 h 1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0" h="153">
                  <a:moveTo>
                    <a:pt x="171" y="92"/>
                  </a:moveTo>
                  <a:cubicBezTo>
                    <a:pt x="146" y="85"/>
                    <a:pt x="146" y="85"/>
                    <a:pt x="146" y="85"/>
                  </a:cubicBezTo>
                  <a:cubicBezTo>
                    <a:pt x="150" y="51"/>
                    <a:pt x="129" y="19"/>
                    <a:pt x="95" y="10"/>
                  </a:cubicBezTo>
                  <a:cubicBezTo>
                    <a:pt x="58" y="0"/>
                    <a:pt x="20" y="22"/>
                    <a:pt x="10" y="59"/>
                  </a:cubicBezTo>
                  <a:cubicBezTo>
                    <a:pt x="0" y="96"/>
                    <a:pt x="22" y="135"/>
                    <a:pt x="59" y="144"/>
                  </a:cubicBezTo>
                  <a:cubicBezTo>
                    <a:pt x="93" y="153"/>
                    <a:pt x="127" y="136"/>
                    <a:pt x="141" y="105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71" y="113"/>
                    <a:pt x="177" y="110"/>
                    <a:pt x="179" y="104"/>
                  </a:cubicBezTo>
                  <a:cubicBezTo>
                    <a:pt x="180" y="99"/>
                    <a:pt x="177" y="93"/>
                    <a:pt x="171" y="9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97" name="Freeform 742"/>
            <p:cNvSpPr>
              <a:spLocks/>
            </p:cNvSpPr>
            <p:nvPr/>
          </p:nvSpPr>
          <p:spPr bwMode="auto">
            <a:xfrm>
              <a:off x="8483600" y="4455881"/>
              <a:ext cx="234950" cy="234950"/>
            </a:xfrm>
            <a:custGeom>
              <a:avLst/>
              <a:gdLst>
                <a:gd name="T0" fmla="*/ 219021 w 118"/>
                <a:gd name="T1" fmla="*/ 145350 h 118"/>
                <a:gd name="T2" fmla="*/ 91591 w 118"/>
                <a:gd name="T3" fmla="*/ 219021 h 118"/>
                <a:gd name="T4" fmla="*/ 15929 w 118"/>
                <a:gd name="T5" fmla="*/ 91591 h 118"/>
                <a:gd name="T6" fmla="*/ 145350 w 118"/>
                <a:gd name="T7" fmla="*/ 15929 h 118"/>
                <a:gd name="T8" fmla="*/ 219021 w 118"/>
                <a:gd name="T9" fmla="*/ 145350 h 1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8" h="118">
                  <a:moveTo>
                    <a:pt x="110" y="73"/>
                  </a:moveTo>
                  <a:cubicBezTo>
                    <a:pt x="103" y="101"/>
                    <a:pt x="74" y="118"/>
                    <a:pt x="46" y="110"/>
                  </a:cubicBezTo>
                  <a:cubicBezTo>
                    <a:pt x="17" y="103"/>
                    <a:pt x="0" y="74"/>
                    <a:pt x="8" y="46"/>
                  </a:cubicBezTo>
                  <a:cubicBezTo>
                    <a:pt x="15" y="17"/>
                    <a:pt x="44" y="0"/>
                    <a:pt x="73" y="8"/>
                  </a:cubicBezTo>
                  <a:cubicBezTo>
                    <a:pt x="101" y="15"/>
                    <a:pt x="118" y="44"/>
                    <a:pt x="110" y="73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98" name="Freeform 743"/>
            <p:cNvSpPr>
              <a:spLocks/>
            </p:cNvSpPr>
            <p:nvPr/>
          </p:nvSpPr>
          <p:spPr bwMode="auto">
            <a:xfrm>
              <a:off x="8583613" y="4579706"/>
              <a:ext cx="47625" cy="47625"/>
            </a:xfrm>
            <a:custGeom>
              <a:avLst/>
              <a:gdLst>
                <a:gd name="T0" fmla="*/ 45641 w 24"/>
                <a:gd name="T1" fmla="*/ 29766 h 24"/>
                <a:gd name="T2" fmla="*/ 19844 w 24"/>
                <a:gd name="T3" fmla="*/ 45641 h 24"/>
                <a:gd name="T4" fmla="*/ 3969 w 24"/>
                <a:gd name="T5" fmla="*/ 19844 h 24"/>
                <a:gd name="T6" fmla="*/ 29766 w 24"/>
                <a:gd name="T7" fmla="*/ 3969 h 24"/>
                <a:gd name="T8" fmla="*/ 45641 w 24"/>
                <a:gd name="T9" fmla="*/ 2976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24">
                  <a:moveTo>
                    <a:pt x="23" y="15"/>
                  </a:moveTo>
                  <a:cubicBezTo>
                    <a:pt x="21" y="21"/>
                    <a:pt x="15" y="24"/>
                    <a:pt x="10" y="23"/>
                  </a:cubicBezTo>
                  <a:cubicBezTo>
                    <a:pt x="4" y="21"/>
                    <a:pt x="0" y="15"/>
                    <a:pt x="2" y="10"/>
                  </a:cubicBezTo>
                  <a:cubicBezTo>
                    <a:pt x="4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99" name="Freeform 744"/>
            <p:cNvSpPr>
              <a:spLocks/>
            </p:cNvSpPr>
            <p:nvPr/>
          </p:nvSpPr>
          <p:spPr bwMode="auto">
            <a:xfrm>
              <a:off x="8624888" y="4601931"/>
              <a:ext cx="19050" cy="17463"/>
            </a:xfrm>
            <a:custGeom>
              <a:avLst/>
              <a:gdLst>
                <a:gd name="T0" fmla="*/ 19050 w 9"/>
                <a:gd name="T1" fmla="*/ 9702 h 9"/>
                <a:gd name="T2" fmla="*/ 8467 w 9"/>
                <a:gd name="T3" fmla="*/ 15523 h 9"/>
                <a:gd name="T4" fmla="*/ 2117 w 9"/>
                <a:gd name="T5" fmla="*/ 5821 h 9"/>
                <a:gd name="T6" fmla="*/ 12700 w 9"/>
                <a:gd name="T7" fmla="*/ 0 h 9"/>
                <a:gd name="T8" fmla="*/ 19050 w 9"/>
                <a:gd name="T9" fmla="*/ 9702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8" y="7"/>
                    <a:pt x="6" y="9"/>
                    <a:pt x="4" y="8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1"/>
                    <a:pt x="9" y="3"/>
                    <a:pt x="9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500" name="Freeform 745"/>
            <p:cNvSpPr>
              <a:spLocks/>
            </p:cNvSpPr>
            <p:nvPr/>
          </p:nvSpPr>
          <p:spPr bwMode="auto">
            <a:xfrm>
              <a:off x="8642350" y="4587644"/>
              <a:ext cx="20637" cy="20638"/>
            </a:xfrm>
            <a:custGeom>
              <a:avLst/>
              <a:gdLst>
                <a:gd name="T0" fmla="*/ 18761 w 11"/>
                <a:gd name="T1" fmla="*/ 12383 h 10"/>
                <a:gd name="T2" fmla="*/ 7504 w 11"/>
                <a:gd name="T3" fmla="*/ 18574 h 10"/>
                <a:gd name="T4" fmla="*/ 1876 w 11"/>
                <a:gd name="T5" fmla="*/ 6191 h 10"/>
                <a:gd name="T6" fmla="*/ 13133 w 11"/>
                <a:gd name="T7" fmla="*/ 0 h 10"/>
                <a:gd name="T8" fmla="*/ 18761 w 11"/>
                <a:gd name="T9" fmla="*/ 12383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9" y="8"/>
                    <a:pt x="7" y="10"/>
                    <a:pt x="4" y="9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9" y="1"/>
                    <a:pt x="11" y="3"/>
                    <a:pt x="10" y="6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501" name="Freeform 746"/>
            <p:cNvSpPr>
              <a:spLocks/>
            </p:cNvSpPr>
            <p:nvPr/>
          </p:nvSpPr>
          <p:spPr bwMode="auto">
            <a:xfrm>
              <a:off x="8629650" y="4633681"/>
              <a:ext cx="22225" cy="23813"/>
            </a:xfrm>
            <a:custGeom>
              <a:avLst/>
              <a:gdLst>
                <a:gd name="T0" fmla="*/ 20205 w 11"/>
                <a:gd name="T1" fmla="*/ 13891 h 12"/>
                <a:gd name="T2" fmla="*/ 8082 w 11"/>
                <a:gd name="T3" fmla="*/ 21829 h 12"/>
                <a:gd name="T4" fmla="*/ 0 w 11"/>
                <a:gd name="T5" fmla="*/ 9922 h 12"/>
                <a:gd name="T6" fmla="*/ 14143 w 11"/>
                <a:gd name="T7" fmla="*/ 1984 h 12"/>
                <a:gd name="T8" fmla="*/ 20205 w 11"/>
                <a:gd name="T9" fmla="*/ 13891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2">
                  <a:moveTo>
                    <a:pt x="10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9" y="2"/>
                    <a:pt x="11" y="5"/>
                    <a:pt x="10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502" name="Freeform 747"/>
            <p:cNvSpPr>
              <a:spLocks/>
            </p:cNvSpPr>
            <p:nvPr/>
          </p:nvSpPr>
          <p:spPr bwMode="auto">
            <a:xfrm>
              <a:off x="8599488" y="4647969"/>
              <a:ext cx="23812" cy="23813"/>
            </a:xfrm>
            <a:custGeom>
              <a:avLst/>
              <a:gdLst>
                <a:gd name="T0" fmla="*/ 21828 w 12"/>
                <a:gd name="T1" fmla="*/ 13891 h 12"/>
                <a:gd name="T2" fmla="*/ 9922 w 12"/>
                <a:gd name="T3" fmla="*/ 21829 h 12"/>
                <a:gd name="T4" fmla="*/ 1984 w 12"/>
                <a:gd name="T5" fmla="*/ 7938 h 12"/>
                <a:gd name="T6" fmla="*/ 13890 w 12"/>
                <a:gd name="T7" fmla="*/ 1984 h 12"/>
                <a:gd name="T8" fmla="*/ 21828 w 12"/>
                <a:gd name="T9" fmla="*/ 13891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0" y="10"/>
                    <a:pt x="7" y="12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7" y="1"/>
                  </a:cubicBezTo>
                  <a:cubicBezTo>
                    <a:pt x="10" y="1"/>
                    <a:pt x="12" y="4"/>
                    <a:pt x="11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503" name="Freeform 748"/>
            <p:cNvSpPr>
              <a:spLocks/>
            </p:cNvSpPr>
            <p:nvPr/>
          </p:nvSpPr>
          <p:spPr bwMode="auto">
            <a:xfrm>
              <a:off x="8655050" y="4617806"/>
              <a:ext cx="14287" cy="15875"/>
            </a:xfrm>
            <a:custGeom>
              <a:avLst/>
              <a:gdLst>
                <a:gd name="T0" fmla="*/ 14287 w 7"/>
                <a:gd name="T1" fmla="*/ 9922 h 8"/>
                <a:gd name="T2" fmla="*/ 6123 w 7"/>
                <a:gd name="T3" fmla="*/ 13891 h 8"/>
                <a:gd name="T4" fmla="*/ 2041 w 7"/>
                <a:gd name="T5" fmla="*/ 5953 h 8"/>
                <a:gd name="T6" fmla="*/ 10205 w 7"/>
                <a:gd name="T7" fmla="*/ 1984 h 8"/>
                <a:gd name="T8" fmla="*/ 14287 w 7"/>
                <a:gd name="T9" fmla="*/ 9922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8">
                  <a:moveTo>
                    <a:pt x="7" y="5"/>
                  </a:moveTo>
                  <a:cubicBezTo>
                    <a:pt x="6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6" y="1"/>
                    <a:pt x="7" y="3"/>
                    <a:pt x="7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504" name="Freeform 749"/>
            <p:cNvSpPr>
              <a:spLocks/>
            </p:cNvSpPr>
            <p:nvPr/>
          </p:nvSpPr>
          <p:spPr bwMode="auto">
            <a:xfrm>
              <a:off x="8575675" y="4620981"/>
              <a:ext cx="36512" cy="38100"/>
            </a:xfrm>
            <a:custGeom>
              <a:avLst/>
              <a:gdLst>
                <a:gd name="T0" fmla="*/ 34484 w 18"/>
                <a:gd name="T1" fmla="*/ 22058 h 19"/>
                <a:gd name="T2" fmla="*/ 14199 w 18"/>
                <a:gd name="T3" fmla="*/ 34089 h 19"/>
                <a:gd name="T4" fmla="*/ 2028 w 18"/>
                <a:gd name="T5" fmla="*/ 14037 h 19"/>
                <a:gd name="T6" fmla="*/ 22313 w 18"/>
                <a:gd name="T7" fmla="*/ 2005 h 19"/>
                <a:gd name="T8" fmla="*/ 34484 w 18"/>
                <a:gd name="T9" fmla="*/ 22058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19">
                  <a:moveTo>
                    <a:pt x="17" y="11"/>
                  </a:moveTo>
                  <a:cubicBezTo>
                    <a:pt x="16" y="16"/>
                    <a:pt x="11" y="19"/>
                    <a:pt x="7" y="17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2" y="3"/>
                    <a:pt x="7" y="0"/>
                    <a:pt x="11" y="1"/>
                  </a:cubicBezTo>
                  <a:cubicBezTo>
                    <a:pt x="16" y="2"/>
                    <a:pt x="18" y="7"/>
                    <a:pt x="17" y="1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505" name="Freeform 750"/>
            <p:cNvSpPr>
              <a:spLocks/>
            </p:cNvSpPr>
            <p:nvPr/>
          </p:nvSpPr>
          <p:spPr bwMode="auto">
            <a:xfrm>
              <a:off x="8605838" y="4632094"/>
              <a:ext cx="15875" cy="15875"/>
            </a:xfrm>
            <a:custGeom>
              <a:avLst/>
              <a:gdLst>
                <a:gd name="T0" fmla="*/ 15875 w 8"/>
                <a:gd name="T1" fmla="*/ 9922 h 8"/>
                <a:gd name="T2" fmla="*/ 5953 w 8"/>
                <a:gd name="T3" fmla="*/ 13891 h 8"/>
                <a:gd name="T4" fmla="*/ 1984 w 8"/>
                <a:gd name="T5" fmla="*/ 5953 h 8"/>
                <a:gd name="T6" fmla="*/ 9922 w 8"/>
                <a:gd name="T7" fmla="*/ 0 h 8"/>
                <a:gd name="T8" fmla="*/ 15875 w 8"/>
                <a:gd name="T9" fmla="*/ 9922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cubicBezTo>
                    <a:pt x="7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8" y="3"/>
                    <a:pt x="8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506" name="Freeform 751"/>
            <p:cNvSpPr>
              <a:spLocks/>
            </p:cNvSpPr>
            <p:nvPr/>
          </p:nvSpPr>
          <p:spPr bwMode="auto">
            <a:xfrm>
              <a:off x="10080625" y="3693881"/>
              <a:ext cx="309562" cy="330200"/>
            </a:xfrm>
            <a:custGeom>
              <a:avLst/>
              <a:gdLst>
                <a:gd name="T0" fmla="*/ 251644 w 155"/>
                <a:gd name="T1" fmla="*/ 9946 h 166"/>
                <a:gd name="T2" fmla="*/ 221686 w 155"/>
                <a:gd name="T3" fmla="*/ 51718 h 166"/>
                <a:gd name="T4" fmla="*/ 45935 w 155"/>
                <a:gd name="T5" fmla="*/ 91501 h 166"/>
                <a:gd name="T6" fmla="*/ 73895 w 155"/>
                <a:gd name="T7" fmla="*/ 284449 h 166"/>
                <a:gd name="T8" fmla="*/ 267621 w 155"/>
                <a:gd name="T9" fmla="*/ 256601 h 166"/>
                <a:gd name="T10" fmla="*/ 255638 w 155"/>
                <a:gd name="T11" fmla="*/ 77577 h 166"/>
                <a:gd name="T12" fmla="*/ 285596 w 155"/>
                <a:gd name="T13" fmla="*/ 35805 h 166"/>
                <a:gd name="T14" fmla="*/ 281602 w 155"/>
                <a:gd name="T15" fmla="*/ 5967 h 166"/>
                <a:gd name="T16" fmla="*/ 251644 w 155"/>
                <a:gd name="T17" fmla="*/ 9946 h 1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5" h="166">
                  <a:moveTo>
                    <a:pt x="126" y="5"/>
                  </a:moveTo>
                  <a:cubicBezTo>
                    <a:pt x="111" y="26"/>
                    <a:pt x="111" y="26"/>
                    <a:pt x="111" y="26"/>
                  </a:cubicBezTo>
                  <a:cubicBezTo>
                    <a:pt x="81" y="10"/>
                    <a:pt x="43" y="18"/>
                    <a:pt x="23" y="46"/>
                  </a:cubicBezTo>
                  <a:cubicBezTo>
                    <a:pt x="0" y="77"/>
                    <a:pt x="6" y="120"/>
                    <a:pt x="37" y="143"/>
                  </a:cubicBezTo>
                  <a:cubicBezTo>
                    <a:pt x="68" y="166"/>
                    <a:pt x="112" y="160"/>
                    <a:pt x="134" y="129"/>
                  </a:cubicBezTo>
                  <a:cubicBezTo>
                    <a:pt x="155" y="101"/>
                    <a:pt x="152" y="63"/>
                    <a:pt x="128" y="39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7" y="13"/>
                    <a:pt x="146" y="6"/>
                    <a:pt x="141" y="3"/>
                  </a:cubicBezTo>
                  <a:cubicBezTo>
                    <a:pt x="137" y="0"/>
                    <a:pt x="130" y="1"/>
                    <a:pt x="12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507" name="Freeform 752"/>
            <p:cNvSpPr>
              <a:spLocks/>
            </p:cNvSpPr>
            <p:nvPr/>
          </p:nvSpPr>
          <p:spPr bwMode="auto">
            <a:xfrm>
              <a:off x="10117138" y="3747856"/>
              <a:ext cx="239712" cy="238125"/>
            </a:xfrm>
            <a:custGeom>
              <a:avLst/>
              <a:gdLst>
                <a:gd name="T0" fmla="*/ 183779 w 120"/>
                <a:gd name="T1" fmla="*/ 35719 h 120"/>
                <a:gd name="T2" fmla="*/ 205753 w 120"/>
                <a:gd name="T3" fmla="*/ 182563 h 120"/>
                <a:gd name="T4" fmla="*/ 57930 w 120"/>
                <a:gd name="T5" fmla="*/ 204391 h 120"/>
                <a:gd name="T6" fmla="*/ 35957 w 120"/>
                <a:gd name="T7" fmla="*/ 57547 h 120"/>
                <a:gd name="T8" fmla="*/ 183779 w 120"/>
                <a:gd name="T9" fmla="*/ 35719 h 1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0" h="120">
                  <a:moveTo>
                    <a:pt x="92" y="18"/>
                  </a:moveTo>
                  <a:cubicBezTo>
                    <a:pt x="116" y="35"/>
                    <a:pt x="120" y="68"/>
                    <a:pt x="103" y="92"/>
                  </a:cubicBezTo>
                  <a:cubicBezTo>
                    <a:pt x="86" y="115"/>
                    <a:pt x="52" y="120"/>
                    <a:pt x="29" y="103"/>
                  </a:cubicBezTo>
                  <a:cubicBezTo>
                    <a:pt x="5" y="86"/>
                    <a:pt x="0" y="52"/>
                    <a:pt x="18" y="29"/>
                  </a:cubicBezTo>
                  <a:cubicBezTo>
                    <a:pt x="35" y="5"/>
                    <a:pt x="68" y="0"/>
                    <a:pt x="92" y="1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508" name="Freeform 753"/>
            <p:cNvSpPr>
              <a:spLocks/>
            </p:cNvSpPr>
            <p:nvPr/>
          </p:nvSpPr>
          <p:spPr bwMode="auto">
            <a:xfrm>
              <a:off x="10242550" y="3849456"/>
              <a:ext cx="49212" cy="47625"/>
            </a:xfrm>
            <a:custGeom>
              <a:avLst/>
              <a:gdLst>
                <a:gd name="T0" fmla="*/ 37401 w 25"/>
                <a:gd name="T1" fmla="*/ 5953 h 24"/>
                <a:gd name="T2" fmla="*/ 41338 w 25"/>
                <a:gd name="T3" fmla="*/ 35719 h 24"/>
                <a:gd name="T4" fmla="*/ 11811 w 25"/>
                <a:gd name="T5" fmla="*/ 41672 h 24"/>
                <a:gd name="T6" fmla="*/ 7874 w 25"/>
                <a:gd name="T7" fmla="*/ 11906 h 24"/>
                <a:gd name="T8" fmla="*/ 37401 w 25"/>
                <a:gd name="T9" fmla="*/ 5953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24">
                  <a:moveTo>
                    <a:pt x="19" y="3"/>
                  </a:moveTo>
                  <a:cubicBezTo>
                    <a:pt x="24" y="7"/>
                    <a:pt x="25" y="14"/>
                    <a:pt x="21" y="18"/>
                  </a:cubicBezTo>
                  <a:cubicBezTo>
                    <a:pt x="18" y="23"/>
                    <a:pt x="11" y="24"/>
                    <a:pt x="6" y="21"/>
                  </a:cubicBezTo>
                  <a:cubicBezTo>
                    <a:pt x="1" y="17"/>
                    <a:pt x="0" y="10"/>
                    <a:pt x="4" y="6"/>
                  </a:cubicBezTo>
                  <a:cubicBezTo>
                    <a:pt x="8" y="1"/>
                    <a:pt x="14" y="0"/>
                    <a:pt x="19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509" name="Freeform 754"/>
            <p:cNvSpPr>
              <a:spLocks/>
            </p:cNvSpPr>
            <p:nvPr/>
          </p:nvSpPr>
          <p:spPr bwMode="auto">
            <a:xfrm>
              <a:off x="10274300" y="3839931"/>
              <a:ext cx="17462" cy="19050"/>
            </a:xfrm>
            <a:custGeom>
              <a:avLst/>
              <a:gdLst>
                <a:gd name="T0" fmla="*/ 13582 w 9"/>
                <a:gd name="T1" fmla="*/ 2117 h 9"/>
                <a:gd name="T2" fmla="*/ 15522 w 9"/>
                <a:gd name="T3" fmla="*/ 14817 h 9"/>
                <a:gd name="T4" fmla="*/ 3880 w 9"/>
                <a:gd name="T5" fmla="*/ 16933 h 9"/>
                <a:gd name="T6" fmla="*/ 1940 w 9"/>
                <a:gd name="T7" fmla="*/ 4233 h 9"/>
                <a:gd name="T8" fmla="*/ 13582 w 9"/>
                <a:gd name="T9" fmla="*/ 2117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8" y="2"/>
                    <a:pt x="9" y="5"/>
                    <a:pt x="8" y="7"/>
                  </a:cubicBezTo>
                  <a:cubicBezTo>
                    <a:pt x="6" y="9"/>
                    <a:pt x="4" y="9"/>
                    <a:pt x="2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510" name="Freeform 755"/>
            <p:cNvSpPr>
              <a:spLocks/>
            </p:cNvSpPr>
            <p:nvPr/>
          </p:nvSpPr>
          <p:spPr bwMode="auto">
            <a:xfrm>
              <a:off x="10266363" y="3819294"/>
              <a:ext cx="22225" cy="19050"/>
            </a:xfrm>
            <a:custGeom>
              <a:avLst/>
              <a:gdLst>
                <a:gd name="T0" fmla="*/ 16164 w 11"/>
                <a:gd name="T1" fmla="*/ 1905 h 10"/>
                <a:gd name="T2" fmla="*/ 18184 w 11"/>
                <a:gd name="T3" fmla="*/ 15240 h 10"/>
                <a:gd name="T4" fmla="*/ 6061 w 11"/>
                <a:gd name="T5" fmla="*/ 17145 h 10"/>
                <a:gd name="T6" fmla="*/ 4041 w 11"/>
                <a:gd name="T7" fmla="*/ 3810 h 10"/>
                <a:gd name="T8" fmla="*/ 16164 w 11"/>
                <a:gd name="T9" fmla="*/ 1905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0">
                  <a:moveTo>
                    <a:pt x="8" y="1"/>
                  </a:moveTo>
                  <a:cubicBezTo>
                    <a:pt x="10" y="3"/>
                    <a:pt x="11" y="6"/>
                    <a:pt x="9" y="8"/>
                  </a:cubicBezTo>
                  <a:cubicBezTo>
                    <a:pt x="8" y="10"/>
                    <a:pt x="5" y="10"/>
                    <a:pt x="3" y="9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511" name="Freeform 756"/>
            <p:cNvSpPr>
              <a:spLocks/>
            </p:cNvSpPr>
            <p:nvPr/>
          </p:nvSpPr>
          <p:spPr bwMode="auto">
            <a:xfrm>
              <a:off x="10306050" y="3846281"/>
              <a:ext cx="23812" cy="22225"/>
            </a:xfrm>
            <a:custGeom>
              <a:avLst/>
              <a:gdLst>
                <a:gd name="T0" fmla="*/ 17859 w 12"/>
                <a:gd name="T1" fmla="*/ 4041 h 11"/>
                <a:gd name="T2" fmla="*/ 19843 w 12"/>
                <a:gd name="T3" fmla="*/ 18184 h 11"/>
                <a:gd name="T4" fmla="*/ 5953 w 12"/>
                <a:gd name="T5" fmla="*/ 20205 h 11"/>
                <a:gd name="T6" fmla="*/ 3969 w 12"/>
                <a:gd name="T7" fmla="*/ 6061 h 11"/>
                <a:gd name="T8" fmla="*/ 17859 w 12"/>
                <a:gd name="T9" fmla="*/ 4041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1">
                  <a:moveTo>
                    <a:pt x="9" y="2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1"/>
                    <a:pt x="3" y="10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0"/>
                    <a:pt x="7" y="0"/>
                    <a:pt x="9" y="2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512" name="Freeform 757"/>
            <p:cNvSpPr>
              <a:spLocks/>
            </p:cNvSpPr>
            <p:nvPr/>
          </p:nvSpPr>
          <p:spPr bwMode="auto">
            <a:xfrm>
              <a:off x="10307638" y="3878031"/>
              <a:ext cx="23812" cy="23813"/>
            </a:xfrm>
            <a:custGeom>
              <a:avLst/>
              <a:gdLst>
                <a:gd name="T0" fmla="*/ 17859 w 12"/>
                <a:gd name="T1" fmla="*/ 1984 h 12"/>
                <a:gd name="T2" fmla="*/ 19843 w 12"/>
                <a:gd name="T3" fmla="*/ 17860 h 12"/>
                <a:gd name="T4" fmla="*/ 5953 w 12"/>
                <a:gd name="T5" fmla="*/ 19844 h 12"/>
                <a:gd name="T6" fmla="*/ 3969 w 12"/>
                <a:gd name="T7" fmla="*/ 5953 h 12"/>
                <a:gd name="T8" fmla="*/ 17859 w 12"/>
                <a:gd name="T9" fmla="*/ 1984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2"/>
                    <a:pt x="3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0"/>
                    <a:pt x="7" y="0"/>
                    <a:pt x="9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513" name="Freeform 758"/>
            <p:cNvSpPr>
              <a:spLocks/>
            </p:cNvSpPr>
            <p:nvPr/>
          </p:nvSpPr>
          <p:spPr bwMode="auto">
            <a:xfrm>
              <a:off x="10299700" y="3822469"/>
              <a:ext cx="14287" cy="14288"/>
            </a:xfrm>
            <a:custGeom>
              <a:avLst/>
              <a:gdLst>
                <a:gd name="T0" fmla="*/ 12246 w 7"/>
                <a:gd name="T1" fmla="*/ 2041 h 7"/>
                <a:gd name="T2" fmla="*/ 12246 w 7"/>
                <a:gd name="T3" fmla="*/ 10206 h 7"/>
                <a:gd name="T4" fmla="*/ 4082 w 7"/>
                <a:gd name="T5" fmla="*/ 12247 h 7"/>
                <a:gd name="T6" fmla="*/ 2041 w 7"/>
                <a:gd name="T7" fmla="*/ 4082 h 7"/>
                <a:gd name="T8" fmla="*/ 12246 w 7"/>
                <a:gd name="T9" fmla="*/ 2041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4"/>
                    <a:pt x="6" y="5"/>
                  </a:cubicBezTo>
                  <a:cubicBezTo>
                    <a:pt x="5" y="7"/>
                    <a:pt x="3" y="7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514" name="Freeform 759"/>
            <p:cNvSpPr>
              <a:spLocks/>
            </p:cNvSpPr>
            <p:nvPr/>
          </p:nvSpPr>
          <p:spPr bwMode="auto">
            <a:xfrm>
              <a:off x="10275888" y="3881206"/>
              <a:ext cx="38100" cy="36513"/>
            </a:xfrm>
            <a:custGeom>
              <a:avLst/>
              <a:gdLst>
                <a:gd name="T0" fmla="*/ 30079 w 19"/>
                <a:gd name="T1" fmla="*/ 5765 h 19"/>
                <a:gd name="T2" fmla="*/ 32084 w 19"/>
                <a:gd name="T3" fmla="*/ 26904 h 19"/>
                <a:gd name="T4" fmla="*/ 10026 w 19"/>
                <a:gd name="T5" fmla="*/ 30748 h 19"/>
                <a:gd name="T6" fmla="*/ 6016 w 19"/>
                <a:gd name="T7" fmla="*/ 7687 h 19"/>
                <a:gd name="T8" fmla="*/ 30079 w 19"/>
                <a:gd name="T9" fmla="*/ 5765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9">
                  <a:moveTo>
                    <a:pt x="15" y="3"/>
                  </a:moveTo>
                  <a:cubicBezTo>
                    <a:pt x="18" y="5"/>
                    <a:pt x="19" y="11"/>
                    <a:pt x="16" y="14"/>
                  </a:cubicBezTo>
                  <a:cubicBezTo>
                    <a:pt x="14" y="18"/>
                    <a:pt x="8" y="19"/>
                    <a:pt x="5" y="16"/>
                  </a:cubicBezTo>
                  <a:cubicBezTo>
                    <a:pt x="1" y="13"/>
                    <a:pt x="0" y="8"/>
                    <a:pt x="3" y="4"/>
                  </a:cubicBezTo>
                  <a:cubicBezTo>
                    <a:pt x="6" y="1"/>
                    <a:pt x="11" y="0"/>
                    <a:pt x="15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515" name="Freeform 760"/>
            <p:cNvSpPr>
              <a:spLocks/>
            </p:cNvSpPr>
            <p:nvPr/>
          </p:nvSpPr>
          <p:spPr bwMode="auto">
            <a:xfrm>
              <a:off x="10294938" y="3873269"/>
              <a:ext cx="15875" cy="15875"/>
            </a:xfrm>
            <a:custGeom>
              <a:avLst/>
              <a:gdLst>
                <a:gd name="T0" fmla="*/ 11906 w 8"/>
                <a:gd name="T1" fmla="*/ 1984 h 8"/>
                <a:gd name="T2" fmla="*/ 13891 w 8"/>
                <a:gd name="T3" fmla="*/ 11906 h 8"/>
                <a:gd name="T4" fmla="*/ 3969 w 8"/>
                <a:gd name="T5" fmla="*/ 13891 h 8"/>
                <a:gd name="T6" fmla="*/ 1984 w 8"/>
                <a:gd name="T7" fmla="*/ 3969 h 8"/>
                <a:gd name="T8" fmla="*/ 11906 w 8"/>
                <a:gd name="T9" fmla="*/ 1984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8" y="2"/>
                    <a:pt x="8" y="4"/>
                    <a:pt x="7" y="6"/>
                  </a:cubicBezTo>
                  <a:cubicBezTo>
                    <a:pt x="6" y="7"/>
                    <a:pt x="3" y="8"/>
                    <a:pt x="2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516" name="Rectangle 761"/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517" name="Freeform 762"/>
            <p:cNvSpPr>
              <a:spLocks/>
            </p:cNvSpPr>
            <p:nvPr/>
          </p:nvSpPr>
          <p:spPr bwMode="auto">
            <a:xfrm>
              <a:off x="9453563" y="2131781"/>
              <a:ext cx="7937" cy="533400"/>
            </a:xfrm>
            <a:custGeom>
              <a:avLst/>
              <a:gdLst>
                <a:gd name="T0" fmla="*/ 0 w 5"/>
                <a:gd name="T1" fmla="*/ 0 h 336"/>
                <a:gd name="T2" fmla="*/ 0 w 5"/>
                <a:gd name="T3" fmla="*/ 533400 h 336"/>
                <a:gd name="T4" fmla="*/ 7937 w 5"/>
                <a:gd name="T5" fmla="*/ 533400 h 336"/>
                <a:gd name="T6" fmla="*/ 7937 w 5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336">
                  <a:moveTo>
                    <a:pt x="0" y="0"/>
                  </a:moveTo>
                  <a:lnTo>
                    <a:pt x="0" y="336"/>
                  </a:lnTo>
                  <a:lnTo>
                    <a:pt x="5" y="33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518" name="Rectangle 763"/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prstGeom prst="rect">
              <a:avLst/>
            </a:pr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519" name="Freeform 764"/>
            <p:cNvSpPr>
              <a:spLocks/>
            </p:cNvSpPr>
            <p:nvPr/>
          </p:nvSpPr>
          <p:spPr bwMode="auto">
            <a:xfrm>
              <a:off x="7927975" y="2138131"/>
              <a:ext cx="7937" cy="534988"/>
            </a:xfrm>
            <a:custGeom>
              <a:avLst/>
              <a:gdLst>
                <a:gd name="T0" fmla="*/ 0 w 5"/>
                <a:gd name="T1" fmla="*/ 0 h 337"/>
                <a:gd name="T2" fmla="*/ 0 w 5"/>
                <a:gd name="T3" fmla="*/ 534988 h 337"/>
                <a:gd name="T4" fmla="*/ 7937 w 5"/>
                <a:gd name="T5" fmla="*/ 534988 h 337"/>
                <a:gd name="T6" fmla="*/ 7937 w 5"/>
                <a:gd name="T7" fmla="*/ 0 h 3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337">
                  <a:moveTo>
                    <a:pt x="0" y="0"/>
                  </a:moveTo>
                  <a:lnTo>
                    <a:pt x="0" y="337"/>
                  </a:lnTo>
                  <a:lnTo>
                    <a:pt x="5" y="337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520" name="Rectangle 765"/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521" name="Freeform 766"/>
            <p:cNvSpPr>
              <a:spLocks/>
            </p:cNvSpPr>
            <p:nvPr/>
          </p:nvSpPr>
          <p:spPr bwMode="auto">
            <a:xfrm>
              <a:off x="7927975" y="5721119"/>
              <a:ext cx="7937" cy="534988"/>
            </a:xfrm>
            <a:custGeom>
              <a:avLst/>
              <a:gdLst>
                <a:gd name="T0" fmla="*/ 7937 w 5"/>
                <a:gd name="T1" fmla="*/ 534988 h 337"/>
                <a:gd name="T2" fmla="*/ 7937 w 5"/>
                <a:gd name="T3" fmla="*/ 0 h 337"/>
                <a:gd name="T4" fmla="*/ 0 w 5"/>
                <a:gd name="T5" fmla="*/ 0 h 337"/>
                <a:gd name="T6" fmla="*/ 0 w 5"/>
                <a:gd name="T7" fmla="*/ 534988 h 3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337">
                  <a:moveTo>
                    <a:pt x="5" y="337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522" name="Rectangle 767"/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prstGeom prst="rect">
              <a:avLst/>
            </a:pr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523" name="Freeform 768"/>
            <p:cNvSpPr>
              <a:spLocks/>
            </p:cNvSpPr>
            <p:nvPr/>
          </p:nvSpPr>
          <p:spPr bwMode="auto">
            <a:xfrm>
              <a:off x="9453563" y="5729056"/>
              <a:ext cx="7937" cy="533400"/>
            </a:xfrm>
            <a:custGeom>
              <a:avLst/>
              <a:gdLst>
                <a:gd name="T0" fmla="*/ 7937 w 5"/>
                <a:gd name="T1" fmla="*/ 533400 h 336"/>
                <a:gd name="T2" fmla="*/ 7937 w 5"/>
                <a:gd name="T3" fmla="*/ 0 h 336"/>
                <a:gd name="T4" fmla="*/ 0 w 5"/>
                <a:gd name="T5" fmla="*/ 0 h 336"/>
                <a:gd name="T6" fmla="*/ 0 w 5"/>
                <a:gd name="T7" fmla="*/ 53340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336">
                  <a:moveTo>
                    <a:pt x="5" y="336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8132" name="文本框 775"/>
          <p:cNvSpPr txBox="1">
            <a:spLocks noChangeArrowheads="1"/>
          </p:cNvSpPr>
          <p:nvPr/>
        </p:nvSpPr>
        <p:spPr bwMode="auto">
          <a:xfrm>
            <a:off x="490537" y="2594154"/>
            <a:ext cx="4167188" cy="76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5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 YOU</a:t>
            </a:r>
            <a:endParaRPr kumimoji="0" lang="zh-CN" altLang="en-US" sz="45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80" name="等腰三角形 779"/>
          <p:cNvSpPr/>
          <p:nvPr/>
        </p:nvSpPr>
        <p:spPr>
          <a:xfrm rot="13773772">
            <a:off x="1735342" y="694730"/>
            <a:ext cx="184547" cy="316706"/>
          </a:xfrm>
          <a:custGeom>
            <a:avLst/>
            <a:gdLst>
              <a:gd name="connsiteX0" fmla="*/ 0 w 490786"/>
              <a:gd name="connsiteY0" fmla="*/ 423091 h 423091"/>
              <a:gd name="connsiteX1" fmla="*/ 245393 w 490786"/>
              <a:gd name="connsiteY1" fmla="*/ 0 h 423091"/>
              <a:gd name="connsiteX2" fmla="*/ 490786 w 490786"/>
              <a:gd name="connsiteY2" fmla="*/ 423091 h 423091"/>
              <a:gd name="connsiteX3" fmla="*/ 0 w 490786"/>
              <a:gd name="connsiteY3" fmla="*/ 423091 h 423091"/>
              <a:gd name="connsiteX0" fmla="*/ 0 w 245393"/>
              <a:gd name="connsiteY0" fmla="*/ 423091 h 423091"/>
              <a:gd name="connsiteX1" fmla="*/ 245393 w 245393"/>
              <a:gd name="connsiteY1" fmla="*/ 0 h 423091"/>
              <a:gd name="connsiteX2" fmla="*/ 219188 w 245393"/>
              <a:gd name="connsiteY2" fmla="*/ 316203 h 423091"/>
              <a:gd name="connsiteX3" fmla="*/ 0 w 245393"/>
              <a:gd name="connsiteY3" fmla="*/ 423091 h 42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393" h="423091">
                <a:moveTo>
                  <a:pt x="0" y="423091"/>
                </a:moveTo>
                <a:lnTo>
                  <a:pt x="245393" y="0"/>
                </a:lnTo>
                <a:lnTo>
                  <a:pt x="219188" y="316203"/>
                </a:lnTo>
                <a:lnTo>
                  <a:pt x="0" y="423091"/>
                </a:lnTo>
                <a:close/>
              </a:path>
            </a:pathLst>
          </a:cu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1" name="等腰三角形 780"/>
          <p:cNvSpPr/>
          <p:nvPr/>
        </p:nvSpPr>
        <p:spPr>
          <a:xfrm rot="5400000">
            <a:off x="1725222" y="829869"/>
            <a:ext cx="84535" cy="301229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" fmla="*/ 0 w 255696"/>
              <a:gd name="connsiteY0" fmla="*/ 462291 h 462291"/>
              <a:gd name="connsiteX1" fmla="*/ 238005 w 255696"/>
              <a:gd name="connsiteY1" fmla="*/ 194051 h 462291"/>
              <a:gd name="connsiteX2" fmla="*/ 255696 w 255696"/>
              <a:gd name="connsiteY2" fmla="*/ 0 h 462291"/>
              <a:gd name="connsiteX3" fmla="*/ 0 w 255696"/>
              <a:gd name="connsiteY3" fmla="*/ 462291 h 462291"/>
              <a:gd name="connsiteX0" fmla="*/ 0 w 238005"/>
              <a:gd name="connsiteY0" fmla="*/ 444383 h 444383"/>
              <a:gd name="connsiteX1" fmla="*/ 238005 w 238005"/>
              <a:gd name="connsiteY1" fmla="*/ 176143 h 444383"/>
              <a:gd name="connsiteX2" fmla="*/ 68367 w 238005"/>
              <a:gd name="connsiteY2" fmla="*/ 0 h 444383"/>
              <a:gd name="connsiteX3" fmla="*/ 0 w 238005"/>
              <a:gd name="connsiteY3" fmla="*/ 444383 h 444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005" h="444383">
                <a:moveTo>
                  <a:pt x="0" y="444383"/>
                </a:moveTo>
                <a:lnTo>
                  <a:pt x="238005" y="176143"/>
                </a:lnTo>
                <a:lnTo>
                  <a:pt x="68367" y="0"/>
                </a:lnTo>
                <a:lnTo>
                  <a:pt x="0" y="444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8136" name="图片 77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-819662">
            <a:off x="305997" y="757239"/>
            <a:ext cx="1351359" cy="1607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3" name="等腰三角形 780"/>
          <p:cNvSpPr/>
          <p:nvPr/>
        </p:nvSpPr>
        <p:spPr>
          <a:xfrm rot="3954975" flipH="1">
            <a:off x="1556150" y="642940"/>
            <a:ext cx="175022" cy="191691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" fmla="*/ 0 w 255696"/>
              <a:gd name="connsiteY0" fmla="*/ 462291 h 462291"/>
              <a:gd name="connsiteX1" fmla="*/ 238005 w 255696"/>
              <a:gd name="connsiteY1" fmla="*/ 194051 h 462291"/>
              <a:gd name="connsiteX2" fmla="*/ 255696 w 255696"/>
              <a:gd name="connsiteY2" fmla="*/ 0 h 462291"/>
              <a:gd name="connsiteX3" fmla="*/ 0 w 255696"/>
              <a:gd name="connsiteY3" fmla="*/ 462291 h 462291"/>
              <a:gd name="connsiteX0" fmla="*/ 0 w 238005"/>
              <a:gd name="connsiteY0" fmla="*/ 444383 h 444383"/>
              <a:gd name="connsiteX1" fmla="*/ 238005 w 238005"/>
              <a:gd name="connsiteY1" fmla="*/ 176143 h 444383"/>
              <a:gd name="connsiteX2" fmla="*/ 68367 w 238005"/>
              <a:gd name="connsiteY2" fmla="*/ 0 h 444383"/>
              <a:gd name="connsiteX3" fmla="*/ 0 w 238005"/>
              <a:gd name="connsiteY3" fmla="*/ 444383 h 444383"/>
              <a:gd name="connsiteX0" fmla="*/ 0 w 364377"/>
              <a:gd name="connsiteY0" fmla="*/ 444383 h 444383"/>
              <a:gd name="connsiteX1" fmla="*/ 364378 w 364377"/>
              <a:gd name="connsiteY1" fmla="*/ 220912 h 444383"/>
              <a:gd name="connsiteX2" fmla="*/ 68367 w 364377"/>
              <a:gd name="connsiteY2" fmla="*/ 0 h 444383"/>
              <a:gd name="connsiteX3" fmla="*/ 0 w 364377"/>
              <a:gd name="connsiteY3" fmla="*/ 444383 h 444383"/>
              <a:gd name="connsiteX0" fmla="*/ 0 w 364379"/>
              <a:gd name="connsiteY0" fmla="*/ 283210 h 283210"/>
              <a:gd name="connsiteX1" fmla="*/ 364378 w 364379"/>
              <a:gd name="connsiteY1" fmla="*/ 59739 h 283210"/>
              <a:gd name="connsiteX2" fmla="*/ 220017 w 364379"/>
              <a:gd name="connsiteY2" fmla="*/ 0 h 283210"/>
              <a:gd name="connsiteX3" fmla="*/ 0 w 364379"/>
              <a:gd name="connsiteY3" fmla="*/ 283210 h 28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379" h="283210">
                <a:moveTo>
                  <a:pt x="0" y="283210"/>
                </a:moveTo>
                <a:lnTo>
                  <a:pt x="364378" y="59739"/>
                </a:lnTo>
                <a:lnTo>
                  <a:pt x="220017" y="0"/>
                </a:lnTo>
                <a:lnTo>
                  <a:pt x="0" y="283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45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124</Words>
  <Application>Microsoft Office PowerPoint</Application>
  <PresentationFormat>On-screen Show (16:9)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微软雅黑</vt:lpstr>
      <vt:lpstr>宋体</vt:lpstr>
      <vt:lpstr>Arial</vt:lpstr>
      <vt:lpstr>Calibri</vt:lpstr>
      <vt:lpstr>Calibri Light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topppt.cn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商业融资</dc:title>
  <dc:creator>第一PPT</dc:creator>
  <cp:keywords>www.1ppt.com</cp:keywords>
  <cp:lastModifiedBy>JoonKui Liew</cp:lastModifiedBy>
  <cp:revision>68</cp:revision>
  <dcterms:created xsi:type="dcterms:W3CDTF">2015-06-27T04:33:14Z</dcterms:created>
  <dcterms:modified xsi:type="dcterms:W3CDTF">2018-06-19T15:16:10Z</dcterms:modified>
</cp:coreProperties>
</file>